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6" r:id="rId2"/>
    <p:sldId id="264" r:id="rId3"/>
    <p:sldId id="258" r:id="rId4"/>
    <p:sldId id="262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2CF"/>
    <a:srgbClr val="EB6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0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86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7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3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1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8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9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9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4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2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2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B3BC-ECFB-4D45-9668-EC490D8FE3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322A7E-CC57-4ECB-9767-77872AC4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036" y="1927225"/>
            <a:ext cx="752994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 THẾ VỀ TẬP ĐOÀN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 THẾ VỀ SẢN PHẨM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 THẾ VỀ CHÍNH SÁCH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 THẾ VỀ HỆ THỐNG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 THẾ </a:t>
            </a:r>
            <a:r>
              <a:rPr lang="en-US" sz="44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 </a:t>
            </a:r>
            <a:r>
              <a:rPr lang="en-US" sz="44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 </a:t>
            </a: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4716" y="491989"/>
            <a:ext cx="81785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 ƯU THẾ 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NEW IMAGE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19"/>
            <a:ext cx="1959069" cy="1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2" y="332653"/>
            <a:ext cx="11107700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29" y="1076673"/>
            <a:ext cx="8713166" cy="49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66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31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HYN04</dc:creator>
  <cp:lastModifiedBy>HYN04</cp:lastModifiedBy>
  <cp:revision>8</cp:revision>
  <dcterms:created xsi:type="dcterms:W3CDTF">2022-08-21T13:44:12Z</dcterms:created>
  <dcterms:modified xsi:type="dcterms:W3CDTF">2022-09-23T08:56:00Z</dcterms:modified>
</cp:coreProperties>
</file>