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145707402" r:id="rId2"/>
    <p:sldId id="375" r:id="rId3"/>
    <p:sldId id="2145707434" r:id="rId4"/>
    <p:sldId id="1027" r:id="rId5"/>
    <p:sldId id="260" r:id="rId6"/>
    <p:sldId id="2145707436" r:id="rId7"/>
    <p:sldId id="476" r:id="rId8"/>
    <p:sldId id="2145707222" r:id="rId9"/>
    <p:sldId id="2145707437" r:id="rId10"/>
    <p:sldId id="477" r:id="rId11"/>
  </p:sldIdLst>
  <p:sldSz cx="12192000" cy="6858000"/>
  <p:notesSz cx="6858000" cy="9144000"/>
  <p:embeddedFontLst>
    <p:embeddedFont>
      <p:font typeface="Tahoma" panose="020B0604030504040204" pitchFamily="3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5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A7A46-EA44-47ED-9FC4-23D969A0E2B3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98FA6-380B-4FC7-9231-48B934D63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14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New Image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thẻ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Thưởng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BHXS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giỏi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doanh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nhánh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C84DE-A62D-4C6D-B569-0693C3F97DC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56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New Image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ID.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thẻ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 CMND/CCCD photo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thẻ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3x4,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Vietcombank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Email,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290.000đ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ty.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sĩ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1.320.000đ/ Lon Alpha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lẻ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1.584.000đ/Lon Alpha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lẻ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264.000đ/Lon,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NPP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TPBS Alpha Lipid Lifeline: 1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970 PV, 1 PV = 700đ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679.000đ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 – 5.000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pv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 – 5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NPP (hay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khấu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ty.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5001-30.000 PV: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– 31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NPP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10%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67.900đ/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30.001 – 60.000 PV: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32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NPP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15%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101.850đ/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60.001 PV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62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20%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135.800đ/Lon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thẻ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thẻ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ty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thẻ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25%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169.750đ/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è"/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dồng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%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bè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C84DE-A62D-4C6D-B569-0693C3F97DC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23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="1" dirty="0" err="1"/>
              <a:t>Ưu</a:t>
            </a:r>
            <a:r>
              <a:rPr lang="en-US" b="1" dirty="0"/>
              <a:t> </a:t>
            </a:r>
            <a:r>
              <a:rPr lang="en-US" b="1" dirty="0" err="1"/>
              <a:t>điểm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ở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New Image </a:t>
            </a:r>
            <a:r>
              <a:rPr lang="en-US" dirty="0" err="1"/>
              <a:t>dù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trắc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hay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b="1" dirty="0"/>
              <a:t>KHÔNG HẠ PHẦN TRĂM</a:t>
            </a:r>
            <a:r>
              <a:rPr lang="en-US" dirty="0"/>
              <a:t>.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: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Giám</a:t>
            </a:r>
            <a:r>
              <a:rPr lang="en-US" dirty="0"/>
              <a:t> </a:t>
            </a:r>
            <a:r>
              <a:rPr lang="en-US" dirty="0" err="1"/>
              <a:t>đốc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do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doanh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2 </a:t>
            </a:r>
            <a:r>
              <a:rPr lang="en-US" dirty="0" err="1"/>
              <a:t>tháng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,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tháng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3 </a:t>
            </a:r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chia </a:t>
            </a:r>
            <a:r>
              <a:rPr lang="en-US" dirty="0" err="1"/>
              <a:t>sẻ</a:t>
            </a:r>
            <a:r>
              <a:rPr lang="en-US" dirty="0"/>
              <a:t> 2 </a:t>
            </a:r>
            <a:r>
              <a:rPr lang="en-US" dirty="0" err="1"/>
              <a:t>lon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vẫn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2 </a:t>
            </a:r>
            <a:r>
              <a:rPr lang="en-US" dirty="0" err="1"/>
              <a:t>lon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25%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đương</a:t>
            </a:r>
            <a:r>
              <a:rPr lang="en-US" dirty="0"/>
              <a:t> 169.000đ x 2 = 338.000đ =&gt;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niềm</a:t>
            </a:r>
            <a:r>
              <a:rPr lang="en-US" dirty="0"/>
              <a:t> tin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tin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việc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mong</a:t>
            </a:r>
            <a:r>
              <a:rPr lang="en-US" dirty="0"/>
              <a:t> </a:t>
            </a:r>
            <a:r>
              <a:rPr lang="en-US" dirty="0" err="1"/>
              <a:t>muốn</a:t>
            </a:r>
            <a:r>
              <a:rPr lang="en-US" dirty="0"/>
              <a:t> 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dung,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Giám</a:t>
            </a:r>
            <a:r>
              <a:rPr lang="en-US" dirty="0"/>
              <a:t> </a:t>
            </a:r>
            <a:r>
              <a:rPr lang="en-US" dirty="0" err="1"/>
              <a:t>đốc</a:t>
            </a:r>
            <a:r>
              <a:rPr lang="en-US" dirty="0"/>
              <a:t>: 31 Lon ta </a:t>
            </a:r>
            <a:r>
              <a:rPr lang="en-US" dirty="0" err="1"/>
              <a:t>được</a:t>
            </a:r>
            <a:r>
              <a:rPr lang="en-US" dirty="0"/>
              <a:t> 8 </a:t>
            </a:r>
            <a:r>
              <a:rPr lang="en-US" dirty="0" err="1"/>
              <a:t>triệu</a:t>
            </a:r>
            <a:r>
              <a:rPr lang="en-US" dirty="0"/>
              <a:t>, 62 Lon </a:t>
            </a:r>
            <a:r>
              <a:rPr lang="en-US" dirty="0" err="1"/>
              <a:t>được</a:t>
            </a:r>
            <a:r>
              <a:rPr lang="en-US" dirty="0"/>
              <a:t> 16 </a:t>
            </a:r>
            <a:r>
              <a:rPr lang="en-US" dirty="0" err="1"/>
              <a:t>triệu</a:t>
            </a:r>
            <a:r>
              <a:rPr lang="en-US" dirty="0"/>
              <a:t>, 93 Lon </a:t>
            </a:r>
            <a:r>
              <a:rPr lang="en-US" dirty="0" err="1"/>
              <a:t>được</a:t>
            </a:r>
            <a:r>
              <a:rPr lang="en-US" dirty="0"/>
              <a:t> 24 </a:t>
            </a:r>
            <a:r>
              <a:rPr lang="en-US" dirty="0" err="1"/>
              <a:t>triệu</a:t>
            </a:r>
            <a:r>
              <a:rPr lang="en-US" dirty="0"/>
              <a:t>…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khát</a:t>
            </a:r>
            <a:r>
              <a:rPr lang="en-US" dirty="0"/>
              <a:t> khao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mong</a:t>
            </a:r>
            <a:r>
              <a:rPr lang="en-US" dirty="0"/>
              <a:t> </a:t>
            </a:r>
            <a:r>
              <a:rPr lang="en-US" dirty="0" err="1"/>
              <a:t>muốn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tỏa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doanh</a:t>
            </a:r>
            <a:r>
              <a:rPr lang="en-US" dirty="0"/>
              <a:t> thì ở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GĐ chia </a:t>
            </a:r>
            <a:r>
              <a:rPr lang="en-US" dirty="0" err="1"/>
              <a:t>sẻ</a:t>
            </a:r>
            <a:r>
              <a:rPr lang="en-US" dirty="0"/>
              <a:t> 31 </a:t>
            </a:r>
            <a:r>
              <a:rPr lang="en-US" dirty="0" err="1"/>
              <a:t>lon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hồng</a:t>
            </a:r>
            <a:r>
              <a:rPr lang="en-US" dirty="0"/>
              <a:t> 8 </a:t>
            </a:r>
            <a:r>
              <a:rPr lang="en-US" dirty="0" err="1"/>
              <a:t>triêu</a:t>
            </a:r>
            <a:r>
              <a:rPr lang="en-US" dirty="0"/>
              <a:t>, </a:t>
            </a:r>
          </a:p>
          <a:p>
            <a:pPr marL="171450" indent="-171450">
              <a:buFontTx/>
              <a:buChar char="-"/>
            </a:pPr>
            <a:r>
              <a:rPr lang="en-US" dirty="0"/>
              <a:t>Lan </a:t>
            </a:r>
            <a:r>
              <a:rPr lang="en-US" dirty="0" err="1"/>
              <a:t>tỏa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10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doanh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310 Lon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20 </a:t>
            </a:r>
            <a:r>
              <a:rPr lang="en-US" dirty="0" err="1"/>
              <a:t>triệu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Lan </a:t>
            </a:r>
            <a:r>
              <a:rPr lang="en-US" dirty="0" err="1"/>
              <a:t>tỏa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50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doanh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1550 Lon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50 </a:t>
            </a:r>
            <a:r>
              <a:rPr lang="en-US" dirty="0" err="1"/>
              <a:t>triệu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Lan </a:t>
            </a:r>
            <a:r>
              <a:rPr lang="en-US" dirty="0" err="1"/>
              <a:t>tỏa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100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doanh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3100 Lon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100 </a:t>
            </a:r>
            <a:r>
              <a:rPr lang="en-US" dirty="0" err="1"/>
              <a:t>triệu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Lan </a:t>
            </a:r>
            <a:r>
              <a:rPr lang="en-US" dirty="0" err="1"/>
              <a:t>tỏa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300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doanh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9300 Lon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200 </a:t>
            </a:r>
            <a:r>
              <a:rPr lang="en-US" dirty="0" err="1"/>
              <a:t>triệu</a:t>
            </a: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=&gt;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khát</a:t>
            </a:r>
            <a:r>
              <a:rPr lang="en-US" dirty="0"/>
              <a:t> khao </a:t>
            </a:r>
            <a:r>
              <a:rPr lang="en-US" dirty="0" err="1"/>
              <a:t>chinh</a:t>
            </a:r>
            <a:r>
              <a:rPr lang="en-US" dirty="0"/>
              <a:t> </a:t>
            </a:r>
            <a:r>
              <a:rPr lang="en-US" dirty="0" err="1"/>
              <a:t>phục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đâu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tỏa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nữa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chinh</a:t>
            </a:r>
            <a:r>
              <a:rPr lang="en-US" dirty="0"/>
              <a:t> </a:t>
            </a:r>
            <a:r>
              <a:rPr lang="en-US" dirty="0" err="1"/>
              <a:t>phục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cột</a:t>
            </a:r>
            <a:r>
              <a:rPr lang="en-US" dirty="0"/>
              <a:t> </a:t>
            </a:r>
            <a:r>
              <a:rPr lang="en-US" dirty="0" err="1"/>
              <a:t>mốc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ở New Image </a:t>
            </a:r>
            <a:r>
              <a:rPr lang="en-US" dirty="0" err="1"/>
              <a:t>Việt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C84DE-A62D-4C6D-B569-0693C3F97DC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07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Hình</a:t>
            </a:r>
            <a:r>
              <a:rPr lang="en-US"/>
              <a:t> </a:t>
            </a:r>
            <a:r>
              <a:rPr lang="en-US" err="1"/>
              <a:t>ảnh</a:t>
            </a:r>
            <a:r>
              <a:rPr lang="en-US"/>
              <a:t> </a:t>
            </a:r>
            <a:r>
              <a:rPr lang="en-US" err="1"/>
              <a:t>minh</a:t>
            </a:r>
            <a:r>
              <a:rPr lang="en-US"/>
              <a:t> </a:t>
            </a:r>
            <a:r>
              <a:rPr lang="en-US" err="1"/>
              <a:t>họa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97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610CF-26E8-EEC1-C4CB-33C41D6D4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2BF5C-7193-645E-BF58-E69D7D003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E2B03-8D15-BBBA-CF5C-576140658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8A83-BCEE-48EF-B8F0-5F25364EAEE5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CE49E-D4E2-F096-FE8C-9F94A4770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46389-BC4F-E0EF-C587-BB083C8ED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8250-BDD7-4860-9150-D39C7DDDE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2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71292-CB1C-678F-DC85-C522A1C39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F81AFD-EF65-01BF-0C60-40C104AFA4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9ACB6-C69F-074B-C745-3F7D229F9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8A83-BCEE-48EF-B8F0-5F25364EAEE5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BCA27-E4BD-19F8-03BF-3C9C5E044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3192A-5FA6-6509-01F7-279A6EB24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8250-BDD7-4860-9150-D39C7DDDE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4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6FB15E-40CD-FF03-E3E8-49391E5E67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FAE677-99AD-ADC1-6FF6-A45B05E18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BC66E-F541-182F-B6C5-0DEE6729E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8A83-BCEE-48EF-B8F0-5F25364EAEE5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C4CE2-F051-CB15-09B3-E80EC6A43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B3AA3-A5AE-62C6-E4F0-EEA80C89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8250-BDD7-4860-9150-D39C7DDDE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27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A57F89BA-4424-4190-B93E-48930D457F2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804231" y="1031577"/>
            <a:ext cx="6521207" cy="5391435"/>
          </a:xfrm>
          <a:custGeom>
            <a:avLst/>
            <a:gdLst>
              <a:gd name="connsiteX0" fmla="*/ 1923143 w 5498207"/>
              <a:gd name="connsiteY0" fmla="*/ 0 h 4545665"/>
              <a:gd name="connsiteX1" fmla="*/ 3371680 w 5498207"/>
              <a:gd name="connsiteY1" fmla="*/ 1448537 h 4545665"/>
              <a:gd name="connsiteX2" fmla="*/ 3393443 w 5498207"/>
              <a:gd name="connsiteY2" fmla="*/ 1454481 h 4545665"/>
              <a:gd name="connsiteX3" fmla="*/ 3442007 w 5498207"/>
              <a:gd name="connsiteY3" fmla="*/ 1444874 h 4545665"/>
              <a:gd name="connsiteX4" fmla="*/ 3468347 w 5498207"/>
              <a:gd name="connsiteY4" fmla="*/ 1420720 h 4545665"/>
              <a:gd name="connsiteX5" fmla="*/ 3474932 w 5498207"/>
              <a:gd name="connsiteY5" fmla="*/ 1376805 h 4545665"/>
              <a:gd name="connsiteX6" fmla="*/ 3474932 w 5498207"/>
              <a:gd name="connsiteY6" fmla="*/ 1348259 h 4545665"/>
              <a:gd name="connsiteX7" fmla="*/ 3516637 w 5498207"/>
              <a:gd name="connsiteY7" fmla="*/ 1332889 h 4545665"/>
              <a:gd name="connsiteX8" fmla="*/ 3549562 w 5498207"/>
              <a:gd name="connsiteY8" fmla="*/ 1365826 h 4545665"/>
              <a:gd name="connsiteX9" fmla="*/ 3569317 w 5498207"/>
              <a:gd name="connsiteY9" fmla="*/ 1383392 h 4545665"/>
              <a:gd name="connsiteX10" fmla="*/ 3591267 w 5498207"/>
              <a:gd name="connsiteY10" fmla="*/ 1368021 h 4545665"/>
              <a:gd name="connsiteX11" fmla="*/ 3608827 w 5498207"/>
              <a:gd name="connsiteY11" fmla="*/ 1310931 h 4545665"/>
              <a:gd name="connsiteX12" fmla="*/ 3621997 w 5498207"/>
              <a:gd name="connsiteY12" fmla="*/ 1293365 h 4545665"/>
              <a:gd name="connsiteX13" fmla="*/ 3643947 w 5498207"/>
              <a:gd name="connsiteY13" fmla="*/ 1295560 h 4545665"/>
              <a:gd name="connsiteX14" fmla="*/ 3668092 w 5498207"/>
              <a:gd name="connsiteY14" fmla="*/ 1317518 h 4545665"/>
              <a:gd name="connsiteX15" fmla="*/ 3703212 w 5498207"/>
              <a:gd name="connsiteY15" fmla="*/ 1348259 h 4545665"/>
              <a:gd name="connsiteX16" fmla="*/ 3758087 w 5498207"/>
              <a:gd name="connsiteY16" fmla="*/ 1315323 h 4545665"/>
              <a:gd name="connsiteX17" fmla="*/ 3793207 w 5498207"/>
              <a:gd name="connsiteY17" fmla="*/ 1256036 h 4545665"/>
              <a:gd name="connsiteX18" fmla="*/ 3819547 w 5498207"/>
              <a:gd name="connsiteY18" fmla="*/ 1247253 h 4545665"/>
              <a:gd name="connsiteX19" fmla="*/ 3843692 w 5498207"/>
              <a:gd name="connsiteY19" fmla="*/ 1321910 h 4545665"/>
              <a:gd name="connsiteX20" fmla="*/ 3839302 w 5498207"/>
              <a:gd name="connsiteY20" fmla="*/ 1328497 h 4545665"/>
              <a:gd name="connsiteX21" fmla="*/ 3883202 w 5498207"/>
              <a:gd name="connsiteY21" fmla="*/ 1341672 h 4545665"/>
              <a:gd name="connsiteX22" fmla="*/ 3920517 w 5498207"/>
              <a:gd name="connsiteY22" fmla="*/ 1324106 h 4545665"/>
              <a:gd name="connsiteX23" fmla="*/ 3927102 w 5498207"/>
              <a:gd name="connsiteY23" fmla="*/ 1317518 h 4545665"/>
              <a:gd name="connsiteX24" fmla="*/ 3999536 w 5498207"/>
              <a:gd name="connsiteY24" fmla="*/ 1313127 h 4545665"/>
              <a:gd name="connsiteX25" fmla="*/ 4041242 w 5498207"/>
              <a:gd name="connsiteY25" fmla="*/ 1308735 h 4545665"/>
              <a:gd name="connsiteX26" fmla="*/ 4065386 w 5498207"/>
              <a:gd name="connsiteY26" fmla="*/ 1251645 h 4545665"/>
              <a:gd name="connsiteX27" fmla="*/ 4102702 w 5498207"/>
              <a:gd name="connsiteY27" fmla="*/ 1135268 h 4545665"/>
              <a:gd name="connsiteX28" fmla="*/ 4135626 w 5498207"/>
              <a:gd name="connsiteY28" fmla="*/ 1084765 h 4545665"/>
              <a:gd name="connsiteX29" fmla="*/ 4192696 w 5498207"/>
              <a:gd name="connsiteY29" fmla="*/ 1071590 h 4545665"/>
              <a:gd name="connsiteX30" fmla="*/ 4170746 w 5498207"/>
              <a:gd name="connsiteY30" fmla="*/ 1146247 h 4545665"/>
              <a:gd name="connsiteX31" fmla="*/ 4148796 w 5498207"/>
              <a:gd name="connsiteY31" fmla="*/ 1234078 h 4545665"/>
              <a:gd name="connsiteX32" fmla="*/ 4124652 w 5498207"/>
              <a:gd name="connsiteY32" fmla="*/ 1319714 h 4545665"/>
              <a:gd name="connsiteX33" fmla="*/ 4179526 w 5498207"/>
              <a:gd name="connsiteY33" fmla="*/ 1383392 h 4545665"/>
              <a:gd name="connsiteX34" fmla="*/ 4192696 w 5498207"/>
              <a:gd name="connsiteY34" fmla="*/ 1374609 h 4545665"/>
              <a:gd name="connsiteX35" fmla="*/ 4199282 w 5498207"/>
              <a:gd name="connsiteY35" fmla="*/ 1359238 h 4545665"/>
              <a:gd name="connsiteX36" fmla="*/ 4243181 w 5498207"/>
              <a:gd name="connsiteY36" fmla="*/ 1341672 h 4545665"/>
              <a:gd name="connsiteX37" fmla="*/ 4267326 w 5498207"/>
              <a:gd name="connsiteY37" fmla="*/ 1376805 h 4545665"/>
              <a:gd name="connsiteX38" fmla="*/ 4267326 w 5498207"/>
              <a:gd name="connsiteY38" fmla="*/ 1394371 h 4545665"/>
              <a:gd name="connsiteX39" fmla="*/ 4333176 w 5498207"/>
              <a:gd name="connsiteY39" fmla="*/ 1480007 h 4545665"/>
              <a:gd name="connsiteX40" fmla="*/ 4363906 w 5498207"/>
              <a:gd name="connsiteY40" fmla="*/ 1477811 h 4545665"/>
              <a:gd name="connsiteX41" fmla="*/ 4456096 w 5498207"/>
              <a:gd name="connsiteY41" fmla="*/ 1455853 h 4545665"/>
              <a:gd name="connsiteX42" fmla="*/ 4475851 w 5498207"/>
              <a:gd name="connsiteY42" fmla="*/ 1464636 h 4545665"/>
              <a:gd name="connsiteX43" fmla="*/ 4499996 w 5498207"/>
              <a:gd name="connsiteY43" fmla="*/ 1495377 h 4545665"/>
              <a:gd name="connsiteX44" fmla="*/ 4526336 w 5498207"/>
              <a:gd name="connsiteY44" fmla="*/ 1499769 h 4545665"/>
              <a:gd name="connsiteX45" fmla="*/ 4535116 w 5498207"/>
              <a:gd name="connsiteY45" fmla="*/ 1490985 h 4545665"/>
              <a:gd name="connsiteX46" fmla="*/ 4554871 w 5498207"/>
              <a:gd name="connsiteY46" fmla="*/ 1490985 h 4545665"/>
              <a:gd name="connsiteX47" fmla="*/ 4550481 w 5498207"/>
              <a:gd name="connsiteY47" fmla="*/ 1510748 h 4545665"/>
              <a:gd name="connsiteX48" fmla="*/ 4504386 w 5498207"/>
              <a:gd name="connsiteY48" fmla="*/ 1565642 h 4545665"/>
              <a:gd name="connsiteX49" fmla="*/ 4510971 w 5498207"/>
              <a:gd name="connsiteY49" fmla="*/ 1585404 h 4545665"/>
              <a:gd name="connsiteX50" fmla="*/ 4543896 w 5498207"/>
              <a:gd name="connsiteY50" fmla="*/ 1581013 h 4545665"/>
              <a:gd name="connsiteX51" fmla="*/ 4579016 w 5498207"/>
              <a:gd name="connsiteY51" fmla="*/ 1585404 h 4545665"/>
              <a:gd name="connsiteX52" fmla="*/ 4592186 w 5498207"/>
              <a:gd name="connsiteY52" fmla="*/ 1635907 h 4545665"/>
              <a:gd name="connsiteX53" fmla="*/ 4576821 w 5498207"/>
              <a:gd name="connsiteY53" fmla="*/ 1642495 h 4545665"/>
              <a:gd name="connsiteX54" fmla="*/ 4583406 w 5498207"/>
              <a:gd name="connsiteY54" fmla="*/ 1677627 h 4545665"/>
              <a:gd name="connsiteX55" fmla="*/ 4658036 w 5498207"/>
              <a:gd name="connsiteY55" fmla="*/ 1769850 h 4545665"/>
              <a:gd name="connsiteX56" fmla="*/ 4723886 w 5498207"/>
              <a:gd name="connsiteY56" fmla="*/ 1785221 h 4545665"/>
              <a:gd name="connsiteX57" fmla="*/ 4772176 w 5498207"/>
              <a:gd name="connsiteY57" fmla="*/ 1804983 h 4545665"/>
              <a:gd name="connsiteX58" fmla="*/ 4763396 w 5498207"/>
              <a:gd name="connsiteY58" fmla="*/ 1835724 h 4545665"/>
              <a:gd name="connsiteX59" fmla="*/ 4723886 w 5498207"/>
              <a:gd name="connsiteY59" fmla="*/ 1914772 h 4545665"/>
              <a:gd name="connsiteX60" fmla="*/ 4765591 w 5498207"/>
              <a:gd name="connsiteY60" fmla="*/ 2026757 h 4545665"/>
              <a:gd name="connsiteX61" fmla="*/ 4785346 w 5498207"/>
              <a:gd name="connsiteY61" fmla="*/ 2031149 h 4545665"/>
              <a:gd name="connsiteX62" fmla="*/ 4840221 w 5498207"/>
              <a:gd name="connsiteY62" fmla="*/ 2026757 h 4545665"/>
              <a:gd name="connsiteX63" fmla="*/ 4873146 w 5498207"/>
              <a:gd name="connsiteY63" fmla="*/ 2088239 h 4545665"/>
              <a:gd name="connsiteX64" fmla="*/ 4835831 w 5498207"/>
              <a:gd name="connsiteY64" fmla="*/ 2156309 h 4545665"/>
              <a:gd name="connsiteX65" fmla="*/ 4816076 w 5498207"/>
              <a:gd name="connsiteY65" fmla="*/ 2158505 h 4545665"/>
              <a:gd name="connsiteX66" fmla="*/ 4798516 w 5498207"/>
              <a:gd name="connsiteY66" fmla="*/ 2167288 h 4545665"/>
              <a:gd name="connsiteX67" fmla="*/ 4780956 w 5498207"/>
              <a:gd name="connsiteY67" fmla="*/ 2193637 h 4545665"/>
              <a:gd name="connsiteX68" fmla="*/ 4787541 w 5498207"/>
              <a:gd name="connsiteY68" fmla="*/ 2224378 h 4545665"/>
              <a:gd name="connsiteX69" fmla="*/ 4833636 w 5498207"/>
              <a:gd name="connsiteY69" fmla="*/ 2323189 h 4545665"/>
              <a:gd name="connsiteX70" fmla="*/ 4855586 w 5498207"/>
              <a:gd name="connsiteY70" fmla="*/ 2331972 h 4545665"/>
              <a:gd name="connsiteX71" fmla="*/ 4873146 w 5498207"/>
              <a:gd name="connsiteY71" fmla="*/ 2345146 h 4545665"/>
              <a:gd name="connsiteX72" fmla="*/ 4807296 w 5498207"/>
              <a:gd name="connsiteY72" fmla="*/ 2384671 h 4545665"/>
              <a:gd name="connsiteX73" fmla="*/ 4776566 w 5498207"/>
              <a:gd name="connsiteY73" fmla="*/ 2424195 h 4545665"/>
              <a:gd name="connsiteX74" fmla="*/ 4776566 w 5498207"/>
              <a:gd name="connsiteY74" fmla="*/ 2428586 h 4545665"/>
              <a:gd name="connsiteX75" fmla="*/ 4816076 w 5498207"/>
              <a:gd name="connsiteY75" fmla="*/ 2472502 h 4545665"/>
              <a:gd name="connsiteX76" fmla="*/ 4864366 w 5498207"/>
              <a:gd name="connsiteY76" fmla="*/ 2516418 h 4545665"/>
              <a:gd name="connsiteX77" fmla="*/ 4864366 w 5498207"/>
              <a:gd name="connsiteY77" fmla="*/ 2538376 h 4545665"/>
              <a:gd name="connsiteX78" fmla="*/ 4846806 w 5498207"/>
              <a:gd name="connsiteY78" fmla="*/ 2542767 h 4545665"/>
              <a:gd name="connsiteX79" fmla="*/ 4778761 w 5498207"/>
              <a:gd name="connsiteY79" fmla="*/ 2560334 h 4545665"/>
              <a:gd name="connsiteX80" fmla="*/ 4767786 w 5498207"/>
              <a:gd name="connsiteY80" fmla="*/ 2571312 h 4545665"/>
              <a:gd name="connsiteX81" fmla="*/ 4726081 w 5498207"/>
              <a:gd name="connsiteY81" fmla="*/ 2637186 h 4545665"/>
              <a:gd name="connsiteX82" fmla="*/ 4706326 w 5498207"/>
              <a:gd name="connsiteY82" fmla="*/ 2663535 h 4545665"/>
              <a:gd name="connsiteX83" fmla="*/ 4699741 w 5498207"/>
              <a:gd name="connsiteY83" fmla="*/ 2700864 h 4545665"/>
              <a:gd name="connsiteX84" fmla="*/ 4748031 w 5498207"/>
              <a:gd name="connsiteY84" fmla="*/ 2744780 h 4545665"/>
              <a:gd name="connsiteX85" fmla="*/ 4813881 w 5498207"/>
              <a:gd name="connsiteY85" fmla="*/ 2766737 h 4545665"/>
              <a:gd name="connsiteX86" fmla="*/ 4875341 w 5498207"/>
              <a:gd name="connsiteY86" fmla="*/ 2757954 h 4545665"/>
              <a:gd name="connsiteX87" fmla="*/ 4903876 w 5498207"/>
              <a:gd name="connsiteY87" fmla="*/ 2740388 h 4545665"/>
              <a:gd name="connsiteX88" fmla="*/ 4952166 w 5498207"/>
              <a:gd name="connsiteY88" fmla="*/ 2689885 h 4545665"/>
              <a:gd name="connsiteX89" fmla="*/ 5033380 w 5498207"/>
              <a:gd name="connsiteY89" fmla="*/ 2604249 h 4545665"/>
              <a:gd name="connsiteX90" fmla="*/ 5138740 w 5498207"/>
              <a:gd name="connsiteY90" fmla="*/ 2562529 h 4545665"/>
              <a:gd name="connsiteX91" fmla="*/ 5224346 w 5498207"/>
              <a:gd name="connsiteY91" fmla="*/ 2514222 h 4545665"/>
              <a:gd name="connsiteX92" fmla="*/ 5230930 w 5498207"/>
              <a:gd name="connsiteY92" fmla="*/ 2507635 h 4545665"/>
              <a:gd name="connsiteX93" fmla="*/ 5318730 w 5498207"/>
              <a:gd name="connsiteY93" fmla="*/ 2470306 h 4545665"/>
              <a:gd name="connsiteX94" fmla="*/ 5428480 w 5498207"/>
              <a:gd name="connsiteY94" fmla="*/ 2448348 h 4545665"/>
              <a:gd name="connsiteX95" fmla="*/ 5489940 w 5498207"/>
              <a:gd name="connsiteY95" fmla="*/ 2479089 h 4545665"/>
              <a:gd name="connsiteX96" fmla="*/ 5496525 w 5498207"/>
              <a:gd name="connsiteY96" fmla="*/ 2490068 h 4545665"/>
              <a:gd name="connsiteX97" fmla="*/ 5485550 w 5498207"/>
              <a:gd name="connsiteY97" fmla="*/ 2566921 h 4545665"/>
              <a:gd name="connsiteX98" fmla="*/ 5435065 w 5498207"/>
              <a:gd name="connsiteY98" fmla="*/ 2613032 h 4545665"/>
              <a:gd name="connsiteX99" fmla="*/ 5388970 w 5498207"/>
              <a:gd name="connsiteY99" fmla="*/ 2617424 h 4545665"/>
              <a:gd name="connsiteX100" fmla="*/ 5329705 w 5498207"/>
              <a:gd name="connsiteY100" fmla="*/ 2615228 h 4545665"/>
              <a:gd name="connsiteX101" fmla="*/ 5316535 w 5498207"/>
              <a:gd name="connsiteY101" fmla="*/ 2624011 h 4545665"/>
              <a:gd name="connsiteX102" fmla="*/ 5263856 w 5498207"/>
              <a:gd name="connsiteY102" fmla="*/ 2650361 h 4545665"/>
              <a:gd name="connsiteX103" fmla="*/ 5215566 w 5498207"/>
              <a:gd name="connsiteY103" fmla="*/ 2670123 h 4545665"/>
              <a:gd name="connsiteX104" fmla="*/ 5105816 w 5498207"/>
              <a:gd name="connsiteY104" fmla="*/ 2700864 h 4545665"/>
              <a:gd name="connsiteX105" fmla="*/ 5000456 w 5498207"/>
              <a:gd name="connsiteY105" fmla="*/ 2744780 h 4545665"/>
              <a:gd name="connsiteX106" fmla="*/ 4934606 w 5498207"/>
              <a:gd name="connsiteY106" fmla="*/ 2795283 h 4545665"/>
              <a:gd name="connsiteX107" fmla="*/ 4903876 w 5498207"/>
              <a:gd name="connsiteY107" fmla="*/ 2815045 h 4545665"/>
              <a:gd name="connsiteX108" fmla="*/ 4778761 w 5498207"/>
              <a:gd name="connsiteY108" fmla="*/ 2887506 h 4545665"/>
              <a:gd name="connsiteX109" fmla="*/ 4710716 w 5498207"/>
              <a:gd name="connsiteY109" fmla="*/ 2911659 h 4545665"/>
              <a:gd name="connsiteX110" fmla="*/ 4684376 w 5498207"/>
              <a:gd name="connsiteY110" fmla="*/ 2902876 h 4545665"/>
              <a:gd name="connsiteX111" fmla="*/ 4660231 w 5498207"/>
              <a:gd name="connsiteY111" fmla="*/ 2900680 h 4545665"/>
              <a:gd name="connsiteX112" fmla="*/ 4644866 w 5498207"/>
              <a:gd name="connsiteY112" fmla="*/ 2922638 h 4545665"/>
              <a:gd name="connsiteX113" fmla="*/ 4658036 w 5498207"/>
              <a:gd name="connsiteY113" fmla="*/ 2940205 h 4545665"/>
              <a:gd name="connsiteX114" fmla="*/ 4675596 w 5498207"/>
              <a:gd name="connsiteY114" fmla="*/ 2946792 h 4545665"/>
              <a:gd name="connsiteX115" fmla="*/ 4706326 w 5498207"/>
              <a:gd name="connsiteY115" fmla="*/ 2968750 h 4545665"/>
              <a:gd name="connsiteX116" fmla="*/ 4745836 w 5498207"/>
              <a:gd name="connsiteY116" fmla="*/ 3008274 h 4545665"/>
              <a:gd name="connsiteX117" fmla="*/ 4914850 w 5498207"/>
              <a:gd name="connsiteY117" fmla="*/ 3069756 h 4545665"/>
              <a:gd name="connsiteX118" fmla="*/ 4952166 w 5498207"/>
              <a:gd name="connsiteY118" fmla="*/ 3082931 h 4545665"/>
              <a:gd name="connsiteX119" fmla="*/ 5002650 w 5498207"/>
              <a:gd name="connsiteY119" fmla="*/ 3076343 h 4545665"/>
              <a:gd name="connsiteX120" fmla="*/ 5031186 w 5498207"/>
              <a:gd name="connsiteY120" fmla="*/ 3071952 h 4545665"/>
              <a:gd name="connsiteX121" fmla="*/ 5061916 w 5498207"/>
              <a:gd name="connsiteY121" fmla="*/ 3080735 h 4545665"/>
              <a:gd name="connsiteX122" fmla="*/ 5075086 w 5498207"/>
              <a:gd name="connsiteY122" fmla="*/ 3096105 h 4545665"/>
              <a:gd name="connsiteX123" fmla="*/ 5018016 w 5498207"/>
              <a:gd name="connsiteY123" fmla="*/ 3212482 h 4545665"/>
              <a:gd name="connsiteX124" fmla="*/ 4956556 w 5498207"/>
              <a:gd name="connsiteY124" fmla="*/ 3212482 h 4545665"/>
              <a:gd name="connsiteX125" fmla="*/ 4906071 w 5498207"/>
              <a:gd name="connsiteY125" fmla="*/ 3177349 h 4545665"/>
              <a:gd name="connsiteX126" fmla="*/ 4851196 w 5498207"/>
              <a:gd name="connsiteY126" fmla="*/ 3166370 h 4545665"/>
              <a:gd name="connsiteX127" fmla="*/ 4794126 w 5498207"/>
              <a:gd name="connsiteY127" fmla="*/ 3137825 h 4545665"/>
              <a:gd name="connsiteX128" fmla="*/ 4761201 w 5498207"/>
              <a:gd name="connsiteY128" fmla="*/ 3085126 h 4545665"/>
              <a:gd name="connsiteX129" fmla="*/ 4708521 w 5498207"/>
              <a:gd name="connsiteY129" fmla="*/ 3060973 h 4545665"/>
              <a:gd name="connsiteX130" fmla="*/ 4693156 w 5498207"/>
              <a:gd name="connsiteY130" fmla="*/ 3058777 h 4545665"/>
              <a:gd name="connsiteX131" fmla="*/ 4620721 w 5498207"/>
              <a:gd name="connsiteY131" fmla="*/ 3065364 h 4545665"/>
              <a:gd name="connsiteX132" fmla="*/ 4565846 w 5498207"/>
              <a:gd name="connsiteY132" fmla="*/ 3065364 h 4545665"/>
              <a:gd name="connsiteX133" fmla="*/ 4524141 w 5498207"/>
              <a:gd name="connsiteY133" fmla="*/ 3039015 h 4545665"/>
              <a:gd name="connsiteX134" fmla="*/ 4502191 w 5498207"/>
              <a:gd name="connsiteY134" fmla="*/ 3034623 h 4545665"/>
              <a:gd name="connsiteX135" fmla="*/ 4486826 w 5498207"/>
              <a:gd name="connsiteY135" fmla="*/ 3023644 h 4545665"/>
              <a:gd name="connsiteX136" fmla="*/ 4447316 w 5498207"/>
              <a:gd name="connsiteY136" fmla="*/ 3017057 h 4545665"/>
              <a:gd name="connsiteX137" fmla="*/ 4407806 w 5498207"/>
              <a:gd name="connsiteY137" fmla="*/ 3076343 h 4545665"/>
              <a:gd name="connsiteX138" fmla="*/ 4372686 w 5498207"/>
              <a:gd name="connsiteY138" fmla="*/ 3087322 h 4545665"/>
              <a:gd name="connsiteX139" fmla="*/ 4366101 w 5498207"/>
              <a:gd name="connsiteY139" fmla="*/ 3085126 h 4545665"/>
              <a:gd name="connsiteX140" fmla="*/ 4335371 w 5498207"/>
              <a:gd name="connsiteY140" fmla="*/ 3065364 h 4545665"/>
              <a:gd name="connsiteX141" fmla="*/ 4302446 w 5498207"/>
              <a:gd name="connsiteY141" fmla="*/ 3085126 h 4545665"/>
              <a:gd name="connsiteX142" fmla="*/ 4273911 w 5498207"/>
              <a:gd name="connsiteY142" fmla="*/ 3113672 h 4545665"/>
              <a:gd name="connsiteX143" fmla="*/ 4210256 w 5498207"/>
              <a:gd name="connsiteY143" fmla="*/ 3140021 h 4545665"/>
              <a:gd name="connsiteX144" fmla="*/ 4194892 w 5498207"/>
              <a:gd name="connsiteY144" fmla="*/ 3137825 h 4545665"/>
              <a:gd name="connsiteX145" fmla="*/ 4089532 w 5498207"/>
              <a:gd name="connsiteY145" fmla="*/ 3201503 h 4545665"/>
              <a:gd name="connsiteX146" fmla="*/ 4023682 w 5498207"/>
              <a:gd name="connsiteY146" fmla="*/ 3247615 h 4545665"/>
              <a:gd name="connsiteX147" fmla="*/ 3938077 w 5498207"/>
              <a:gd name="connsiteY147" fmla="*/ 3289335 h 4545665"/>
              <a:gd name="connsiteX148" fmla="*/ 3924907 w 5498207"/>
              <a:gd name="connsiteY148" fmla="*/ 3302509 h 4545665"/>
              <a:gd name="connsiteX149" fmla="*/ 3907347 w 5498207"/>
              <a:gd name="connsiteY149" fmla="*/ 3357404 h 4545665"/>
              <a:gd name="connsiteX150" fmla="*/ 3900762 w 5498207"/>
              <a:gd name="connsiteY150" fmla="*/ 3368383 h 4545665"/>
              <a:gd name="connsiteX151" fmla="*/ 3821742 w 5498207"/>
              <a:gd name="connsiteY151" fmla="*/ 3447431 h 4545665"/>
              <a:gd name="connsiteX152" fmla="*/ 3810767 w 5498207"/>
              <a:gd name="connsiteY152" fmla="*/ 3456214 h 4545665"/>
              <a:gd name="connsiteX153" fmla="*/ 3703212 w 5498207"/>
              <a:gd name="connsiteY153" fmla="*/ 3506717 h 4545665"/>
              <a:gd name="connsiteX154" fmla="*/ 3604437 w 5498207"/>
              <a:gd name="connsiteY154" fmla="*/ 3581374 h 4545665"/>
              <a:gd name="connsiteX155" fmla="*/ 3560537 w 5498207"/>
              <a:gd name="connsiteY155" fmla="*/ 3625290 h 4545665"/>
              <a:gd name="connsiteX156" fmla="*/ 3560537 w 5498207"/>
              <a:gd name="connsiteY156" fmla="*/ 3640660 h 4545665"/>
              <a:gd name="connsiteX157" fmla="*/ 3564927 w 5498207"/>
              <a:gd name="connsiteY157" fmla="*/ 3647248 h 4545665"/>
              <a:gd name="connsiteX158" fmla="*/ 3545172 w 5498207"/>
              <a:gd name="connsiteY158" fmla="*/ 3717513 h 4545665"/>
              <a:gd name="connsiteX159" fmla="*/ 3494687 w 5498207"/>
              <a:gd name="connsiteY159" fmla="*/ 3748254 h 4545665"/>
              <a:gd name="connsiteX160" fmla="*/ 3529807 w 5498207"/>
              <a:gd name="connsiteY160" fmla="*/ 3757037 h 4545665"/>
              <a:gd name="connsiteX161" fmla="*/ 3562732 w 5498207"/>
              <a:gd name="connsiteY161" fmla="*/ 3754841 h 4545665"/>
              <a:gd name="connsiteX162" fmla="*/ 3573707 w 5498207"/>
              <a:gd name="connsiteY162" fmla="*/ 3761429 h 4545665"/>
              <a:gd name="connsiteX163" fmla="*/ 3617607 w 5498207"/>
              <a:gd name="connsiteY163" fmla="*/ 3785582 h 4545665"/>
              <a:gd name="connsiteX164" fmla="*/ 3698822 w 5498207"/>
              <a:gd name="connsiteY164" fmla="*/ 3851456 h 4545665"/>
              <a:gd name="connsiteX165" fmla="*/ 3711992 w 5498207"/>
              <a:gd name="connsiteY165" fmla="*/ 3912938 h 4545665"/>
              <a:gd name="connsiteX166" fmla="*/ 3670287 w 5498207"/>
              <a:gd name="connsiteY166" fmla="*/ 3978811 h 4545665"/>
              <a:gd name="connsiteX167" fmla="*/ 3668092 w 5498207"/>
              <a:gd name="connsiteY167" fmla="*/ 3994182 h 4545665"/>
              <a:gd name="connsiteX168" fmla="*/ 3679067 w 5498207"/>
              <a:gd name="connsiteY168" fmla="*/ 4068839 h 4545665"/>
              <a:gd name="connsiteX169" fmla="*/ 3624192 w 5498207"/>
              <a:gd name="connsiteY169" fmla="*/ 4169845 h 4545665"/>
              <a:gd name="connsiteX170" fmla="*/ 3571512 w 5498207"/>
              <a:gd name="connsiteY170" fmla="*/ 4193999 h 4545665"/>
              <a:gd name="connsiteX171" fmla="*/ 3463957 w 5498207"/>
              <a:gd name="connsiteY171" fmla="*/ 4178628 h 4545665"/>
              <a:gd name="connsiteX172" fmla="*/ 3389327 w 5498207"/>
              <a:gd name="connsiteY172" fmla="*/ 4055664 h 4545665"/>
              <a:gd name="connsiteX173" fmla="*/ 3389327 w 5498207"/>
              <a:gd name="connsiteY173" fmla="*/ 4038098 h 4545665"/>
              <a:gd name="connsiteX174" fmla="*/ 3378352 w 5498207"/>
              <a:gd name="connsiteY174" fmla="*/ 4005161 h 4545665"/>
              <a:gd name="connsiteX175" fmla="*/ 3349817 w 5498207"/>
              <a:gd name="connsiteY175" fmla="*/ 4000769 h 4545665"/>
              <a:gd name="connsiteX176" fmla="*/ 3242262 w 5498207"/>
              <a:gd name="connsiteY176" fmla="*/ 3991986 h 4545665"/>
              <a:gd name="connsiteX177" fmla="*/ 3224702 w 5498207"/>
              <a:gd name="connsiteY177" fmla="*/ 3996378 h 4545665"/>
              <a:gd name="connsiteX178" fmla="*/ 3237872 w 5498207"/>
              <a:gd name="connsiteY178" fmla="*/ 4009552 h 4545665"/>
              <a:gd name="connsiteX179" fmla="*/ 3248848 w 5498207"/>
              <a:gd name="connsiteY179" fmla="*/ 4027119 h 4545665"/>
              <a:gd name="connsiteX180" fmla="*/ 3308112 w 5498207"/>
              <a:gd name="connsiteY180" fmla="*/ 4018336 h 4545665"/>
              <a:gd name="connsiteX181" fmla="*/ 3319087 w 5498207"/>
              <a:gd name="connsiteY181" fmla="*/ 4031510 h 4545665"/>
              <a:gd name="connsiteX182" fmla="*/ 3310307 w 5498207"/>
              <a:gd name="connsiteY182" fmla="*/ 4046881 h 4545665"/>
              <a:gd name="connsiteX183" fmla="*/ 3237872 w 5498207"/>
              <a:gd name="connsiteY183" fmla="*/ 4046881 h 4545665"/>
              <a:gd name="connsiteX184" fmla="*/ 3213728 w 5498207"/>
              <a:gd name="connsiteY184" fmla="*/ 4060056 h 4545665"/>
              <a:gd name="connsiteX185" fmla="*/ 3253238 w 5498207"/>
              <a:gd name="connsiteY185" fmla="*/ 4141300 h 4545665"/>
              <a:gd name="connsiteX186" fmla="*/ 3325672 w 5498207"/>
              <a:gd name="connsiteY186" fmla="*/ 4187411 h 4545665"/>
              <a:gd name="connsiteX187" fmla="*/ 3347622 w 5498207"/>
              <a:gd name="connsiteY187" fmla="*/ 4189607 h 4545665"/>
              <a:gd name="connsiteX188" fmla="*/ 3362987 w 5498207"/>
              <a:gd name="connsiteY188" fmla="*/ 4196194 h 4545665"/>
              <a:gd name="connsiteX189" fmla="*/ 3380547 w 5498207"/>
              <a:gd name="connsiteY189" fmla="*/ 4204977 h 4545665"/>
              <a:gd name="connsiteX190" fmla="*/ 3358597 w 5498207"/>
              <a:gd name="connsiteY190" fmla="*/ 4220348 h 4545665"/>
              <a:gd name="connsiteX191" fmla="*/ 3343232 w 5498207"/>
              <a:gd name="connsiteY191" fmla="*/ 4213761 h 4545665"/>
              <a:gd name="connsiteX192" fmla="*/ 3231288 w 5498207"/>
              <a:gd name="connsiteY192" fmla="*/ 4154474 h 4545665"/>
              <a:gd name="connsiteX193" fmla="*/ 3215922 w 5498207"/>
              <a:gd name="connsiteY193" fmla="*/ 4147887 h 4545665"/>
              <a:gd name="connsiteX194" fmla="*/ 3169828 w 5498207"/>
              <a:gd name="connsiteY194" fmla="*/ 4176432 h 4545665"/>
              <a:gd name="connsiteX195" fmla="*/ 3169828 w 5498207"/>
              <a:gd name="connsiteY195" fmla="*/ 4207173 h 4545665"/>
              <a:gd name="connsiteX196" fmla="*/ 3169828 w 5498207"/>
              <a:gd name="connsiteY196" fmla="*/ 4240110 h 4545665"/>
              <a:gd name="connsiteX197" fmla="*/ 3112758 w 5498207"/>
              <a:gd name="connsiteY197" fmla="*/ 4240110 h 4545665"/>
              <a:gd name="connsiteX198" fmla="*/ 3068858 w 5498207"/>
              <a:gd name="connsiteY198" fmla="*/ 4284026 h 4545665"/>
              <a:gd name="connsiteX199" fmla="*/ 3031543 w 5498207"/>
              <a:gd name="connsiteY199" fmla="*/ 4319158 h 4545665"/>
              <a:gd name="connsiteX200" fmla="*/ 2994228 w 5498207"/>
              <a:gd name="connsiteY200" fmla="*/ 4321354 h 4545665"/>
              <a:gd name="connsiteX201" fmla="*/ 2930573 w 5498207"/>
              <a:gd name="connsiteY201" fmla="*/ 4334529 h 4545665"/>
              <a:gd name="connsiteX202" fmla="*/ 2923988 w 5498207"/>
              <a:gd name="connsiteY202" fmla="*/ 4345508 h 4545665"/>
              <a:gd name="connsiteX203" fmla="*/ 2915208 w 5498207"/>
              <a:gd name="connsiteY203" fmla="*/ 4417969 h 4545665"/>
              <a:gd name="connsiteX204" fmla="*/ 2902038 w 5498207"/>
              <a:gd name="connsiteY204" fmla="*/ 4439927 h 4545665"/>
              <a:gd name="connsiteX205" fmla="*/ 2891063 w 5498207"/>
              <a:gd name="connsiteY205" fmla="*/ 4435535 h 4545665"/>
              <a:gd name="connsiteX206" fmla="*/ 2888868 w 5498207"/>
              <a:gd name="connsiteY206" fmla="*/ 4382836 h 4545665"/>
              <a:gd name="connsiteX207" fmla="*/ 2873503 w 5498207"/>
              <a:gd name="connsiteY207" fmla="*/ 4363074 h 4545665"/>
              <a:gd name="connsiteX208" fmla="*/ 2842773 w 5498207"/>
              <a:gd name="connsiteY208" fmla="*/ 4376249 h 4545665"/>
              <a:gd name="connsiteX209" fmla="*/ 2823018 w 5498207"/>
              <a:gd name="connsiteY209" fmla="*/ 4396011 h 4545665"/>
              <a:gd name="connsiteX210" fmla="*/ 2820823 w 5498207"/>
              <a:gd name="connsiteY210" fmla="*/ 4356487 h 4545665"/>
              <a:gd name="connsiteX211" fmla="*/ 2812043 w 5498207"/>
              <a:gd name="connsiteY211" fmla="*/ 4336725 h 4545665"/>
              <a:gd name="connsiteX212" fmla="*/ 2792288 w 5498207"/>
              <a:gd name="connsiteY212" fmla="*/ 4343312 h 4545665"/>
              <a:gd name="connsiteX213" fmla="*/ 2783508 w 5498207"/>
              <a:gd name="connsiteY213" fmla="*/ 4398207 h 4545665"/>
              <a:gd name="connsiteX214" fmla="*/ 2765948 w 5498207"/>
              <a:gd name="connsiteY214" fmla="*/ 4510192 h 4545665"/>
              <a:gd name="connsiteX215" fmla="*/ 2765948 w 5498207"/>
              <a:gd name="connsiteY215" fmla="*/ 4529954 h 4545665"/>
              <a:gd name="connsiteX216" fmla="*/ 2757168 w 5498207"/>
              <a:gd name="connsiteY216" fmla="*/ 4545324 h 4545665"/>
              <a:gd name="connsiteX217" fmla="*/ 2741803 w 5498207"/>
              <a:gd name="connsiteY217" fmla="*/ 4532150 h 4545665"/>
              <a:gd name="connsiteX218" fmla="*/ 2739608 w 5498207"/>
              <a:gd name="connsiteY218" fmla="*/ 4516779 h 4545665"/>
              <a:gd name="connsiteX219" fmla="*/ 2750583 w 5498207"/>
              <a:gd name="connsiteY219" fmla="*/ 4475059 h 4545665"/>
              <a:gd name="connsiteX220" fmla="*/ 2754973 w 5498207"/>
              <a:gd name="connsiteY220" fmla="*/ 4437731 h 4545665"/>
              <a:gd name="connsiteX221" fmla="*/ 2757168 w 5498207"/>
              <a:gd name="connsiteY221" fmla="*/ 4413577 h 4545665"/>
              <a:gd name="connsiteX222" fmla="*/ 2759363 w 5498207"/>
              <a:gd name="connsiteY222" fmla="*/ 4360878 h 4545665"/>
              <a:gd name="connsiteX223" fmla="*/ 2737413 w 5498207"/>
              <a:gd name="connsiteY223" fmla="*/ 4301592 h 4545665"/>
              <a:gd name="connsiteX224" fmla="*/ 2713268 w 5498207"/>
              <a:gd name="connsiteY224" fmla="*/ 4341116 h 4545665"/>
              <a:gd name="connsiteX225" fmla="*/ 2695708 w 5498207"/>
              <a:gd name="connsiteY225" fmla="*/ 4439927 h 4545665"/>
              <a:gd name="connsiteX226" fmla="*/ 2678148 w 5498207"/>
              <a:gd name="connsiteY226" fmla="*/ 4497017 h 4545665"/>
              <a:gd name="connsiteX227" fmla="*/ 2658393 w 5498207"/>
              <a:gd name="connsiteY227" fmla="*/ 4501409 h 4545665"/>
              <a:gd name="connsiteX228" fmla="*/ 2654003 w 5498207"/>
              <a:gd name="connsiteY228" fmla="*/ 4488234 h 4545665"/>
              <a:gd name="connsiteX229" fmla="*/ 2678148 w 5498207"/>
              <a:gd name="connsiteY229" fmla="*/ 4389424 h 4545665"/>
              <a:gd name="connsiteX230" fmla="*/ 2686928 w 5498207"/>
              <a:gd name="connsiteY230" fmla="*/ 4356487 h 4545665"/>
              <a:gd name="connsiteX231" fmla="*/ 2673758 w 5498207"/>
              <a:gd name="connsiteY231" fmla="*/ 4301592 h 4545665"/>
              <a:gd name="connsiteX232" fmla="*/ 2671563 w 5498207"/>
              <a:gd name="connsiteY232" fmla="*/ 4242306 h 4545665"/>
              <a:gd name="connsiteX233" fmla="*/ 2671563 w 5498207"/>
              <a:gd name="connsiteY233" fmla="*/ 4196194 h 4545665"/>
              <a:gd name="connsiteX234" fmla="*/ 2645223 w 5498207"/>
              <a:gd name="connsiteY234" fmla="*/ 4141300 h 4545665"/>
              <a:gd name="connsiteX235" fmla="*/ 2616688 w 5498207"/>
              <a:gd name="connsiteY235" fmla="*/ 4132516 h 4545665"/>
              <a:gd name="connsiteX236" fmla="*/ 2583763 w 5498207"/>
              <a:gd name="connsiteY236" fmla="*/ 4121538 h 4545665"/>
              <a:gd name="connsiteX237" fmla="*/ 2533278 w 5498207"/>
              <a:gd name="connsiteY237" fmla="*/ 4108363 h 4545665"/>
              <a:gd name="connsiteX238" fmla="*/ 2441088 w 5498207"/>
              <a:gd name="connsiteY238" fmla="*/ 4125929 h 4545665"/>
              <a:gd name="connsiteX239" fmla="*/ 2401578 w 5498207"/>
              <a:gd name="connsiteY239" fmla="*/ 4114950 h 4545665"/>
              <a:gd name="connsiteX240" fmla="*/ 2300609 w 5498207"/>
              <a:gd name="connsiteY240" fmla="*/ 4018336 h 4545665"/>
              <a:gd name="connsiteX241" fmla="*/ 2234759 w 5498207"/>
              <a:gd name="connsiteY241" fmla="*/ 3904155 h 4545665"/>
              <a:gd name="connsiteX242" fmla="*/ 2190859 w 5498207"/>
              <a:gd name="connsiteY242" fmla="*/ 3822911 h 4545665"/>
              <a:gd name="connsiteX243" fmla="*/ 2118424 w 5498207"/>
              <a:gd name="connsiteY243" fmla="*/ 3761429 h 4545665"/>
              <a:gd name="connsiteX244" fmla="*/ 2083304 w 5498207"/>
              <a:gd name="connsiteY244" fmla="*/ 3772408 h 4545665"/>
              <a:gd name="connsiteX245" fmla="*/ 2063549 w 5498207"/>
              <a:gd name="connsiteY245" fmla="*/ 3789974 h 4545665"/>
              <a:gd name="connsiteX246" fmla="*/ 2021844 w 5498207"/>
              <a:gd name="connsiteY246" fmla="*/ 3781191 h 4545665"/>
              <a:gd name="connsiteX247" fmla="*/ 2008717 w 5498207"/>
              <a:gd name="connsiteY247" fmla="*/ 3760713 h 4545665"/>
              <a:gd name="connsiteX248" fmla="*/ 1923143 w 5498207"/>
              <a:gd name="connsiteY248" fmla="*/ 3846286 h 4545665"/>
              <a:gd name="connsiteX249" fmla="*/ 1859631 w 5498207"/>
              <a:gd name="connsiteY249" fmla="*/ 3782774 h 4545665"/>
              <a:gd name="connsiteX250" fmla="*/ 1853652 w 5498207"/>
              <a:gd name="connsiteY250" fmla="*/ 3782563 h 4545665"/>
              <a:gd name="connsiteX251" fmla="*/ 1835269 w 5498207"/>
              <a:gd name="connsiteY251" fmla="*/ 3796561 h 4545665"/>
              <a:gd name="connsiteX252" fmla="*/ 1791369 w 5498207"/>
              <a:gd name="connsiteY252" fmla="*/ 3849260 h 4545665"/>
              <a:gd name="connsiteX253" fmla="*/ 1760639 w 5498207"/>
              <a:gd name="connsiteY253" fmla="*/ 3869022 h 4545665"/>
              <a:gd name="connsiteX254" fmla="*/ 1738689 w 5498207"/>
              <a:gd name="connsiteY254" fmla="*/ 3904155 h 4545665"/>
              <a:gd name="connsiteX255" fmla="*/ 1732104 w 5498207"/>
              <a:gd name="connsiteY255" fmla="*/ 3945875 h 4545665"/>
              <a:gd name="connsiteX256" fmla="*/ 1740884 w 5498207"/>
              <a:gd name="connsiteY256" fmla="*/ 3967833 h 4545665"/>
              <a:gd name="connsiteX257" fmla="*/ 1756249 w 5498207"/>
              <a:gd name="connsiteY257" fmla="*/ 4024923 h 4545665"/>
              <a:gd name="connsiteX258" fmla="*/ 1723324 w 5498207"/>
              <a:gd name="connsiteY258" fmla="*/ 3987595 h 4545665"/>
              <a:gd name="connsiteX259" fmla="*/ 1701374 w 5498207"/>
              <a:gd name="connsiteY259" fmla="*/ 3965637 h 4545665"/>
              <a:gd name="connsiteX260" fmla="*/ 1688204 w 5498207"/>
              <a:gd name="connsiteY260" fmla="*/ 3963441 h 4545665"/>
              <a:gd name="connsiteX261" fmla="*/ 1644304 w 5498207"/>
              <a:gd name="connsiteY261" fmla="*/ 3923917 h 4545665"/>
              <a:gd name="connsiteX262" fmla="*/ 1593819 w 5498207"/>
              <a:gd name="connsiteY262" fmla="*/ 3906350 h 4545665"/>
              <a:gd name="connsiteX263" fmla="*/ 1571869 w 5498207"/>
              <a:gd name="connsiteY263" fmla="*/ 3888784 h 4545665"/>
              <a:gd name="connsiteX264" fmla="*/ 1484069 w 5498207"/>
              <a:gd name="connsiteY264" fmla="*/ 3811932 h 4545665"/>
              <a:gd name="connsiteX265" fmla="*/ 1468705 w 5498207"/>
              <a:gd name="connsiteY265" fmla="*/ 3811932 h 4545665"/>
              <a:gd name="connsiteX266" fmla="*/ 1468705 w 5498207"/>
              <a:gd name="connsiteY266" fmla="*/ 3822911 h 4545665"/>
              <a:gd name="connsiteX267" fmla="*/ 1549919 w 5498207"/>
              <a:gd name="connsiteY267" fmla="*/ 3928308 h 4545665"/>
              <a:gd name="connsiteX268" fmla="*/ 1563089 w 5498207"/>
              <a:gd name="connsiteY268" fmla="*/ 3952462 h 4545665"/>
              <a:gd name="connsiteX269" fmla="*/ 1536749 w 5498207"/>
              <a:gd name="connsiteY269" fmla="*/ 3983203 h 4545665"/>
              <a:gd name="connsiteX270" fmla="*/ 1512604 w 5498207"/>
              <a:gd name="connsiteY270" fmla="*/ 3967833 h 4545665"/>
              <a:gd name="connsiteX271" fmla="*/ 1495044 w 5498207"/>
              <a:gd name="connsiteY271" fmla="*/ 3952462 h 4545665"/>
              <a:gd name="connsiteX272" fmla="*/ 1481874 w 5498207"/>
              <a:gd name="connsiteY272" fmla="*/ 3932700 h 4545665"/>
              <a:gd name="connsiteX273" fmla="*/ 1448950 w 5498207"/>
              <a:gd name="connsiteY273" fmla="*/ 3866826 h 4545665"/>
              <a:gd name="connsiteX274" fmla="*/ 1427000 w 5498207"/>
              <a:gd name="connsiteY274" fmla="*/ 3818519 h 4545665"/>
              <a:gd name="connsiteX275" fmla="*/ 1394075 w 5498207"/>
              <a:gd name="connsiteY275" fmla="*/ 3739471 h 4545665"/>
              <a:gd name="connsiteX276" fmla="*/ 1361150 w 5498207"/>
              <a:gd name="connsiteY276" fmla="*/ 3634073 h 4545665"/>
              <a:gd name="connsiteX277" fmla="*/ 1334810 w 5498207"/>
              <a:gd name="connsiteY277" fmla="*/ 3605528 h 4545665"/>
              <a:gd name="connsiteX278" fmla="*/ 1317250 w 5498207"/>
              <a:gd name="connsiteY278" fmla="*/ 3587961 h 4545665"/>
              <a:gd name="connsiteX279" fmla="*/ 1295300 w 5498207"/>
              <a:gd name="connsiteY279" fmla="*/ 3552829 h 4545665"/>
              <a:gd name="connsiteX280" fmla="*/ 1273350 w 5498207"/>
              <a:gd name="connsiteY280" fmla="*/ 3671401 h 4545665"/>
              <a:gd name="connsiteX281" fmla="*/ 1293105 w 5498207"/>
              <a:gd name="connsiteY281" fmla="*/ 3704338 h 4545665"/>
              <a:gd name="connsiteX282" fmla="*/ 1308470 w 5498207"/>
              <a:gd name="connsiteY282" fmla="*/ 3759233 h 4545665"/>
              <a:gd name="connsiteX283" fmla="*/ 1308470 w 5498207"/>
              <a:gd name="connsiteY283" fmla="*/ 3800953 h 4545665"/>
              <a:gd name="connsiteX284" fmla="*/ 1262375 w 5498207"/>
              <a:gd name="connsiteY284" fmla="*/ 3759233 h 4545665"/>
              <a:gd name="connsiteX285" fmla="*/ 1233840 w 5498207"/>
              <a:gd name="connsiteY285" fmla="*/ 3721904 h 4545665"/>
              <a:gd name="connsiteX286" fmla="*/ 1216280 w 5498207"/>
              <a:gd name="connsiteY286" fmla="*/ 3699947 h 4545665"/>
              <a:gd name="connsiteX287" fmla="*/ 1194330 w 5498207"/>
              <a:gd name="connsiteY287" fmla="*/ 3649443 h 4545665"/>
              <a:gd name="connsiteX288" fmla="*/ 1178965 w 5498207"/>
              <a:gd name="connsiteY288" fmla="*/ 3596745 h 4545665"/>
              <a:gd name="connsiteX289" fmla="*/ 1157015 w 5498207"/>
              <a:gd name="connsiteY289" fmla="*/ 3570395 h 4545665"/>
              <a:gd name="connsiteX290" fmla="*/ 1135065 w 5498207"/>
              <a:gd name="connsiteY290" fmla="*/ 3519892 h 4545665"/>
              <a:gd name="connsiteX291" fmla="*/ 1167990 w 5498207"/>
              <a:gd name="connsiteY291" fmla="*/ 3515501 h 4545665"/>
              <a:gd name="connsiteX292" fmla="*/ 1185550 w 5498207"/>
              <a:gd name="connsiteY292" fmla="*/ 3478172 h 4545665"/>
              <a:gd name="connsiteX293" fmla="*/ 1196525 w 5498207"/>
              <a:gd name="connsiteY293" fmla="*/ 3451823 h 4545665"/>
              <a:gd name="connsiteX294" fmla="*/ 1211890 w 5498207"/>
              <a:gd name="connsiteY294" fmla="*/ 3443040 h 4545665"/>
              <a:gd name="connsiteX295" fmla="*/ 1196525 w 5498207"/>
              <a:gd name="connsiteY295" fmla="*/ 3436452 h 4545665"/>
              <a:gd name="connsiteX296" fmla="*/ 1185550 w 5498207"/>
              <a:gd name="connsiteY296" fmla="*/ 3414494 h 4545665"/>
              <a:gd name="connsiteX297" fmla="*/ 1200915 w 5498207"/>
              <a:gd name="connsiteY297" fmla="*/ 3394732 h 4545665"/>
              <a:gd name="connsiteX298" fmla="*/ 1238230 w 5498207"/>
              <a:gd name="connsiteY298" fmla="*/ 3355208 h 4545665"/>
              <a:gd name="connsiteX299" fmla="*/ 1242620 w 5498207"/>
              <a:gd name="connsiteY299" fmla="*/ 3333250 h 4545665"/>
              <a:gd name="connsiteX300" fmla="*/ 1167990 w 5498207"/>
              <a:gd name="connsiteY300" fmla="*/ 3383753 h 4545665"/>
              <a:gd name="connsiteX301" fmla="*/ 1159210 w 5498207"/>
              <a:gd name="connsiteY301" fmla="*/ 3392536 h 4545665"/>
              <a:gd name="connsiteX302" fmla="*/ 1143845 w 5498207"/>
              <a:gd name="connsiteY302" fmla="*/ 3392536 h 4545665"/>
              <a:gd name="connsiteX303" fmla="*/ 1143845 w 5498207"/>
              <a:gd name="connsiteY303" fmla="*/ 3379362 h 4545665"/>
              <a:gd name="connsiteX304" fmla="*/ 1187745 w 5498207"/>
              <a:gd name="connsiteY304" fmla="*/ 3337642 h 4545665"/>
              <a:gd name="connsiteX305" fmla="*/ 1203110 w 5498207"/>
              <a:gd name="connsiteY305" fmla="*/ 3282747 h 4545665"/>
              <a:gd name="connsiteX306" fmla="*/ 1174575 w 5498207"/>
              <a:gd name="connsiteY306" fmla="*/ 3245419 h 4545665"/>
              <a:gd name="connsiteX307" fmla="*/ 1141650 w 5498207"/>
              <a:gd name="connsiteY307" fmla="*/ 3227853 h 4545665"/>
              <a:gd name="connsiteX308" fmla="*/ 1110920 w 5498207"/>
              <a:gd name="connsiteY308" fmla="*/ 3151000 h 4545665"/>
              <a:gd name="connsiteX309" fmla="*/ 1108725 w 5498207"/>
              <a:gd name="connsiteY309" fmla="*/ 3074148 h 4545665"/>
              <a:gd name="connsiteX310" fmla="*/ 1067020 w 5498207"/>
              <a:gd name="connsiteY310" fmla="*/ 3025840 h 4545665"/>
              <a:gd name="connsiteX311" fmla="*/ 1025315 w 5498207"/>
              <a:gd name="connsiteY311" fmla="*/ 2990708 h 4545665"/>
              <a:gd name="connsiteX312" fmla="*/ 1018730 w 5498207"/>
              <a:gd name="connsiteY312" fmla="*/ 2977533 h 4545665"/>
              <a:gd name="connsiteX313" fmla="*/ 1022125 w 5498207"/>
              <a:gd name="connsiteY313" fmla="*/ 2945268 h 4545665"/>
              <a:gd name="connsiteX314" fmla="*/ 0 w 5498207"/>
              <a:gd name="connsiteY314" fmla="*/ 1923143 h 4545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5498207" h="4545665">
                <a:moveTo>
                  <a:pt x="1923143" y="0"/>
                </a:moveTo>
                <a:lnTo>
                  <a:pt x="3371680" y="1448537"/>
                </a:lnTo>
                <a:lnTo>
                  <a:pt x="3393443" y="1454481"/>
                </a:lnTo>
                <a:cubicBezTo>
                  <a:pt x="3409082" y="1455304"/>
                  <a:pt x="3425545" y="1450363"/>
                  <a:pt x="3442007" y="1444874"/>
                </a:cubicBezTo>
                <a:cubicBezTo>
                  <a:pt x="3455177" y="1440482"/>
                  <a:pt x="3468347" y="1431699"/>
                  <a:pt x="3468347" y="1420720"/>
                </a:cubicBezTo>
                <a:cubicBezTo>
                  <a:pt x="3468347" y="1405350"/>
                  <a:pt x="3488102" y="1394371"/>
                  <a:pt x="3474932" y="1376805"/>
                </a:cubicBezTo>
                <a:cubicBezTo>
                  <a:pt x="3466152" y="1365826"/>
                  <a:pt x="3463957" y="1354847"/>
                  <a:pt x="3474932" y="1348259"/>
                </a:cubicBezTo>
                <a:cubicBezTo>
                  <a:pt x="3488102" y="1337280"/>
                  <a:pt x="3503467" y="1326302"/>
                  <a:pt x="3516637" y="1332889"/>
                </a:cubicBezTo>
                <a:cubicBezTo>
                  <a:pt x="3529807" y="1339476"/>
                  <a:pt x="3551757" y="1341672"/>
                  <a:pt x="3549562" y="1365826"/>
                </a:cubicBezTo>
                <a:cubicBezTo>
                  <a:pt x="3547367" y="1376805"/>
                  <a:pt x="3556147" y="1383392"/>
                  <a:pt x="3569317" y="1383392"/>
                </a:cubicBezTo>
                <a:cubicBezTo>
                  <a:pt x="3580292" y="1385588"/>
                  <a:pt x="3589072" y="1379000"/>
                  <a:pt x="3591267" y="1368021"/>
                </a:cubicBezTo>
                <a:cubicBezTo>
                  <a:pt x="3597852" y="1350455"/>
                  <a:pt x="3606632" y="1330693"/>
                  <a:pt x="3608827" y="1310931"/>
                </a:cubicBezTo>
                <a:cubicBezTo>
                  <a:pt x="3611022" y="1297756"/>
                  <a:pt x="3617607" y="1299952"/>
                  <a:pt x="3621997" y="1293365"/>
                </a:cubicBezTo>
                <a:cubicBezTo>
                  <a:pt x="3632972" y="1282386"/>
                  <a:pt x="3637362" y="1295560"/>
                  <a:pt x="3643947" y="1295560"/>
                </a:cubicBezTo>
                <a:cubicBezTo>
                  <a:pt x="3657117" y="1297756"/>
                  <a:pt x="3665897" y="1308735"/>
                  <a:pt x="3668092" y="1317518"/>
                </a:cubicBezTo>
                <a:cubicBezTo>
                  <a:pt x="3672482" y="1337280"/>
                  <a:pt x="3690042" y="1339476"/>
                  <a:pt x="3703212" y="1348259"/>
                </a:cubicBezTo>
                <a:cubicBezTo>
                  <a:pt x="3720772" y="1335085"/>
                  <a:pt x="3747112" y="1339476"/>
                  <a:pt x="3758087" y="1315323"/>
                </a:cubicBezTo>
                <a:cubicBezTo>
                  <a:pt x="3769062" y="1295560"/>
                  <a:pt x="3782232" y="1275798"/>
                  <a:pt x="3793207" y="1256036"/>
                </a:cubicBezTo>
                <a:cubicBezTo>
                  <a:pt x="3799792" y="1242862"/>
                  <a:pt x="3810767" y="1240666"/>
                  <a:pt x="3819547" y="1247253"/>
                </a:cubicBezTo>
                <a:cubicBezTo>
                  <a:pt x="3841497" y="1262624"/>
                  <a:pt x="3850277" y="1288973"/>
                  <a:pt x="3843692" y="1321910"/>
                </a:cubicBezTo>
                <a:cubicBezTo>
                  <a:pt x="3843692" y="1324106"/>
                  <a:pt x="3839302" y="1326302"/>
                  <a:pt x="3839302" y="1328497"/>
                </a:cubicBezTo>
                <a:cubicBezTo>
                  <a:pt x="3839302" y="1332889"/>
                  <a:pt x="3876617" y="1343868"/>
                  <a:pt x="3883202" y="1341672"/>
                </a:cubicBezTo>
                <a:cubicBezTo>
                  <a:pt x="3898567" y="1339476"/>
                  <a:pt x="3911737" y="1337280"/>
                  <a:pt x="3920517" y="1324106"/>
                </a:cubicBezTo>
                <a:cubicBezTo>
                  <a:pt x="3922712" y="1321910"/>
                  <a:pt x="3924907" y="1319714"/>
                  <a:pt x="3927102" y="1317518"/>
                </a:cubicBezTo>
                <a:cubicBezTo>
                  <a:pt x="3955637" y="1291169"/>
                  <a:pt x="3966612" y="1288973"/>
                  <a:pt x="3999536" y="1313127"/>
                </a:cubicBezTo>
                <a:cubicBezTo>
                  <a:pt x="4019292" y="1326302"/>
                  <a:pt x="4023682" y="1326302"/>
                  <a:pt x="4041242" y="1308735"/>
                </a:cubicBezTo>
                <a:cubicBezTo>
                  <a:pt x="4056606" y="1293365"/>
                  <a:pt x="4058802" y="1271407"/>
                  <a:pt x="4065386" y="1251645"/>
                </a:cubicBezTo>
                <a:cubicBezTo>
                  <a:pt x="4078556" y="1214316"/>
                  <a:pt x="4087336" y="1174792"/>
                  <a:pt x="4102702" y="1135268"/>
                </a:cubicBezTo>
                <a:cubicBezTo>
                  <a:pt x="4109286" y="1117702"/>
                  <a:pt x="4120262" y="1097940"/>
                  <a:pt x="4135626" y="1084765"/>
                </a:cubicBezTo>
                <a:cubicBezTo>
                  <a:pt x="4148796" y="1069394"/>
                  <a:pt x="4166356" y="1062807"/>
                  <a:pt x="4192696" y="1071590"/>
                </a:cubicBezTo>
                <a:cubicBezTo>
                  <a:pt x="4168552" y="1093548"/>
                  <a:pt x="4190502" y="1124289"/>
                  <a:pt x="4170746" y="1146247"/>
                </a:cubicBezTo>
                <a:cubicBezTo>
                  <a:pt x="4172942" y="1179184"/>
                  <a:pt x="4155382" y="1205533"/>
                  <a:pt x="4148796" y="1234078"/>
                </a:cubicBezTo>
                <a:cubicBezTo>
                  <a:pt x="4144406" y="1262624"/>
                  <a:pt x="4135626" y="1293365"/>
                  <a:pt x="4124652" y="1319714"/>
                </a:cubicBezTo>
                <a:cubicBezTo>
                  <a:pt x="4104896" y="1363630"/>
                  <a:pt x="4144406" y="1389979"/>
                  <a:pt x="4179526" y="1383392"/>
                </a:cubicBezTo>
                <a:cubicBezTo>
                  <a:pt x="4186112" y="1383392"/>
                  <a:pt x="4190502" y="1379000"/>
                  <a:pt x="4192696" y="1374609"/>
                </a:cubicBezTo>
                <a:cubicBezTo>
                  <a:pt x="4197086" y="1370217"/>
                  <a:pt x="4197086" y="1363630"/>
                  <a:pt x="4199282" y="1359238"/>
                </a:cubicBezTo>
                <a:cubicBezTo>
                  <a:pt x="4212451" y="1346064"/>
                  <a:pt x="4227816" y="1337280"/>
                  <a:pt x="4243181" y="1341672"/>
                </a:cubicBezTo>
                <a:cubicBezTo>
                  <a:pt x="4260741" y="1346064"/>
                  <a:pt x="4262936" y="1363630"/>
                  <a:pt x="4267326" y="1376805"/>
                </a:cubicBezTo>
                <a:cubicBezTo>
                  <a:pt x="4269521" y="1383392"/>
                  <a:pt x="4267326" y="1389979"/>
                  <a:pt x="4267326" y="1394371"/>
                </a:cubicBezTo>
                <a:cubicBezTo>
                  <a:pt x="4269521" y="1438287"/>
                  <a:pt x="4293666" y="1471223"/>
                  <a:pt x="4333176" y="1480007"/>
                </a:cubicBezTo>
                <a:cubicBezTo>
                  <a:pt x="4341956" y="1482202"/>
                  <a:pt x="4352931" y="1482202"/>
                  <a:pt x="4363906" y="1477811"/>
                </a:cubicBezTo>
                <a:cubicBezTo>
                  <a:pt x="4392441" y="1464636"/>
                  <a:pt x="4425366" y="1469028"/>
                  <a:pt x="4456096" y="1455853"/>
                </a:cubicBezTo>
                <a:cubicBezTo>
                  <a:pt x="4460486" y="1453657"/>
                  <a:pt x="4471461" y="1460244"/>
                  <a:pt x="4475851" y="1464636"/>
                </a:cubicBezTo>
                <a:cubicBezTo>
                  <a:pt x="4484631" y="1473419"/>
                  <a:pt x="4493411" y="1482202"/>
                  <a:pt x="4499996" y="1495377"/>
                </a:cubicBezTo>
                <a:cubicBezTo>
                  <a:pt x="4504386" y="1508552"/>
                  <a:pt x="4513166" y="1508552"/>
                  <a:pt x="4526336" y="1499769"/>
                </a:cubicBezTo>
                <a:cubicBezTo>
                  <a:pt x="4528531" y="1497573"/>
                  <a:pt x="4530726" y="1493181"/>
                  <a:pt x="4535116" y="1490985"/>
                </a:cubicBezTo>
                <a:cubicBezTo>
                  <a:pt x="4541701" y="1488790"/>
                  <a:pt x="4550481" y="1486594"/>
                  <a:pt x="4554871" y="1490985"/>
                </a:cubicBezTo>
                <a:cubicBezTo>
                  <a:pt x="4561456" y="1499769"/>
                  <a:pt x="4554871" y="1504160"/>
                  <a:pt x="4550481" y="1510748"/>
                </a:cubicBezTo>
                <a:cubicBezTo>
                  <a:pt x="4535116" y="1528314"/>
                  <a:pt x="4510971" y="1539293"/>
                  <a:pt x="4504386" y="1565642"/>
                </a:cubicBezTo>
                <a:cubicBezTo>
                  <a:pt x="4502191" y="1574425"/>
                  <a:pt x="4504386" y="1585404"/>
                  <a:pt x="4510971" y="1585404"/>
                </a:cubicBezTo>
                <a:cubicBezTo>
                  <a:pt x="4521946" y="1585404"/>
                  <a:pt x="4532921" y="1587600"/>
                  <a:pt x="4543896" y="1581013"/>
                </a:cubicBezTo>
                <a:cubicBezTo>
                  <a:pt x="4552676" y="1574425"/>
                  <a:pt x="4570236" y="1572230"/>
                  <a:pt x="4579016" y="1585404"/>
                </a:cubicBezTo>
                <a:cubicBezTo>
                  <a:pt x="4587796" y="1600775"/>
                  <a:pt x="4598771" y="1616145"/>
                  <a:pt x="4592186" y="1635907"/>
                </a:cubicBezTo>
                <a:cubicBezTo>
                  <a:pt x="4589991" y="1638103"/>
                  <a:pt x="4579016" y="1638103"/>
                  <a:pt x="4576821" y="1642495"/>
                </a:cubicBezTo>
                <a:cubicBezTo>
                  <a:pt x="4574626" y="1653474"/>
                  <a:pt x="4572431" y="1666648"/>
                  <a:pt x="4583406" y="1677627"/>
                </a:cubicBezTo>
                <a:cubicBezTo>
                  <a:pt x="4611941" y="1703977"/>
                  <a:pt x="4633891" y="1736914"/>
                  <a:pt x="4658036" y="1769850"/>
                </a:cubicBezTo>
                <a:cubicBezTo>
                  <a:pt x="4673401" y="1789612"/>
                  <a:pt x="4697546" y="1794004"/>
                  <a:pt x="4723886" y="1785221"/>
                </a:cubicBezTo>
                <a:cubicBezTo>
                  <a:pt x="4756811" y="1774242"/>
                  <a:pt x="4756811" y="1776438"/>
                  <a:pt x="4772176" y="1804983"/>
                </a:cubicBezTo>
                <a:cubicBezTo>
                  <a:pt x="4778761" y="1818158"/>
                  <a:pt x="4783151" y="1824745"/>
                  <a:pt x="4763396" y="1835724"/>
                </a:cubicBezTo>
                <a:cubicBezTo>
                  <a:pt x="4734861" y="1851094"/>
                  <a:pt x="4723886" y="1879640"/>
                  <a:pt x="4723886" y="1914772"/>
                </a:cubicBezTo>
                <a:cubicBezTo>
                  <a:pt x="4723886" y="1958688"/>
                  <a:pt x="4739251" y="1993821"/>
                  <a:pt x="4765591" y="2026757"/>
                </a:cubicBezTo>
                <a:cubicBezTo>
                  <a:pt x="4769981" y="2033345"/>
                  <a:pt x="4774371" y="2037736"/>
                  <a:pt x="4785346" y="2031149"/>
                </a:cubicBezTo>
                <a:cubicBezTo>
                  <a:pt x="4802906" y="2020170"/>
                  <a:pt x="4822661" y="2024562"/>
                  <a:pt x="4840221" y="2026757"/>
                </a:cubicBezTo>
                <a:cubicBezTo>
                  <a:pt x="4864366" y="2028953"/>
                  <a:pt x="4884121" y="2064086"/>
                  <a:pt x="4873146" y="2088239"/>
                </a:cubicBezTo>
                <a:cubicBezTo>
                  <a:pt x="4862171" y="2112393"/>
                  <a:pt x="4853391" y="2136547"/>
                  <a:pt x="4835831" y="2156309"/>
                </a:cubicBezTo>
                <a:cubicBezTo>
                  <a:pt x="4829246" y="2162896"/>
                  <a:pt x="4824856" y="2167288"/>
                  <a:pt x="4816076" y="2158505"/>
                </a:cubicBezTo>
                <a:cubicBezTo>
                  <a:pt x="4809491" y="2151917"/>
                  <a:pt x="4800711" y="2160700"/>
                  <a:pt x="4798516" y="2167288"/>
                </a:cubicBezTo>
                <a:cubicBezTo>
                  <a:pt x="4794126" y="2176071"/>
                  <a:pt x="4785346" y="2184854"/>
                  <a:pt x="4780956" y="2193637"/>
                </a:cubicBezTo>
                <a:cubicBezTo>
                  <a:pt x="4778761" y="2202420"/>
                  <a:pt x="4785346" y="2213399"/>
                  <a:pt x="4787541" y="2224378"/>
                </a:cubicBezTo>
                <a:cubicBezTo>
                  <a:pt x="4794126" y="2261707"/>
                  <a:pt x="4800711" y="2299035"/>
                  <a:pt x="4833636" y="2323189"/>
                </a:cubicBezTo>
                <a:cubicBezTo>
                  <a:pt x="4840221" y="2329776"/>
                  <a:pt x="4846806" y="2334168"/>
                  <a:pt x="4855586" y="2331972"/>
                </a:cubicBezTo>
                <a:cubicBezTo>
                  <a:pt x="4864366" y="2331972"/>
                  <a:pt x="4866561" y="2340755"/>
                  <a:pt x="4873146" y="2345146"/>
                </a:cubicBezTo>
                <a:cubicBezTo>
                  <a:pt x="4857781" y="2369300"/>
                  <a:pt x="4833636" y="2378083"/>
                  <a:pt x="4807296" y="2384671"/>
                </a:cubicBezTo>
                <a:cubicBezTo>
                  <a:pt x="4785346" y="2391258"/>
                  <a:pt x="4778761" y="2402237"/>
                  <a:pt x="4776566" y="2424195"/>
                </a:cubicBezTo>
                <a:cubicBezTo>
                  <a:pt x="4776566" y="2426391"/>
                  <a:pt x="4776566" y="2426391"/>
                  <a:pt x="4776566" y="2428586"/>
                </a:cubicBezTo>
                <a:cubicBezTo>
                  <a:pt x="4776566" y="2465915"/>
                  <a:pt x="4776566" y="2468110"/>
                  <a:pt x="4816076" y="2472502"/>
                </a:cubicBezTo>
                <a:cubicBezTo>
                  <a:pt x="4842416" y="2476894"/>
                  <a:pt x="4857781" y="2492264"/>
                  <a:pt x="4864366" y="2516418"/>
                </a:cubicBezTo>
                <a:cubicBezTo>
                  <a:pt x="4866561" y="2523005"/>
                  <a:pt x="4866561" y="2531788"/>
                  <a:pt x="4864366" y="2538376"/>
                </a:cubicBezTo>
                <a:cubicBezTo>
                  <a:pt x="4862171" y="2547159"/>
                  <a:pt x="4851196" y="2540571"/>
                  <a:pt x="4846806" y="2542767"/>
                </a:cubicBezTo>
                <a:cubicBezTo>
                  <a:pt x="4824856" y="2553746"/>
                  <a:pt x="4802906" y="2562529"/>
                  <a:pt x="4778761" y="2560334"/>
                </a:cubicBezTo>
                <a:cubicBezTo>
                  <a:pt x="4772176" y="2560334"/>
                  <a:pt x="4772176" y="2566921"/>
                  <a:pt x="4767786" y="2571312"/>
                </a:cubicBezTo>
                <a:cubicBezTo>
                  <a:pt x="4750226" y="2591075"/>
                  <a:pt x="4743641" y="2617424"/>
                  <a:pt x="4726081" y="2637186"/>
                </a:cubicBezTo>
                <a:cubicBezTo>
                  <a:pt x="4719496" y="2645969"/>
                  <a:pt x="4712911" y="2659144"/>
                  <a:pt x="4706326" y="2663535"/>
                </a:cubicBezTo>
                <a:cubicBezTo>
                  <a:pt x="4684376" y="2674514"/>
                  <a:pt x="4695351" y="2692081"/>
                  <a:pt x="4699741" y="2700864"/>
                </a:cubicBezTo>
                <a:cubicBezTo>
                  <a:pt x="4708521" y="2720626"/>
                  <a:pt x="4723886" y="2738192"/>
                  <a:pt x="4748031" y="2744780"/>
                </a:cubicBezTo>
                <a:cubicBezTo>
                  <a:pt x="4769981" y="2751367"/>
                  <a:pt x="4791931" y="2760150"/>
                  <a:pt x="4813881" y="2766737"/>
                </a:cubicBezTo>
                <a:cubicBezTo>
                  <a:pt x="4835831" y="2773325"/>
                  <a:pt x="4855586" y="2777716"/>
                  <a:pt x="4875341" y="2757954"/>
                </a:cubicBezTo>
                <a:cubicBezTo>
                  <a:pt x="4884121" y="2751367"/>
                  <a:pt x="4892901" y="2742584"/>
                  <a:pt x="4903876" y="2740388"/>
                </a:cubicBezTo>
                <a:cubicBezTo>
                  <a:pt x="4928020" y="2729409"/>
                  <a:pt x="4938996" y="2709647"/>
                  <a:pt x="4952166" y="2689885"/>
                </a:cubicBezTo>
                <a:cubicBezTo>
                  <a:pt x="4971920" y="2654752"/>
                  <a:pt x="4996066" y="2621816"/>
                  <a:pt x="5033380" y="2604249"/>
                </a:cubicBezTo>
                <a:cubicBezTo>
                  <a:pt x="5068500" y="2591075"/>
                  <a:pt x="5103620" y="2573508"/>
                  <a:pt x="5138740" y="2562529"/>
                </a:cubicBezTo>
                <a:cubicBezTo>
                  <a:pt x="5189226" y="2544963"/>
                  <a:pt x="5198006" y="2540571"/>
                  <a:pt x="5224346" y="2514222"/>
                </a:cubicBezTo>
                <a:cubicBezTo>
                  <a:pt x="5226540" y="2512026"/>
                  <a:pt x="5228736" y="2507635"/>
                  <a:pt x="5230930" y="2507635"/>
                </a:cubicBezTo>
                <a:cubicBezTo>
                  <a:pt x="5268245" y="2514222"/>
                  <a:pt x="5290195" y="2481285"/>
                  <a:pt x="5318730" y="2470306"/>
                </a:cubicBezTo>
                <a:cubicBezTo>
                  <a:pt x="5356045" y="2454936"/>
                  <a:pt x="5391165" y="2443957"/>
                  <a:pt x="5428480" y="2448348"/>
                </a:cubicBezTo>
                <a:cubicBezTo>
                  <a:pt x="5452625" y="2450544"/>
                  <a:pt x="5472380" y="2461523"/>
                  <a:pt x="5489940" y="2479089"/>
                </a:cubicBezTo>
                <a:cubicBezTo>
                  <a:pt x="5492135" y="2481285"/>
                  <a:pt x="5496525" y="2485677"/>
                  <a:pt x="5496525" y="2490068"/>
                </a:cubicBezTo>
                <a:cubicBezTo>
                  <a:pt x="5500915" y="2516418"/>
                  <a:pt x="5496525" y="2542767"/>
                  <a:pt x="5485550" y="2566921"/>
                </a:cubicBezTo>
                <a:cubicBezTo>
                  <a:pt x="5476770" y="2588879"/>
                  <a:pt x="5459210" y="2602053"/>
                  <a:pt x="5435065" y="2613032"/>
                </a:cubicBezTo>
                <a:cubicBezTo>
                  <a:pt x="5419700" y="2621816"/>
                  <a:pt x="5408725" y="2626207"/>
                  <a:pt x="5388970" y="2617424"/>
                </a:cubicBezTo>
                <a:cubicBezTo>
                  <a:pt x="5371410" y="2608641"/>
                  <a:pt x="5349460" y="2613032"/>
                  <a:pt x="5329705" y="2615228"/>
                </a:cubicBezTo>
                <a:cubicBezTo>
                  <a:pt x="5323120" y="2615228"/>
                  <a:pt x="5318730" y="2619620"/>
                  <a:pt x="5316535" y="2624011"/>
                </a:cubicBezTo>
                <a:cubicBezTo>
                  <a:pt x="5301170" y="2639382"/>
                  <a:pt x="5285805" y="2648165"/>
                  <a:pt x="5263856" y="2650361"/>
                </a:cubicBezTo>
                <a:cubicBezTo>
                  <a:pt x="5246296" y="2650361"/>
                  <a:pt x="5233126" y="2663535"/>
                  <a:pt x="5215566" y="2670123"/>
                </a:cubicBezTo>
                <a:cubicBezTo>
                  <a:pt x="5191420" y="2683298"/>
                  <a:pt x="5129960" y="2698668"/>
                  <a:pt x="5105816" y="2700864"/>
                </a:cubicBezTo>
                <a:cubicBezTo>
                  <a:pt x="5066306" y="2705255"/>
                  <a:pt x="5035576" y="2727213"/>
                  <a:pt x="5000456" y="2744780"/>
                </a:cubicBezTo>
                <a:cubicBezTo>
                  <a:pt x="4976310" y="2757954"/>
                  <a:pt x="4958750" y="2782108"/>
                  <a:pt x="4934606" y="2795283"/>
                </a:cubicBezTo>
                <a:cubicBezTo>
                  <a:pt x="4923630" y="2801870"/>
                  <a:pt x="4912656" y="2810653"/>
                  <a:pt x="4903876" y="2815045"/>
                </a:cubicBezTo>
                <a:cubicBezTo>
                  <a:pt x="4857781" y="2834807"/>
                  <a:pt x="4818271" y="2861156"/>
                  <a:pt x="4778761" y="2887506"/>
                </a:cubicBezTo>
                <a:cubicBezTo>
                  <a:pt x="4765591" y="2898485"/>
                  <a:pt x="4723886" y="2911659"/>
                  <a:pt x="4710716" y="2911659"/>
                </a:cubicBezTo>
                <a:cubicBezTo>
                  <a:pt x="4699741" y="2913855"/>
                  <a:pt x="4690961" y="2911659"/>
                  <a:pt x="4684376" y="2902876"/>
                </a:cubicBezTo>
                <a:cubicBezTo>
                  <a:pt x="4675596" y="2891897"/>
                  <a:pt x="4669011" y="2898485"/>
                  <a:pt x="4660231" y="2900680"/>
                </a:cubicBezTo>
                <a:cubicBezTo>
                  <a:pt x="4644866" y="2905072"/>
                  <a:pt x="4644866" y="2911659"/>
                  <a:pt x="4644866" y="2922638"/>
                </a:cubicBezTo>
                <a:cubicBezTo>
                  <a:pt x="4644866" y="2931421"/>
                  <a:pt x="4644866" y="2940205"/>
                  <a:pt x="4658036" y="2940205"/>
                </a:cubicBezTo>
                <a:cubicBezTo>
                  <a:pt x="4664621" y="2940205"/>
                  <a:pt x="4669011" y="2948988"/>
                  <a:pt x="4675596" y="2946792"/>
                </a:cubicBezTo>
                <a:cubicBezTo>
                  <a:pt x="4693156" y="2946792"/>
                  <a:pt x="4697546" y="2962162"/>
                  <a:pt x="4706326" y="2968750"/>
                </a:cubicBezTo>
                <a:cubicBezTo>
                  <a:pt x="4701936" y="2999491"/>
                  <a:pt x="4728276" y="2999491"/>
                  <a:pt x="4745836" y="3008274"/>
                </a:cubicBezTo>
                <a:cubicBezTo>
                  <a:pt x="4800711" y="3036819"/>
                  <a:pt x="4857781" y="3052190"/>
                  <a:pt x="4914850" y="3069756"/>
                </a:cubicBezTo>
                <a:cubicBezTo>
                  <a:pt x="4925826" y="3074148"/>
                  <a:pt x="4938996" y="3078539"/>
                  <a:pt x="4952166" y="3082931"/>
                </a:cubicBezTo>
                <a:cubicBezTo>
                  <a:pt x="4969726" y="3089518"/>
                  <a:pt x="4989480" y="3093910"/>
                  <a:pt x="5002650" y="3076343"/>
                </a:cubicBezTo>
                <a:cubicBezTo>
                  <a:pt x="5011430" y="3067560"/>
                  <a:pt x="5022406" y="3069756"/>
                  <a:pt x="5031186" y="3071952"/>
                </a:cubicBezTo>
                <a:cubicBezTo>
                  <a:pt x="5042160" y="3071952"/>
                  <a:pt x="5050940" y="3082931"/>
                  <a:pt x="5061916" y="3080735"/>
                </a:cubicBezTo>
                <a:cubicBezTo>
                  <a:pt x="5066306" y="3080735"/>
                  <a:pt x="5075086" y="3089518"/>
                  <a:pt x="5075086" y="3096105"/>
                </a:cubicBezTo>
                <a:cubicBezTo>
                  <a:pt x="5081670" y="3131238"/>
                  <a:pt x="5064110" y="3188328"/>
                  <a:pt x="5018016" y="3212482"/>
                </a:cubicBezTo>
                <a:cubicBezTo>
                  <a:pt x="4993870" y="3225657"/>
                  <a:pt x="4978506" y="3230048"/>
                  <a:pt x="4956556" y="3212482"/>
                </a:cubicBezTo>
                <a:cubicBezTo>
                  <a:pt x="4941190" y="3199307"/>
                  <a:pt x="4921436" y="3190524"/>
                  <a:pt x="4906071" y="3177349"/>
                </a:cubicBezTo>
                <a:cubicBezTo>
                  <a:pt x="4890706" y="3166370"/>
                  <a:pt x="4875341" y="3148804"/>
                  <a:pt x="4851196" y="3166370"/>
                </a:cubicBezTo>
                <a:cubicBezTo>
                  <a:pt x="4835831" y="3175154"/>
                  <a:pt x="4807296" y="3155392"/>
                  <a:pt x="4794126" y="3137825"/>
                </a:cubicBezTo>
                <a:cubicBezTo>
                  <a:pt x="4783151" y="3120259"/>
                  <a:pt x="4778761" y="3098301"/>
                  <a:pt x="4761201" y="3085126"/>
                </a:cubicBezTo>
                <a:cubicBezTo>
                  <a:pt x="4745836" y="3069756"/>
                  <a:pt x="4732666" y="3056581"/>
                  <a:pt x="4708521" y="3060973"/>
                </a:cubicBezTo>
                <a:cubicBezTo>
                  <a:pt x="4704131" y="3063169"/>
                  <a:pt x="4695351" y="3063169"/>
                  <a:pt x="4693156" y="3058777"/>
                </a:cubicBezTo>
                <a:cubicBezTo>
                  <a:pt x="4664621" y="3032428"/>
                  <a:pt x="4642671" y="3054385"/>
                  <a:pt x="4620721" y="3065364"/>
                </a:cubicBezTo>
                <a:cubicBezTo>
                  <a:pt x="4600966" y="3078539"/>
                  <a:pt x="4583406" y="3080735"/>
                  <a:pt x="4565846" y="3065364"/>
                </a:cubicBezTo>
                <a:cubicBezTo>
                  <a:pt x="4552676" y="3056581"/>
                  <a:pt x="4532921" y="3054385"/>
                  <a:pt x="4524141" y="3039015"/>
                </a:cubicBezTo>
                <a:cubicBezTo>
                  <a:pt x="4517556" y="3032428"/>
                  <a:pt x="4510971" y="3034623"/>
                  <a:pt x="4502191" y="3034623"/>
                </a:cubicBezTo>
                <a:cubicBezTo>
                  <a:pt x="4493411" y="3036819"/>
                  <a:pt x="4491216" y="3032428"/>
                  <a:pt x="4486826" y="3023644"/>
                </a:cubicBezTo>
                <a:cubicBezTo>
                  <a:pt x="4478046" y="3003882"/>
                  <a:pt x="4462681" y="3006078"/>
                  <a:pt x="4447316" y="3017057"/>
                </a:cubicBezTo>
                <a:cubicBezTo>
                  <a:pt x="4427561" y="3032428"/>
                  <a:pt x="4418781" y="3054385"/>
                  <a:pt x="4407806" y="3076343"/>
                </a:cubicBezTo>
                <a:cubicBezTo>
                  <a:pt x="4396831" y="3100497"/>
                  <a:pt x="4394636" y="3100497"/>
                  <a:pt x="4372686" y="3087322"/>
                </a:cubicBezTo>
                <a:cubicBezTo>
                  <a:pt x="4370491" y="3087322"/>
                  <a:pt x="4366101" y="3087322"/>
                  <a:pt x="4366101" y="3085126"/>
                </a:cubicBezTo>
                <a:cubicBezTo>
                  <a:pt x="4359516" y="3071952"/>
                  <a:pt x="4344151" y="3065364"/>
                  <a:pt x="4335371" y="3065364"/>
                </a:cubicBezTo>
                <a:cubicBezTo>
                  <a:pt x="4324396" y="3063169"/>
                  <a:pt x="4311226" y="3076343"/>
                  <a:pt x="4302446" y="3085126"/>
                </a:cubicBezTo>
                <a:cubicBezTo>
                  <a:pt x="4291471" y="3093910"/>
                  <a:pt x="4278301" y="3102693"/>
                  <a:pt x="4273911" y="3113672"/>
                </a:cubicBezTo>
                <a:cubicBezTo>
                  <a:pt x="4262936" y="3148804"/>
                  <a:pt x="4236596" y="3142217"/>
                  <a:pt x="4210256" y="3140021"/>
                </a:cubicBezTo>
                <a:cubicBezTo>
                  <a:pt x="4205866" y="3140021"/>
                  <a:pt x="4203672" y="3131238"/>
                  <a:pt x="4194892" y="3137825"/>
                </a:cubicBezTo>
                <a:cubicBezTo>
                  <a:pt x="4161966" y="3164175"/>
                  <a:pt x="4135626" y="3197111"/>
                  <a:pt x="4089532" y="3201503"/>
                </a:cubicBezTo>
                <a:cubicBezTo>
                  <a:pt x="4071972" y="3223461"/>
                  <a:pt x="4043436" y="3225657"/>
                  <a:pt x="4023682" y="3247615"/>
                </a:cubicBezTo>
                <a:cubicBezTo>
                  <a:pt x="3990756" y="3282747"/>
                  <a:pt x="3990756" y="3282747"/>
                  <a:pt x="3938077" y="3289335"/>
                </a:cubicBezTo>
                <a:cubicBezTo>
                  <a:pt x="3927102" y="3291530"/>
                  <a:pt x="3924907" y="3293726"/>
                  <a:pt x="3924907" y="3302509"/>
                </a:cubicBezTo>
                <a:cubicBezTo>
                  <a:pt x="3927102" y="3322271"/>
                  <a:pt x="3916127" y="3339838"/>
                  <a:pt x="3907347" y="3357404"/>
                </a:cubicBezTo>
                <a:cubicBezTo>
                  <a:pt x="3905152" y="3361795"/>
                  <a:pt x="3907347" y="3366187"/>
                  <a:pt x="3900762" y="3368383"/>
                </a:cubicBezTo>
                <a:cubicBezTo>
                  <a:pt x="3861252" y="3381558"/>
                  <a:pt x="3841497" y="3416690"/>
                  <a:pt x="3821742" y="3447431"/>
                </a:cubicBezTo>
                <a:cubicBezTo>
                  <a:pt x="3817352" y="3451823"/>
                  <a:pt x="3817352" y="3458410"/>
                  <a:pt x="3810767" y="3456214"/>
                </a:cubicBezTo>
                <a:cubicBezTo>
                  <a:pt x="3766867" y="3454019"/>
                  <a:pt x="3736137" y="3484760"/>
                  <a:pt x="3703212" y="3506717"/>
                </a:cubicBezTo>
                <a:cubicBezTo>
                  <a:pt x="3670287" y="3530871"/>
                  <a:pt x="3639557" y="3559416"/>
                  <a:pt x="3604437" y="3581374"/>
                </a:cubicBezTo>
                <a:cubicBezTo>
                  <a:pt x="3586877" y="3592353"/>
                  <a:pt x="3573707" y="3609919"/>
                  <a:pt x="3560537" y="3625290"/>
                </a:cubicBezTo>
                <a:cubicBezTo>
                  <a:pt x="3553952" y="3629681"/>
                  <a:pt x="3556147" y="3636269"/>
                  <a:pt x="3560537" y="3640660"/>
                </a:cubicBezTo>
                <a:cubicBezTo>
                  <a:pt x="3562732" y="3642856"/>
                  <a:pt x="3564927" y="3645052"/>
                  <a:pt x="3564927" y="3647248"/>
                </a:cubicBezTo>
                <a:cubicBezTo>
                  <a:pt x="3575902" y="3688968"/>
                  <a:pt x="3575902" y="3688968"/>
                  <a:pt x="3545172" y="3717513"/>
                </a:cubicBezTo>
                <a:cubicBezTo>
                  <a:pt x="3532002" y="3730688"/>
                  <a:pt x="3523222" y="3754841"/>
                  <a:pt x="3494687" y="3748254"/>
                </a:cubicBezTo>
                <a:cubicBezTo>
                  <a:pt x="3507857" y="3759233"/>
                  <a:pt x="3521027" y="3750450"/>
                  <a:pt x="3529807" y="3757037"/>
                </a:cubicBezTo>
                <a:cubicBezTo>
                  <a:pt x="3542977" y="3761429"/>
                  <a:pt x="3551757" y="3770212"/>
                  <a:pt x="3562732" y="3754841"/>
                </a:cubicBezTo>
                <a:cubicBezTo>
                  <a:pt x="3564927" y="3754841"/>
                  <a:pt x="3571512" y="3757037"/>
                  <a:pt x="3573707" y="3761429"/>
                </a:cubicBezTo>
                <a:cubicBezTo>
                  <a:pt x="3586877" y="3772408"/>
                  <a:pt x="3602242" y="3778995"/>
                  <a:pt x="3617607" y="3785582"/>
                </a:cubicBezTo>
                <a:cubicBezTo>
                  <a:pt x="3652727" y="3796561"/>
                  <a:pt x="3674677" y="3825106"/>
                  <a:pt x="3698822" y="3851456"/>
                </a:cubicBezTo>
                <a:cubicBezTo>
                  <a:pt x="3714187" y="3866826"/>
                  <a:pt x="3720772" y="3888784"/>
                  <a:pt x="3711992" y="3912938"/>
                </a:cubicBezTo>
                <a:cubicBezTo>
                  <a:pt x="3703212" y="3937092"/>
                  <a:pt x="3694432" y="3963441"/>
                  <a:pt x="3670287" y="3978811"/>
                </a:cubicBezTo>
                <a:cubicBezTo>
                  <a:pt x="3665897" y="3983203"/>
                  <a:pt x="3665897" y="3987595"/>
                  <a:pt x="3668092" y="3994182"/>
                </a:cubicBezTo>
                <a:cubicBezTo>
                  <a:pt x="3670287" y="4020531"/>
                  <a:pt x="3681262" y="4044685"/>
                  <a:pt x="3679067" y="4068839"/>
                </a:cubicBezTo>
                <a:cubicBezTo>
                  <a:pt x="3679067" y="4110559"/>
                  <a:pt x="3659312" y="4143495"/>
                  <a:pt x="3624192" y="4169845"/>
                </a:cubicBezTo>
                <a:cubicBezTo>
                  <a:pt x="3606632" y="4180824"/>
                  <a:pt x="3593462" y="4196194"/>
                  <a:pt x="3571512" y="4193999"/>
                </a:cubicBezTo>
                <a:cubicBezTo>
                  <a:pt x="3536392" y="4191803"/>
                  <a:pt x="3499077" y="4202782"/>
                  <a:pt x="3463957" y="4178628"/>
                </a:cubicBezTo>
                <a:cubicBezTo>
                  <a:pt x="3420057" y="4147887"/>
                  <a:pt x="3387132" y="4112754"/>
                  <a:pt x="3389327" y="4055664"/>
                </a:cubicBezTo>
                <a:cubicBezTo>
                  <a:pt x="3389327" y="4051272"/>
                  <a:pt x="3391522" y="4044685"/>
                  <a:pt x="3389327" y="4038098"/>
                </a:cubicBezTo>
                <a:cubicBezTo>
                  <a:pt x="3387132" y="4027119"/>
                  <a:pt x="3384937" y="4013944"/>
                  <a:pt x="3378352" y="4005161"/>
                </a:cubicBezTo>
                <a:cubicBezTo>
                  <a:pt x="3373962" y="3998574"/>
                  <a:pt x="3358597" y="4000769"/>
                  <a:pt x="3349817" y="4000769"/>
                </a:cubicBezTo>
                <a:cubicBezTo>
                  <a:pt x="3312502" y="4005161"/>
                  <a:pt x="3279577" y="3985399"/>
                  <a:pt x="3242262" y="3991986"/>
                </a:cubicBezTo>
                <a:cubicBezTo>
                  <a:pt x="3235678" y="3994182"/>
                  <a:pt x="3229092" y="3989790"/>
                  <a:pt x="3224702" y="3996378"/>
                </a:cubicBezTo>
                <a:cubicBezTo>
                  <a:pt x="3222508" y="4007357"/>
                  <a:pt x="3242262" y="3994182"/>
                  <a:pt x="3237872" y="4009552"/>
                </a:cubicBezTo>
                <a:cubicBezTo>
                  <a:pt x="3231288" y="4027119"/>
                  <a:pt x="3237872" y="4033706"/>
                  <a:pt x="3248848" y="4027119"/>
                </a:cubicBezTo>
                <a:cubicBezTo>
                  <a:pt x="3268602" y="4016140"/>
                  <a:pt x="3288357" y="4020531"/>
                  <a:pt x="3308112" y="4018336"/>
                </a:cubicBezTo>
                <a:cubicBezTo>
                  <a:pt x="3316892" y="4018336"/>
                  <a:pt x="3321282" y="4020531"/>
                  <a:pt x="3319087" y="4031510"/>
                </a:cubicBezTo>
                <a:cubicBezTo>
                  <a:pt x="3319087" y="4038098"/>
                  <a:pt x="3321282" y="4044685"/>
                  <a:pt x="3310307" y="4046881"/>
                </a:cubicBezTo>
                <a:cubicBezTo>
                  <a:pt x="3286162" y="4049077"/>
                  <a:pt x="3262018" y="4064447"/>
                  <a:pt x="3237872" y="4046881"/>
                </a:cubicBezTo>
                <a:cubicBezTo>
                  <a:pt x="3231288" y="4042489"/>
                  <a:pt x="3215922" y="4053468"/>
                  <a:pt x="3213728" y="4060056"/>
                </a:cubicBezTo>
                <a:cubicBezTo>
                  <a:pt x="3207142" y="4092992"/>
                  <a:pt x="3220312" y="4125929"/>
                  <a:pt x="3253238" y="4141300"/>
                </a:cubicBezTo>
                <a:cubicBezTo>
                  <a:pt x="3279577" y="4152279"/>
                  <a:pt x="3305917" y="4165453"/>
                  <a:pt x="3325672" y="4187411"/>
                </a:cubicBezTo>
                <a:cubicBezTo>
                  <a:pt x="3332257" y="4193999"/>
                  <a:pt x="3338842" y="4198390"/>
                  <a:pt x="3347622" y="4189607"/>
                </a:cubicBezTo>
                <a:cubicBezTo>
                  <a:pt x="3354207" y="4180824"/>
                  <a:pt x="3356402" y="4196194"/>
                  <a:pt x="3362987" y="4196194"/>
                </a:cubicBezTo>
                <a:cubicBezTo>
                  <a:pt x="3369572" y="4193999"/>
                  <a:pt x="3384937" y="4191803"/>
                  <a:pt x="3380547" y="4204977"/>
                </a:cubicBezTo>
                <a:cubicBezTo>
                  <a:pt x="3378352" y="4213761"/>
                  <a:pt x="3371767" y="4222544"/>
                  <a:pt x="3358597" y="4220348"/>
                </a:cubicBezTo>
                <a:cubicBezTo>
                  <a:pt x="3352012" y="4220348"/>
                  <a:pt x="3347622" y="4215956"/>
                  <a:pt x="3343232" y="4213761"/>
                </a:cubicBezTo>
                <a:cubicBezTo>
                  <a:pt x="3303722" y="4200586"/>
                  <a:pt x="3270797" y="4174236"/>
                  <a:pt x="3231288" y="4154474"/>
                </a:cubicBezTo>
                <a:cubicBezTo>
                  <a:pt x="3226898" y="4152279"/>
                  <a:pt x="3222508" y="4150083"/>
                  <a:pt x="3215922" y="4147887"/>
                </a:cubicBezTo>
                <a:cubicBezTo>
                  <a:pt x="3191778" y="4136908"/>
                  <a:pt x="3172022" y="4150083"/>
                  <a:pt x="3169828" y="4176432"/>
                </a:cubicBezTo>
                <a:cubicBezTo>
                  <a:pt x="3169828" y="4185215"/>
                  <a:pt x="3169828" y="4196194"/>
                  <a:pt x="3169828" y="4207173"/>
                </a:cubicBezTo>
                <a:cubicBezTo>
                  <a:pt x="3169828" y="4215956"/>
                  <a:pt x="3169828" y="4226935"/>
                  <a:pt x="3169828" y="4240110"/>
                </a:cubicBezTo>
                <a:cubicBezTo>
                  <a:pt x="3150072" y="4240110"/>
                  <a:pt x="3128122" y="4233523"/>
                  <a:pt x="3112758" y="4240110"/>
                </a:cubicBezTo>
                <a:cubicBezTo>
                  <a:pt x="3095198" y="4248893"/>
                  <a:pt x="3084222" y="4268655"/>
                  <a:pt x="3068858" y="4284026"/>
                </a:cubicBezTo>
                <a:cubicBezTo>
                  <a:pt x="3055688" y="4295005"/>
                  <a:pt x="3044712" y="4308179"/>
                  <a:pt x="3031543" y="4319158"/>
                </a:cubicBezTo>
                <a:cubicBezTo>
                  <a:pt x="3016178" y="4334529"/>
                  <a:pt x="3016178" y="4334529"/>
                  <a:pt x="2994228" y="4321354"/>
                </a:cubicBezTo>
                <a:cubicBezTo>
                  <a:pt x="2976668" y="4312571"/>
                  <a:pt x="2943743" y="4319158"/>
                  <a:pt x="2930573" y="4334529"/>
                </a:cubicBezTo>
                <a:cubicBezTo>
                  <a:pt x="2926183" y="4338920"/>
                  <a:pt x="2923988" y="4343312"/>
                  <a:pt x="2923988" y="4345508"/>
                </a:cubicBezTo>
                <a:cubicBezTo>
                  <a:pt x="2930573" y="4371857"/>
                  <a:pt x="2913013" y="4393815"/>
                  <a:pt x="2915208" y="4417969"/>
                </a:cubicBezTo>
                <a:cubicBezTo>
                  <a:pt x="2917403" y="4428948"/>
                  <a:pt x="2908623" y="4435535"/>
                  <a:pt x="2902038" y="4439927"/>
                </a:cubicBezTo>
                <a:cubicBezTo>
                  <a:pt x="2897648" y="4442122"/>
                  <a:pt x="2891063" y="4439927"/>
                  <a:pt x="2891063" y="4435535"/>
                </a:cubicBezTo>
                <a:cubicBezTo>
                  <a:pt x="2888868" y="4417969"/>
                  <a:pt x="2888868" y="4400402"/>
                  <a:pt x="2888868" y="4382836"/>
                </a:cubicBezTo>
                <a:cubicBezTo>
                  <a:pt x="2891063" y="4365270"/>
                  <a:pt x="2886673" y="4356487"/>
                  <a:pt x="2873503" y="4363074"/>
                </a:cubicBezTo>
                <a:cubicBezTo>
                  <a:pt x="2862528" y="4365270"/>
                  <a:pt x="2851553" y="4371857"/>
                  <a:pt x="2842773" y="4376249"/>
                </a:cubicBezTo>
                <a:cubicBezTo>
                  <a:pt x="2836188" y="4382836"/>
                  <a:pt x="2831798" y="4389424"/>
                  <a:pt x="2823018" y="4396011"/>
                </a:cubicBezTo>
                <a:cubicBezTo>
                  <a:pt x="2812043" y="4382836"/>
                  <a:pt x="2812043" y="4367466"/>
                  <a:pt x="2820823" y="4356487"/>
                </a:cubicBezTo>
                <a:cubicBezTo>
                  <a:pt x="2833993" y="4341116"/>
                  <a:pt x="2818628" y="4338920"/>
                  <a:pt x="2812043" y="4336725"/>
                </a:cubicBezTo>
                <a:cubicBezTo>
                  <a:pt x="2807653" y="4334529"/>
                  <a:pt x="2794483" y="4330137"/>
                  <a:pt x="2792288" y="4343312"/>
                </a:cubicBezTo>
                <a:cubicBezTo>
                  <a:pt x="2792288" y="4363074"/>
                  <a:pt x="2783508" y="4378445"/>
                  <a:pt x="2783508" y="4398207"/>
                </a:cubicBezTo>
                <a:cubicBezTo>
                  <a:pt x="2779118" y="4435535"/>
                  <a:pt x="2779118" y="4472863"/>
                  <a:pt x="2765948" y="4510192"/>
                </a:cubicBezTo>
                <a:cubicBezTo>
                  <a:pt x="2763753" y="4514583"/>
                  <a:pt x="2765948" y="4523366"/>
                  <a:pt x="2765948" y="4529954"/>
                </a:cubicBezTo>
                <a:cubicBezTo>
                  <a:pt x="2765948" y="4538737"/>
                  <a:pt x="2768143" y="4547520"/>
                  <a:pt x="2757168" y="4545324"/>
                </a:cubicBezTo>
                <a:cubicBezTo>
                  <a:pt x="2748388" y="4545324"/>
                  <a:pt x="2743998" y="4538737"/>
                  <a:pt x="2741803" y="4532150"/>
                </a:cubicBezTo>
                <a:cubicBezTo>
                  <a:pt x="2737413" y="4527758"/>
                  <a:pt x="2741803" y="4521171"/>
                  <a:pt x="2739608" y="4516779"/>
                </a:cubicBezTo>
                <a:cubicBezTo>
                  <a:pt x="2735218" y="4499213"/>
                  <a:pt x="2750583" y="4490430"/>
                  <a:pt x="2750583" y="4475059"/>
                </a:cubicBezTo>
                <a:cubicBezTo>
                  <a:pt x="2748388" y="4464080"/>
                  <a:pt x="2743998" y="4448710"/>
                  <a:pt x="2754973" y="4437731"/>
                </a:cubicBezTo>
                <a:cubicBezTo>
                  <a:pt x="2761558" y="4431143"/>
                  <a:pt x="2757168" y="4422360"/>
                  <a:pt x="2757168" y="4413577"/>
                </a:cubicBezTo>
                <a:cubicBezTo>
                  <a:pt x="2759363" y="4396011"/>
                  <a:pt x="2754973" y="4376249"/>
                  <a:pt x="2759363" y="4360878"/>
                </a:cubicBezTo>
                <a:cubicBezTo>
                  <a:pt x="2765948" y="4334529"/>
                  <a:pt x="2757168" y="4316963"/>
                  <a:pt x="2737413" y="4301592"/>
                </a:cubicBezTo>
                <a:cubicBezTo>
                  <a:pt x="2715463" y="4305984"/>
                  <a:pt x="2728633" y="4332333"/>
                  <a:pt x="2713268" y="4341116"/>
                </a:cubicBezTo>
                <a:cubicBezTo>
                  <a:pt x="2715463" y="4376249"/>
                  <a:pt x="2695708" y="4404794"/>
                  <a:pt x="2695708" y="4439927"/>
                </a:cubicBezTo>
                <a:cubicBezTo>
                  <a:pt x="2695708" y="4459689"/>
                  <a:pt x="2680343" y="4477255"/>
                  <a:pt x="2678148" y="4497017"/>
                </a:cubicBezTo>
                <a:cubicBezTo>
                  <a:pt x="2675953" y="4505800"/>
                  <a:pt x="2664978" y="4503604"/>
                  <a:pt x="2658393" y="4501409"/>
                </a:cubicBezTo>
                <a:cubicBezTo>
                  <a:pt x="2651808" y="4501409"/>
                  <a:pt x="2651808" y="4492625"/>
                  <a:pt x="2654003" y="4488234"/>
                </a:cubicBezTo>
                <a:cubicBezTo>
                  <a:pt x="2669368" y="4457493"/>
                  <a:pt x="2667173" y="4420165"/>
                  <a:pt x="2678148" y="4389424"/>
                </a:cubicBezTo>
                <a:cubicBezTo>
                  <a:pt x="2682538" y="4378445"/>
                  <a:pt x="2682538" y="4367466"/>
                  <a:pt x="2686928" y="4356487"/>
                </a:cubicBezTo>
                <a:cubicBezTo>
                  <a:pt x="2693513" y="4338920"/>
                  <a:pt x="2680343" y="4319158"/>
                  <a:pt x="2673758" y="4301592"/>
                </a:cubicBezTo>
                <a:cubicBezTo>
                  <a:pt x="2667173" y="4281830"/>
                  <a:pt x="2664978" y="4259872"/>
                  <a:pt x="2671563" y="4242306"/>
                </a:cubicBezTo>
                <a:cubicBezTo>
                  <a:pt x="2680343" y="4224740"/>
                  <a:pt x="2673758" y="4211565"/>
                  <a:pt x="2671563" y="4196194"/>
                </a:cubicBezTo>
                <a:cubicBezTo>
                  <a:pt x="2667173" y="4174236"/>
                  <a:pt x="2656198" y="4158866"/>
                  <a:pt x="2645223" y="4141300"/>
                </a:cubicBezTo>
                <a:cubicBezTo>
                  <a:pt x="2640833" y="4130321"/>
                  <a:pt x="2632053" y="4121538"/>
                  <a:pt x="2616688" y="4132516"/>
                </a:cubicBezTo>
                <a:cubicBezTo>
                  <a:pt x="2605713" y="4139104"/>
                  <a:pt x="2590348" y="4134712"/>
                  <a:pt x="2583763" y="4121538"/>
                </a:cubicBezTo>
                <a:cubicBezTo>
                  <a:pt x="2570593" y="4101775"/>
                  <a:pt x="2550838" y="4103971"/>
                  <a:pt x="2533278" y="4108363"/>
                </a:cubicBezTo>
                <a:cubicBezTo>
                  <a:pt x="2502548" y="4117146"/>
                  <a:pt x="2474013" y="4123733"/>
                  <a:pt x="2441088" y="4125929"/>
                </a:cubicBezTo>
                <a:cubicBezTo>
                  <a:pt x="2427918" y="4125929"/>
                  <a:pt x="2414748" y="4119342"/>
                  <a:pt x="2401578" y="4114950"/>
                </a:cubicBezTo>
                <a:cubicBezTo>
                  <a:pt x="2357679" y="4092992"/>
                  <a:pt x="2326949" y="4057860"/>
                  <a:pt x="2300609" y="4018336"/>
                </a:cubicBezTo>
                <a:cubicBezTo>
                  <a:pt x="2276464" y="3981007"/>
                  <a:pt x="2254514" y="3943679"/>
                  <a:pt x="2234759" y="3904155"/>
                </a:cubicBezTo>
                <a:cubicBezTo>
                  <a:pt x="2221589" y="3877805"/>
                  <a:pt x="2199639" y="3851456"/>
                  <a:pt x="2190859" y="3822911"/>
                </a:cubicBezTo>
                <a:cubicBezTo>
                  <a:pt x="2177689" y="3785582"/>
                  <a:pt x="2151349" y="3772408"/>
                  <a:pt x="2118424" y="3761429"/>
                </a:cubicBezTo>
                <a:cubicBezTo>
                  <a:pt x="2094279" y="3754841"/>
                  <a:pt x="2092084" y="3752645"/>
                  <a:pt x="2083304" y="3772408"/>
                </a:cubicBezTo>
                <a:cubicBezTo>
                  <a:pt x="2076719" y="3781191"/>
                  <a:pt x="2074524" y="3789974"/>
                  <a:pt x="2063549" y="3789974"/>
                </a:cubicBezTo>
                <a:cubicBezTo>
                  <a:pt x="2048184" y="3789974"/>
                  <a:pt x="2035014" y="3792170"/>
                  <a:pt x="2021844" y="3781191"/>
                </a:cubicBezTo>
                <a:lnTo>
                  <a:pt x="2008717" y="3760713"/>
                </a:lnTo>
                <a:lnTo>
                  <a:pt x="1923143" y="3846286"/>
                </a:lnTo>
                <a:lnTo>
                  <a:pt x="1859631" y="3782774"/>
                </a:lnTo>
                <a:lnTo>
                  <a:pt x="1853652" y="3782563"/>
                </a:lnTo>
                <a:cubicBezTo>
                  <a:pt x="1846793" y="3784485"/>
                  <a:pt x="1840757" y="3788876"/>
                  <a:pt x="1835269" y="3796561"/>
                </a:cubicBezTo>
                <a:cubicBezTo>
                  <a:pt x="1822099" y="3814127"/>
                  <a:pt x="1797954" y="3825106"/>
                  <a:pt x="1791369" y="3849260"/>
                </a:cubicBezTo>
                <a:cubicBezTo>
                  <a:pt x="1776004" y="3849260"/>
                  <a:pt x="1771614" y="3866826"/>
                  <a:pt x="1760639" y="3869022"/>
                </a:cubicBezTo>
                <a:cubicBezTo>
                  <a:pt x="1738689" y="3873414"/>
                  <a:pt x="1740884" y="3888784"/>
                  <a:pt x="1738689" y="3904155"/>
                </a:cubicBezTo>
                <a:cubicBezTo>
                  <a:pt x="1738689" y="3917329"/>
                  <a:pt x="1745274" y="3932700"/>
                  <a:pt x="1732104" y="3945875"/>
                </a:cubicBezTo>
                <a:cubicBezTo>
                  <a:pt x="1727714" y="3948070"/>
                  <a:pt x="1725519" y="3961245"/>
                  <a:pt x="1740884" y="3967833"/>
                </a:cubicBezTo>
                <a:cubicBezTo>
                  <a:pt x="1762834" y="3978811"/>
                  <a:pt x="1756249" y="4005161"/>
                  <a:pt x="1756249" y="4024923"/>
                </a:cubicBezTo>
                <a:cubicBezTo>
                  <a:pt x="1734299" y="4022727"/>
                  <a:pt x="1725519" y="4007357"/>
                  <a:pt x="1723324" y="3987595"/>
                </a:cubicBezTo>
                <a:cubicBezTo>
                  <a:pt x="1721129" y="3974420"/>
                  <a:pt x="1714544" y="3967833"/>
                  <a:pt x="1701374" y="3965637"/>
                </a:cubicBezTo>
                <a:cubicBezTo>
                  <a:pt x="1696984" y="3965637"/>
                  <a:pt x="1692594" y="3965637"/>
                  <a:pt x="1688204" y="3963441"/>
                </a:cubicBezTo>
                <a:cubicBezTo>
                  <a:pt x="1675034" y="3950266"/>
                  <a:pt x="1661864" y="3930504"/>
                  <a:pt x="1644304" y="3923917"/>
                </a:cubicBezTo>
                <a:cubicBezTo>
                  <a:pt x="1628939" y="3917329"/>
                  <a:pt x="1609184" y="3917329"/>
                  <a:pt x="1593819" y="3906350"/>
                </a:cubicBezTo>
                <a:cubicBezTo>
                  <a:pt x="1587234" y="3901959"/>
                  <a:pt x="1576259" y="3897567"/>
                  <a:pt x="1571869" y="3888784"/>
                </a:cubicBezTo>
                <a:cubicBezTo>
                  <a:pt x="1545529" y="3860239"/>
                  <a:pt x="1508214" y="3842673"/>
                  <a:pt x="1484069" y="3811932"/>
                </a:cubicBezTo>
                <a:cubicBezTo>
                  <a:pt x="1479679" y="3807540"/>
                  <a:pt x="1473095" y="3805344"/>
                  <a:pt x="1468705" y="3811932"/>
                </a:cubicBezTo>
                <a:cubicBezTo>
                  <a:pt x="1466510" y="3814127"/>
                  <a:pt x="1466510" y="3818519"/>
                  <a:pt x="1468705" y="3822911"/>
                </a:cubicBezTo>
                <a:cubicBezTo>
                  <a:pt x="1490654" y="3862435"/>
                  <a:pt x="1514799" y="3901959"/>
                  <a:pt x="1549919" y="3928308"/>
                </a:cubicBezTo>
                <a:cubicBezTo>
                  <a:pt x="1560894" y="3937092"/>
                  <a:pt x="1565284" y="3941483"/>
                  <a:pt x="1563089" y="3952462"/>
                </a:cubicBezTo>
                <a:cubicBezTo>
                  <a:pt x="1563089" y="3965637"/>
                  <a:pt x="1547724" y="3981007"/>
                  <a:pt x="1536749" y="3983203"/>
                </a:cubicBezTo>
                <a:cubicBezTo>
                  <a:pt x="1523579" y="3985399"/>
                  <a:pt x="1512604" y="3978811"/>
                  <a:pt x="1512604" y="3967833"/>
                </a:cubicBezTo>
                <a:cubicBezTo>
                  <a:pt x="1510409" y="3954658"/>
                  <a:pt x="1495044" y="3961245"/>
                  <a:pt x="1495044" y="3952462"/>
                </a:cubicBezTo>
                <a:cubicBezTo>
                  <a:pt x="1495044" y="3941483"/>
                  <a:pt x="1486264" y="3939287"/>
                  <a:pt x="1481874" y="3932700"/>
                </a:cubicBezTo>
                <a:cubicBezTo>
                  <a:pt x="1464315" y="3912938"/>
                  <a:pt x="1451145" y="3893176"/>
                  <a:pt x="1448950" y="3866826"/>
                </a:cubicBezTo>
                <a:cubicBezTo>
                  <a:pt x="1448950" y="3847064"/>
                  <a:pt x="1429195" y="3838281"/>
                  <a:pt x="1427000" y="3818519"/>
                </a:cubicBezTo>
                <a:cubicBezTo>
                  <a:pt x="1427000" y="3787778"/>
                  <a:pt x="1400660" y="3768016"/>
                  <a:pt x="1394075" y="3739471"/>
                </a:cubicBezTo>
                <a:cubicBezTo>
                  <a:pt x="1385295" y="3704338"/>
                  <a:pt x="1367735" y="3671401"/>
                  <a:pt x="1361150" y="3634073"/>
                </a:cubicBezTo>
                <a:cubicBezTo>
                  <a:pt x="1358955" y="3618702"/>
                  <a:pt x="1347980" y="3612115"/>
                  <a:pt x="1334810" y="3605528"/>
                </a:cubicBezTo>
                <a:cubicBezTo>
                  <a:pt x="1326030" y="3603332"/>
                  <a:pt x="1317250" y="3596745"/>
                  <a:pt x="1317250" y="3587961"/>
                </a:cubicBezTo>
                <a:cubicBezTo>
                  <a:pt x="1319445" y="3570395"/>
                  <a:pt x="1304080" y="3563808"/>
                  <a:pt x="1295300" y="3552829"/>
                </a:cubicBezTo>
                <a:cubicBezTo>
                  <a:pt x="1277740" y="3592353"/>
                  <a:pt x="1271155" y="3634073"/>
                  <a:pt x="1273350" y="3671401"/>
                </a:cubicBezTo>
                <a:cubicBezTo>
                  <a:pt x="1273350" y="3688968"/>
                  <a:pt x="1286520" y="3693359"/>
                  <a:pt x="1293105" y="3704338"/>
                </a:cubicBezTo>
                <a:cubicBezTo>
                  <a:pt x="1304080" y="3721904"/>
                  <a:pt x="1310665" y="3737275"/>
                  <a:pt x="1308470" y="3759233"/>
                </a:cubicBezTo>
                <a:cubicBezTo>
                  <a:pt x="1308470" y="3772408"/>
                  <a:pt x="1308470" y="3783386"/>
                  <a:pt x="1308470" y="3800953"/>
                </a:cubicBezTo>
                <a:cubicBezTo>
                  <a:pt x="1286520" y="3792170"/>
                  <a:pt x="1264570" y="3789974"/>
                  <a:pt x="1262375" y="3759233"/>
                </a:cubicBezTo>
                <a:cubicBezTo>
                  <a:pt x="1262375" y="3746058"/>
                  <a:pt x="1249205" y="3724100"/>
                  <a:pt x="1233840" y="3721904"/>
                </a:cubicBezTo>
                <a:cubicBezTo>
                  <a:pt x="1216280" y="3719709"/>
                  <a:pt x="1218475" y="3706534"/>
                  <a:pt x="1216280" y="3699947"/>
                </a:cubicBezTo>
                <a:cubicBezTo>
                  <a:pt x="1211890" y="3682380"/>
                  <a:pt x="1205305" y="3662618"/>
                  <a:pt x="1194330" y="3649443"/>
                </a:cubicBezTo>
                <a:cubicBezTo>
                  <a:pt x="1181160" y="3634073"/>
                  <a:pt x="1189940" y="3614311"/>
                  <a:pt x="1178965" y="3596745"/>
                </a:cubicBezTo>
                <a:cubicBezTo>
                  <a:pt x="1172380" y="3587961"/>
                  <a:pt x="1172380" y="3576983"/>
                  <a:pt x="1157015" y="3570395"/>
                </a:cubicBezTo>
                <a:cubicBezTo>
                  <a:pt x="1137260" y="3561612"/>
                  <a:pt x="1128480" y="3544046"/>
                  <a:pt x="1135065" y="3519892"/>
                </a:cubicBezTo>
                <a:cubicBezTo>
                  <a:pt x="1146040" y="3517696"/>
                  <a:pt x="1159210" y="3519892"/>
                  <a:pt x="1167990" y="3515501"/>
                </a:cubicBezTo>
                <a:cubicBezTo>
                  <a:pt x="1178965" y="3506717"/>
                  <a:pt x="1185550" y="3493543"/>
                  <a:pt x="1185550" y="3478172"/>
                </a:cubicBezTo>
                <a:cubicBezTo>
                  <a:pt x="1185550" y="3467193"/>
                  <a:pt x="1198720" y="3464997"/>
                  <a:pt x="1196525" y="3451823"/>
                </a:cubicBezTo>
                <a:cubicBezTo>
                  <a:pt x="1194330" y="3445235"/>
                  <a:pt x="1209695" y="3451823"/>
                  <a:pt x="1211890" y="3443040"/>
                </a:cubicBezTo>
                <a:cubicBezTo>
                  <a:pt x="1211890" y="3440844"/>
                  <a:pt x="1200915" y="3440844"/>
                  <a:pt x="1196525" y="3436452"/>
                </a:cubicBezTo>
                <a:cubicBezTo>
                  <a:pt x="1192135" y="3429865"/>
                  <a:pt x="1189940" y="3423277"/>
                  <a:pt x="1185550" y="3414494"/>
                </a:cubicBezTo>
                <a:cubicBezTo>
                  <a:pt x="1183355" y="3403515"/>
                  <a:pt x="1187745" y="3396928"/>
                  <a:pt x="1200915" y="3394732"/>
                </a:cubicBezTo>
                <a:cubicBezTo>
                  <a:pt x="1227255" y="3392536"/>
                  <a:pt x="1236035" y="3383753"/>
                  <a:pt x="1238230" y="3355208"/>
                </a:cubicBezTo>
                <a:cubicBezTo>
                  <a:pt x="1238230" y="3346425"/>
                  <a:pt x="1253595" y="3344229"/>
                  <a:pt x="1242620" y="3333250"/>
                </a:cubicBezTo>
                <a:cubicBezTo>
                  <a:pt x="1211890" y="3342033"/>
                  <a:pt x="1194330" y="3368383"/>
                  <a:pt x="1167990" y="3383753"/>
                </a:cubicBezTo>
                <a:cubicBezTo>
                  <a:pt x="1163600" y="3385949"/>
                  <a:pt x="1161405" y="3390341"/>
                  <a:pt x="1159210" y="3392536"/>
                </a:cubicBezTo>
                <a:cubicBezTo>
                  <a:pt x="1152625" y="3396928"/>
                  <a:pt x="1148235" y="3396928"/>
                  <a:pt x="1143845" y="3392536"/>
                </a:cubicBezTo>
                <a:cubicBezTo>
                  <a:pt x="1141650" y="3388145"/>
                  <a:pt x="1141650" y="3383753"/>
                  <a:pt x="1143845" y="3379362"/>
                </a:cubicBezTo>
                <a:cubicBezTo>
                  <a:pt x="1159210" y="3366187"/>
                  <a:pt x="1172380" y="3348621"/>
                  <a:pt x="1187745" y="3337642"/>
                </a:cubicBezTo>
                <a:cubicBezTo>
                  <a:pt x="1209695" y="3322271"/>
                  <a:pt x="1207500" y="3300313"/>
                  <a:pt x="1203110" y="3282747"/>
                </a:cubicBezTo>
                <a:cubicBezTo>
                  <a:pt x="1198720" y="3269572"/>
                  <a:pt x="1196525" y="3249810"/>
                  <a:pt x="1174575" y="3245419"/>
                </a:cubicBezTo>
                <a:cubicBezTo>
                  <a:pt x="1163600" y="3243223"/>
                  <a:pt x="1152625" y="3234440"/>
                  <a:pt x="1141650" y="3227853"/>
                </a:cubicBezTo>
                <a:cubicBezTo>
                  <a:pt x="1110920" y="3210286"/>
                  <a:pt x="1099945" y="3183937"/>
                  <a:pt x="1110920" y="3151000"/>
                </a:cubicBezTo>
                <a:cubicBezTo>
                  <a:pt x="1119700" y="3124651"/>
                  <a:pt x="1126285" y="3100497"/>
                  <a:pt x="1108725" y="3074148"/>
                </a:cubicBezTo>
                <a:cubicBezTo>
                  <a:pt x="1097750" y="3060973"/>
                  <a:pt x="1082385" y="3036819"/>
                  <a:pt x="1067020" y="3025840"/>
                </a:cubicBezTo>
                <a:cubicBezTo>
                  <a:pt x="1053850" y="3014861"/>
                  <a:pt x="1045070" y="2997295"/>
                  <a:pt x="1025315" y="2990708"/>
                </a:cubicBezTo>
                <a:cubicBezTo>
                  <a:pt x="1018730" y="2988512"/>
                  <a:pt x="1018730" y="2981924"/>
                  <a:pt x="1018730" y="2977533"/>
                </a:cubicBezTo>
                <a:lnTo>
                  <a:pt x="1022125" y="2945268"/>
                </a:lnTo>
                <a:lnTo>
                  <a:pt x="0" y="19231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766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95E53-0402-A4C1-5CE2-E7894A6D3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64B42-2975-2CC5-F243-70A7BB65C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9BB44-30C2-8CE4-CD54-9E06D70DC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8A83-BCEE-48EF-B8F0-5F25364EAEE5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484DC-6A68-9ECD-25C2-3DD9F72BE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5E9C3-0716-E35B-C821-32B22DB94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8250-BDD7-4860-9150-D39C7DDDE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2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4503C-FE00-B6EB-4CBE-8CBEFBDC7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2437E-8553-A4D5-6A8F-7FCBD428E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E8A6E-F2A9-7DF4-A945-710E86862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8A83-BCEE-48EF-B8F0-5F25364EAEE5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AAF4F-F343-063E-1443-0102B1C9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A8515-0CC3-9562-7245-ED420CF64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8250-BDD7-4860-9150-D39C7DDDE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6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7CB0F-148E-D489-76F9-2BC5C9C3C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26CF5-0AE0-327F-C118-C47E8ED315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E5990A-B5CC-5ED2-19A6-4749FCBDA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423E8-65F6-F6B9-B755-300AB6FA1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8A83-BCEE-48EF-B8F0-5F25364EAEE5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A23F0-B2C7-84B2-2A24-51072CC13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81E05B-2545-D66E-9F75-73212B9E4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8250-BDD7-4860-9150-D39C7DDDE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9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E7417-0CDB-F1FF-1B11-D68C45B1C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71014C-F349-1701-EA7B-7099902FB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1F1E30-61E9-4E7B-E539-AE6250C5FD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1C0235-80C5-EE52-BC02-5D9A461042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C7F9D0-3CC1-7757-6A8D-4887DECF6E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EB79B1-EDCC-2C81-3270-D4B60502D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8A83-BCEE-48EF-B8F0-5F25364EAEE5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6FBABA-AC5C-E3F3-1B0E-76427EA2C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CC6408-29E0-60A7-B06F-44940E1BF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8250-BDD7-4860-9150-D39C7DDDE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8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64D9A-BE5E-3B11-FB6D-90193E9C3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C9BA47-112F-A3BB-793C-195D069D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8A83-BCEE-48EF-B8F0-5F25364EAEE5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1B3713-013B-AA52-5A56-AB25DB842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E71C40-EB1D-6516-2561-95C713C41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8250-BDD7-4860-9150-D39C7DDDE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3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7BFF31-31D4-285B-5BC4-4711686F9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8A83-BCEE-48EF-B8F0-5F25364EAEE5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D6AC53-5E64-6D56-FD09-1048FB57B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ABF85-BA44-F3F2-42B7-1719085F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8250-BDD7-4860-9150-D39C7DDDE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1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3311C-BC5B-18D4-8C07-16687FAFA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A77F5-EA42-5223-D6C9-798133D70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59770-4623-F0C4-3D12-38F63A7D4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241BAC-A1DE-A261-05E5-912BF78CE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8A83-BCEE-48EF-B8F0-5F25364EAEE5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2544A7-625E-275E-26B1-BB56235C9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A9159-B1FD-5C33-7476-19CB30F8D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8250-BDD7-4860-9150-D39C7DDDE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8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A0723-8B78-5F1D-AFC8-66CE48C83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173355-6268-D335-E0A9-8890541BCB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81A558-1BD7-4996-6385-A622DC424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B815A0-3CD1-4AAB-8815-BE2F55A4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8A83-BCEE-48EF-B8F0-5F25364EAEE5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C5CE0E-E12E-901E-24AC-3623D967E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3B01D-9E36-0001-3D41-E2BBFAE0D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8250-BDD7-4860-9150-D39C7DDDE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7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9B4C7B-6EF3-0DB6-C15C-434C8C067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897A6-6544-D5CC-B5B8-4716F6B6E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1508E-C9FC-BA47-27CB-FE7573479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58A83-BCEE-48EF-B8F0-5F25364EAEE5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C611B-896A-0232-133D-962C049DF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1FCC6-92D8-6BC7-1AE0-B8778DA34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B8250-BDD7-4860-9150-D39C7DDDE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3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7" y="1303754"/>
            <a:ext cx="3023952" cy="42504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81320" y="1049928"/>
            <a:ext cx="8154443" cy="5458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u="sng" dirty="0">
                <a:latin typeface="Arial" panose="020B0604020202020204" pitchFamily="34" charset="0"/>
              </a:rPr>
              <a:t>GIỚI THIỆU BẢN THÂN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Arial" panose="020B0604020202020204" pitchFamily="34" charset="0"/>
              </a:rPr>
              <a:t>- </a:t>
            </a:r>
            <a:r>
              <a:rPr lang="en-US" altLang="en-US" sz="2000" dirty="0" err="1">
                <a:latin typeface="Arial" panose="020B0604020202020204" pitchFamily="34" charset="0"/>
              </a:rPr>
              <a:t>Họ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và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tên</a:t>
            </a:r>
            <a:r>
              <a:rPr lang="en-US" altLang="en-US" sz="2000" dirty="0">
                <a:latin typeface="Arial" panose="020B0604020202020204" pitchFamily="34" charset="0"/>
              </a:rPr>
              <a:t>: </a:t>
            </a:r>
            <a:r>
              <a:rPr lang="en-US" altLang="en-US" sz="2000" dirty="0" err="1">
                <a:solidFill>
                  <a:srgbClr val="C00000"/>
                </a:solidFill>
                <a:latin typeface="Arial" panose="020B0604020202020204" pitchFamily="34" charset="0"/>
              </a:rPr>
              <a:t>Vũ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Arial" panose="020B0604020202020204" pitchFamily="34" charset="0"/>
              </a:rPr>
              <a:t>Thị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Arial" panose="020B0604020202020204" pitchFamily="34" charset="0"/>
              </a:rPr>
              <a:t>Nhung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Sinh</a:t>
            </a:r>
            <a:r>
              <a:rPr lang="en-US" altLang="en-US" sz="200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năm</a:t>
            </a:r>
            <a:r>
              <a:rPr lang="en-US" altLang="en-US" sz="200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1980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Arial" panose="020B0604020202020204" pitchFamily="34" charset="0"/>
              </a:rPr>
              <a:t>- </a:t>
            </a:r>
            <a:r>
              <a:rPr lang="en-US" altLang="en-US" sz="2000" dirty="0" err="1">
                <a:latin typeface="Arial" panose="020B0604020202020204" pitchFamily="34" charset="0"/>
              </a:rPr>
              <a:t>Quê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quán</a:t>
            </a:r>
            <a:r>
              <a:rPr lang="en-US" altLang="en-US" sz="2000" dirty="0">
                <a:latin typeface="Arial" panose="020B0604020202020204" pitchFamily="34" charset="0"/>
              </a:rPr>
              <a:t>: </a:t>
            </a:r>
            <a:r>
              <a:rPr lang="en-US" altLang="en-US" sz="2000" dirty="0" err="1">
                <a:solidFill>
                  <a:srgbClr val="C00000"/>
                </a:solidFill>
                <a:latin typeface="Arial" panose="020B0604020202020204" pitchFamily="34" charset="0"/>
              </a:rPr>
              <a:t>Hải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Arial" panose="020B0604020202020204" pitchFamily="34" charset="0"/>
              </a:rPr>
              <a:t>Phòng</a:t>
            </a:r>
            <a:endParaRPr lang="en-US" altLang="en-US" sz="20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Arial" panose="020B0604020202020204" pitchFamily="34" charset="0"/>
              </a:rPr>
              <a:t>- </a:t>
            </a:r>
            <a:r>
              <a:rPr lang="en-US" altLang="en-US" sz="2000" dirty="0" err="1">
                <a:latin typeface="Arial" panose="020B0604020202020204" pitchFamily="34" charset="0"/>
              </a:rPr>
              <a:t>Nghề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Nghiệp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trước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khi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hợp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tác</a:t>
            </a:r>
            <a:r>
              <a:rPr lang="en-US" altLang="en-US" sz="2000" dirty="0">
                <a:latin typeface="Arial" panose="020B0604020202020204" pitchFamily="34" charset="0"/>
              </a:rPr>
              <a:t> KD: </a:t>
            </a:r>
            <a:r>
              <a:rPr lang="en-US" altLang="en-US" sz="2000" dirty="0" err="1">
                <a:solidFill>
                  <a:srgbClr val="C00000"/>
                </a:solidFill>
                <a:latin typeface="Arial" panose="020B0604020202020204" pitchFamily="34" charset="0"/>
              </a:rPr>
              <a:t>Kế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Arial" panose="020B0604020202020204" pitchFamily="34" charset="0"/>
              </a:rPr>
              <a:t>toán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Arial" panose="020B0604020202020204" pitchFamily="34" charset="0"/>
              </a:rPr>
              <a:t>doanh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Arial" panose="020B0604020202020204" pitchFamily="34" charset="0"/>
              </a:rPr>
              <a:t>nghiệp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Arial" panose="020B0604020202020204" pitchFamily="34" charset="0"/>
              </a:rPr>
              <a:t> - </a:t>
            </a:r>
            <a:r>
              <a:rPr lang="en-US" altLang="en-US" sz="2000" dirty="0" err="1">
                <a:latin typeface="Arial" panose="020B0604020202020204" pitchFamily="34" charset="0"/>
              </a:rPr>
              <a:t>Chồng</a:t>
            </a:r>
            <a:r>
              <a:rPr lang="en-US" altLang="en-US" sz="2000" dirty="0">
                <a:latin typeface="Arial" panose="020B0604020202020204" pitchFamily="34" charset="0"/>
              </a:rPr>
              <a:t>: </a:t>
            </a:r>
            <a:r>
              <a:rPr lang="en-US" altLang="en-US" sz="2000" dirty="0" err="1">
                <a:solidFill>
                  <a:srgbClr val="C00000"/>
                </a:solidFill>
                <a:latin typeface="Arial" panose="020B0604020202020204" pitchFamily="34" charset="0"/>
              </a:rPr>
              <a:t>Bùi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Arial" panose="020B0604020202020204" pitchFamily="34" charset="0"/>
              </a:rPr>
              <a:t>Sỹ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Arial" panose="020B0604020202020204" pitchFamily="34" charset="0"/>
              </a:rPr>
              <a:t>Hùng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Arial" panose="020B0604020202020204" pitchFamily="34" charset="0"/>
              </a:rPr>
              <a:t>sinh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Arial" panose="020B0604020202020204" pitchFamily="34" charset="0"/>
              </a:rPr>
              <a:t>năm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 1975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Arial" panose="020B0604020202020204" pitchFamily="34" charset="0"/>
              </a:rPr>
              <a:t> - </a:t>
            </a:r>
            <a:r>
              <a:rPr lang="en-US" altLang="en-US" sz="2000" dirty="0" err="1">
                <a:latin typeface="Arial" panose="020B0604020202020204" pitchFamily="34" charset="0"/>
              </a:rPr>
              <a:t>Quê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quán</a:t>
            </a:r>
            <a:r>
              <a:rPr lang="en-US" altLang="en-US" sz="2000" dirty="0">
                <a:latin typeface="Arial" panose="020B0604020202020204" pitchFamily="34" charset="0"/>
              </a:rPr>
              <a:t>: </a:t>
            </a:r>
            <a:r>
              <a:rPr lang="en-US" altLang="en-US" sz="2000" dirty="0" err="1">
                <a:solidFill>
                  <a:srgbClr val="C00000"/>
                </a:solidFill>
                <a:latin typeface="Arial" panose="020B0604020202020204" pitchFamily="34" charset="0"/>
              </a:rPr>
              <a:t>Hải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Arial" panose="020B0604020202020204" pitchFamily="34" charset="0"/>
              </a:rPr>
              <a:t>Phòng</a:t>
            </a:r>
            <a:endParaRPr lang="en-US" altLang="en-US" sz="20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Arial" panose="020B0604020202020204" pitchFamily="34" charset="0"/>
              </a:rPr>
              <a:t> - </a:t>
            </a:r>
            <a:r>
              <a:rPr lang="en-US" altLang="en-US" sz="2000" dirty="0" err="1">
                <a:latin typeface="Arial" panose="020B0604020202020204" pitchFamily="34" charset="0"/>
              </a:rPr>
              <a:t>Nghề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nghiệp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trước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khi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hợp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tác</a:t>
            </a:r>
            <a:r>
              <a:rPr lang="en-US" altLang="en-US" sz="2000" dirty="0">
                <a:latin typeface="Arial" panose="020B0604020202020204" pitchFamily="34" charset="0"/>
              </a:rPr>
              <a:t> KD: </a:t>
            </a:r>
            <a:r>
              <a:rPr lang="en-US" altLang="en-US" sz="2000" dirty="0" err="1">
                <a:solidFill>
                  <a:srgbClr val="C00000"/>
                </a:solidFill>
                <a:latin typeface="Arial" panose="020B0604020202020204" pitchFamily="34" charset="0"/>
              </a:rPr>
              <a:t>Luật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Arial" panose="020B0604020202020204" pitchFamily="34" charset="0"/>
              </a:rPr>
              <a:t>sư</a:t>
            </a:r>
            <a:endParaRPr lang="en-US" altLang="en-US" sz="20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Arial" panose="020B0604020202020204" pitchFamily="34" charset="0"/>
              </a:rPr>
              <a:t> - </a:t>
            </a:r>
            <a:r>
              <a:rPr lang="en-US" altLang="en-US" sz="2000" dirty="0" err="1">
                <a:latin typeface="Arial" panose="020B0604020202020204" pitchFamily="34" charset="0"/>
              </a:rPr>
              <a:t>Năm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bắt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đầu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kinh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doanh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với</a:t>
            </a:r>
            <a:r>
              <a:rPr lang="en-US" altLang="en-US" sz="2000" dirty="0">
                <a:latin typeface="Arial" panose="020B0604020202020204" pitchFamily="34" charset="0"/>
              </a:rPr>
              <a:t> Care For VN ( </a:t>
            </a:r>
            <a:r>
              <a:rPr lang="en-US" altLang="en-US" sz="2000" dirty="0" err="1">
                <a:latin typeface="Arial" panose="020B0604020202020204" pitchFamily="34" charset="0"/>
              </a:rPr>
              <a:t>Tiền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thân</a:t>
            </a:r>
            <a:r>
              <a:rPr lang="en-US" altLang="en-US" sz="2000" dirty="0">
                <a:latin typeface="Arial" panose="020B0604020202020204" pitchFamily="34" charset="0"/>
              </a:rPr>
              <a:t> NI): 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01.08.2015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Arial" panose="020B0604020202020204" pitchFamily="34" charset="0"/>
              </a:rPr>
              <a:t> - </a:t>
            </a:r>
            <a:r>
              <a:rPr lang="en-US" altLang="en-US" sz="2000" dirty="0" err="1">
                <a:latin typeface="Arial" panose="020B0604020202020204" pitchFamily="34" charset="0"/>
              </a:rPr>
              <a:t>Danh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hiệu</a:t>
            </a:r>
            <a:r>
              <a:rPr lang="en-US" altLang="en-US" sz="2000" dirty="0">
                <a:latin typeface="Arial" panose="020B0604020202020204" pitchFamily="34" charset="0"/>
              </a:rPr>
              <a:t>: 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5 Sao </a:t>
            </a:r>
            <a:r>
              <a:rPr lang="en-US" altLang="en-US" sz="2000" dirty="0" err="1">
                <a:solidFill>
                  <a:srgbClr val="C00000"/>
                </a:solidFill>
                <a:latin typeface="Arial" panose="020B0604020202020204" pitchFamily="34" charset="0"/>
              </a:rPr>
              <a:t>vàng</a:t>
            </a:r>
            <a:endParaRPr lang="en-US" altLang="en-US" sz="20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Arial" panose="020B0604020202020204" pitchFamily="34" charset="0"/>
              </a:rPr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17811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0AF50A-D624-C063-8758-335A51AE6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392" y="387386"/>
            <a:ext cx="8683758" cy="616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93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arallelogram 30">
            <a:extLst>
              <a:ext uri="{FF2B5EF4-FFF2-40B4-BE49-F238E27FC236}">
                <a16:creationId xmlns:a16="http://schemas.microsoft.com/office/drawing/2014/main" id="{C7FE786F-31F5-437C-B10A-FA8D20AC9B56}"/>
              </a:ext>
            </a:extLst>
          </p:cNvPr>
          <p:cNvSpPr/>
          <p:nvPr/>
        </p:nvSpPr>
        <p:spPr>
          <a:xfrm flipH="1">
            <a:off x="5542289" y="4025601"/>
            <a:ext cx="298085" cy="27450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 Same Side Corner Rectangle 11">
            <a:extLst>
              <a:ext uri="{FF2B5EF4-FFF2-40B4-BE49-F238E27FC236}">
                <a16:creationId xmlns:a16="http://schemas.microsoft.com/office/drawing/2014/main" id="{F7DDEDE1-0253-498E-9E2C-44FB02EBBB81}"/>
              </a:ext>
            </a:extLst>
          </p:cNvPr>
          <p:cNvSpPr>
            <a:spLocks noChangeAspect="1"/>
          </p:cNvSpPr>
          <p:nvPr/>
        </p:nvSpPr>
        <p:spPr>
          <a:xfrm rot="9900000">
            <a:off x="5623285" y="2138556"/>
            <a:ext cx="335644" cy="26186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Oval 21">
            <a:extLst>
              <a:ext uri="{FF2B5EF4-FFF2-40B4-BE49-F238E27FC236}">
                <a16:creationId xmlns:a16="http://schemas.microsoft.com/office/drawing/2014/main" id="{723634AB-D977-4642-8D40-B63FE4D78EA8}"/>
              </a:ext>
            </a:extLst>
          </p:cNvPr>
          <p:cNvSpPr>
            <a:spLocks noChangeAspect="1"/>
          </p:cNvSpPr>
          <p:nvPr/>
        </p:nvSpPr>
        <p:spPr>
          <a:xfrm>
            <a:off x="4762031" y="3048825"/>
            <a:ext cx="323699" cy="29983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5D51BFAF-F3B5-459E-BA98-2536A716C6A8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0" r="11670"/>
          <a:stretch>
            <a:fillRect/>
          </a:stretch>
        </p:blipFill>
        <p:spPr>
          <a:xfrm flipH="1">
            <a:off x="-423722" y="1279351"/>
            <a:ext cx="5988162" cy="4686827"/>
          </a:xfr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4EDE401D-F0AB-4E6A-9605-C1EC0CF7C239}"/>
              </a:ext>
            </a:extLst>
          </p:cNvPr>
          <p:cNvGrpSpPr/>
          <p:nvPr/>
        </p:nvGrpSpPr>
        <p:grpSpPr>
          <a:xfrm>
            <a:off x="4923880" y="1134475"/>
            <a:ext cx="4015105" cy="1218102"/>
            <a:chOff x="7048084" y="367015"/>
            <a:chExt cx="4015105" cy="121810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80F9038-7598-4544-B774-2C8167A79C7B}"/>
                </a:ext>
              </a:extLst>
            </p:cNvPr>
            <p:cNvSpPr txBox="1"/>
            <p:nvPr/>
          </p:nvSpPr>
          <p:spPr>
            <a:xfrm>
              <a:off x="7048084" y="367015"/>
              <a:ext cx="40151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NGƯỜI TIÊU DÙNG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Càng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càng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kiệm</a:t>
              </a:r>
              <a:endPara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BEC7FF4-1713-4C66-913C-C415C3F93094}"/>
                </a:ext>
              </a:extLst>
            </p:cNvPr>
            <p:cNvSpPr txBox="1"/>
            <p:nvPr/>
          </p:nvSpPr>
          <p:spPr>
            <a:xfrm>
              <a:off x="7380709" y="1215785"/>
              <a:ext cx="35463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thẻ</a:t>
              </a: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viên</a:t>
              </a: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lũy</a:t>
              </a: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EAA5535-1B8B-4B8C-8198-9E9686275841}"/>
              </a:ext>
            </a:extLst>
          </p:cNvPr>
          <p:cNvGrpSpPr/>
          <p:nvPr/>
        </p:nvGrpSpPr>
        <p:grpSpPr>
          <a:xfrm>
            <a:off x="5840587" y="2574033"/>
            <a:ext cx="4551606" cy="1778740"/>
            <a:chOff x="7277628" y="2731927"/>
            <a:chExt cx="4551606" cy="177874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521A142-8F38-490B-A837-F510C9EA02D7}"/>
                </a:ext>
              </a:extLst>
            </p:cNvPr>
            <p:cNvSpPr txBox="1"/>
            <p:nvPr/>
          </p:nvSpPr>
          <p:spPr>
            <a:xfrm>
              <a:off x="7316621" y="2731927"/>
              <a:ext cx="41801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NGƯỜI LÀM THÊM</a:t>
              </a:r>
            </a:p>
            <a:p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Càng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càng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tăng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nhập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BB588C2-A4DC-4C37-944C-26C95ECE52B2}"/>
                </a:ext>
              </a:extLst>
            </p:cNvPr>
            <p:cNvSpPr txBox="1"/>
            <p:nvPr/>
          </p:nvSpPr>
          <p:spPr>
            <a:xfrm>
              <a:off x="7277628" y="3587337"/>
              <a:ext cx="45516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hạ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trăm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ép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doanh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tháng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pPr algn="just"/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Thưởng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BHXS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bán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giỏi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16BEAB2-66C1-47AF-8108-8191958F792A}"/>
              </a:ext>
            </a:extLst>
          </p:cNvPr>
          <p:cNvGrpSpPr/>
          <p:nvPr/>
        </p:nvGrpSpPr>
        <p:grpSpPr>
          <a:xfrm>
            <a:off x="5256505" y="4622180"/>
            <a:ext cx="5854320" cy="2106466"/>
            <a:chOff x="6304547" y="4615011"/>
            <a:chExt cx="5854320" cy="210646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F66BD8C-7C83-4E07-8800-F2472E5D4608}"/>
                </a:ext>
              </a:extLst>
            </p:cNvPr>
            <p:cNvSpPr txBox="1"/>
            <p:nvPr/>
          </p:nvSpPr>
          <p:spPr>
            <a:xfrm>
              <a:off x="6304547" y="4615011"/>
              <a:ext cx="5854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NGƯỜI XÂY DỰNG HỆ THỐNG</a:t>
              </a:r>
            </a:p>
            <a:p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Càng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triển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càng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vững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mạnh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667FCFD-0CA5-4BB3-942C-0CF969F61C04}"/>
                </a:ext>
              </a:extLst>
            </p:cNvPr>
            <p:cNvSpPr txBox="1"/>
            <p:nvPr/>
          </p:nvSpPr>
          <p:spPr>
            <a:xfrm>
              <a:off x="6304547" y="5521148"/>
              <a:ext cx="55464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Doanh</a:t>
              </a:r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</a:t>
              </a:r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thấp</a:t>
              </a:r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dirty="0" err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ly</a:t>
              </a:r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khai</a:t>
              </a:r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dirty="0" err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nhánh</a:t>
              </a:r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r>
                <a:rPr lang="en-US" dirty="0" err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tuyến</a:t>
              </a:r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dưới</a:t>
              </a:r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cộng</a:t>
              </a:r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hưởng</a:t>
              </a:r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lên</a:t>
              </a:r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tuyến</a:t>
              </a:r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2E7CCEE-435D-4625-B26B-E4D40208C6EB}"/>
              </a:ext>
            </a:extLst>
          </p:cNvPr>
          <p:cNvSpPr txBox="1">
            <a:spLocks/>
          </p:cNvSpPr>
          <p:nvPr/>
        </p:nvSpPr>
        <p:spPr>
          <a:xfrm>
            <a:off x="0" y="186487"/>
            <a:ext cx="12191999" cy="79839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NHẬP </a:t>
            </a:r>
            <a:r>
              <a:rPr lang="vi-VN" altLang="ko-K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FOR</a:t>
            </a:r>
            <a:r>
              <a:rPr lang="en-US" altLang="ko-K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 HỢP MỌI ĐỐI TƯỢNG </a:t>
            </a:r>
          </a:p>
        </p:txBody>
      </p:sp>
    </p:spTree>
    <p:extLst>
      <p:ext uri="{BB962C8B-B14F-4D97-AF65-F5344CB8AC3E}">
        <p14:creationId xmlns:p14="http://schemas.microsoft.com/office/powerpoint/2010/main" val="272356844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C07B3F-7CDA-4206-4687-F6CDCA467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897" y="981777"/>
            <a:ext cx="6821103" cy="58762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1DBCBF-D93A-1701-6FC9-6792E235F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777"/>
            <a:ext cx="5370897" cy="58762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1E9F4B3-DB8D-FA4B-1A1A-174F96A67D9C}"/>
              </a:ext>
            </a:extLst>
          </p:cNvPr>
          <p:cNvSpPr txBox="1"/>
          <p:nvPr/>
        </p:nvSpPr>
        <p:spPr>
          <a:xfrm>
            <a:off x="166838" y="195532"/>
            <a:ext cx="118583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NPP CHIA SẺ QUYỀN LỢI CHO KH CÓ NHU CẦU, CẦN HỌC VIẾT THUẦN THỤC VÀ CHIA SẺ GIẤY A4 CHO KH/NPP HIỂU QUYỀN LỢI</a:t>
            </a:r>
            <a:endParaRPr lang="vi-VN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194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205267" y="1152461"/>
            <a:ext cx="4485413" cy="5326026"/>
          </a:xfrm>
          <a:custGeom>
            <a:avLst/>
            <a:gdLst/>
            <a:ahLst/>
            <a:cxnLst/>
            <a:rect l="l" t="t" r="r" b="b"/>
            <a:pathLst>
              <a:path w="6562893" h="6817893">
                <a:moveTo>
                  <a:pt x="0" y="0"/>
                </a:moveTo>
                <a:lnTo>
                  <a:pt x="6562893" y="0"/>
                </a:lnTo>
                <a:lnTo>
                  <a:pt x="6562893" y="6817892"/>
                </a:lnTo>
                <a:lnTo>
                  <a:pt x="0" y="68178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280" t="-13183" r="-15571" b="-13736"/>
            </a:stretch>
          </a:blipFill>
        </p:spPr>
        <p:txBody>
          <a:bodyPr/>
          <a:lstStyle/>
          <a:p>
            <a:endParaRPr lang="en-US" sz="2400"/>
          </a:p>
        </p:txBody>
      </p:sp>
      <p:sp>
        <p:nvSpPr>
          <p:cNvPr id="7" name="TextBox 7"/>
          <p:cNvSpPr txBox="1"/>
          <p:nvPr/>
        </p:nvSpPr>
        <p:spPr>
          <a:xfrm rot="107203">
            <a:off x="1614912" y="3257975"/>
            <a:ext cx="1666123" cy="441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585">
              <a:lnSpc>
                <a:spcPts val="1807"/>
              </a:lnSpc>
              <a:defRPr/>
            </a:pPr>
            <a:r>
              <a:rPr lang="en-US" sz="1291" b="1" spc="64" dirty="0">
                <a:solidFill>
                  <a:srgbClr val="191919"/>
                </a:solidFill>
                <a:latin typeface="Arial" panose="020B0604020202020204" pitchFamily="34" charset="0"/>
                <a:cs typeface="Arial"/>
                <a:sym typeface="Arial"/>
              </a:rPr>
              <a:t>NGƯỜI BÁN HÀNG CHUYÊN NGHIỆP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47507" y="1986561"/>
            <a:ext cx="1625856" cy="509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585">
              <a:lnSpc>
                <a:spcPts val="2087"/>
              </a:lnSpc>
              <a:defRPr/>
            </a:pPr>
            <a:r>
              <a:rPr lang="en-US" sz="1293" b="1" spc="75" dirty="0">
                <a:solidFill>
                  <a:srgbClr val="191919"/>
                </a:solidFill>
                <a:latin typeface="Arial" panose="020B0604020202020204" pitchFamily="34" charset="0"/>
                <a:cs typeface="Arial"/>
                <a:sym typeface="Arial"/>
              </a:rPr>
              <a:t>NGƯỜI XÂY DỰNG HỆ THỐNG</a:t>
            </a:r>
          </a:p>
        </p:txBody>
      </p:sp>
      <p:sp>
        <p:nvSpPr>
          <p:cNvPr id="9" name="TextBox 9"/>
          <p:cNvSpPr txBox="1"/>
          <p:nvPr/>
        </p:nvSpPr>
        <p:spPr>
          <a:xfrm rot="107203">
            <a:off x="1467583" y="4605769"/>
            <a:ext cx="1960773" cy="23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585">
              <a:lnSpc>
                <a:spcPts val="1963"/>
              </a:lnSpc>
              <a:defRPr/>
            </a:pPr>
            <a:r>
              <a:rPr lang="en-US" sz="1401" b="1" spc="71" dirty="0">
                <a:solidFill>
                  <a:srgbClr val="191919"/>
                </a:solidFill>
                <a:latin typeface="Arial" panose="020B0604020202020204" pitchFamily="34" charset="0"/>
                <a:cs typeface="Arial"/>
                <a:sym typeface="Arial"/>
              </a:rPr>
              <a:t>NGƯỜI LÀM THÊM</a:t>
            </a:r>
          </a:p>
        </p:txBody>
      </p:sp>
      <p:sp>
        <p:nvSpPr>
          <p:cNvPr id="10" name="TextBox 10"/>
          <p:cNvSpPr txBox="1"/>
          <p:nvPr/>
        </p:nvSpPr>
        <p:spPr>
          <a:xfrm rot="107203">
            <a:off x="1253825" y="5621561"/>
            <a:ext cx="2388293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585">
              <a:lnSpc>
                <a:spcPts val="1993"/>
              </a:lnSpc>
              <a:defRPr/>
            </a:pPr>
            <a:r>
              <a:rPr lang="en-US" sz="1400" b="1" spc="71" dirty="0">
                <a:solidFill>
                  <a:srgbClr val="191919"/>
                </a:solidFill>
                <a:latin typeface="Arial" panose="020B0604020202020204" pitchFamily="34" charset="0"/>
                <a:cs typeface="Arial"/>
                <a:sym typeface="Arial"/>
              </a:rPr>
              <a:t>NGƯỜI TIÊU DÙNG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877290" y="1212637"/>
            <a:ext cx="162613" cy="162613"/>
            <a:chOff x="0" y="0"/>
            <a:chExt cx="812800" cy="812800"/>
          </a:xfrm>
          <a:solidFill>
            <a:srgbClr val="77C365"/>
          </a:solidFill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 defTabSz="609585">
                <a:lnSpc>
                  <a:spcPts val="1867"/>
                </a:lnSpc>
                <a:defRPr/>
              </a:pPr>
              <a:endParaRPr sz="1200">
                <a:solidFill>
                  <a:prstClr val="black"/>
                </a:solidFill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264893" y="1027565"/>
            <a:ext cx="5303645" cy="445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585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200" spc="7" dirty="0">
                <a:latin typeface="Arial" panose="020B0604020202020204" pitchFamily="34" charset="0"/>
                <a:cs typeface="Arial"/>
                <a:sym typeface="Arial"/>
              </a:rPr>
              <a:t>25% HOA HỒNG TRỰC TIẾP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4892307" y="1609302"/>
            <a:ext cx="162613" cy="162613"/>
            <a:chOff x="0" y="0"/>
            <a:chExt cx="812800" cy="812800"/>
          </a:xfrm>
          <a:solidFill>
            <a:srgbClr val="77C365"/>
          </a:solidFill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 defTabSz="609585">
                <a:lnSpc>
                  <a:spcPts val="1867"/>
                </a:lnSpc>
                <a:defRPr/>
              </a:pPr>
              <a:endParaRPr sz="1200">
                <a:solidFill>
                  <a:prstClr val="black"/>
                </a:solidFill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193147" y="1398066"/>
            <a:ext cx="6053737" cy="445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585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200" spc="7" dirty="0">
                <a:latin typeface="Arial" panose="020B0604020202020204" pitchFamily="34" charset="0"/>
                <a:cs typeface="Arial"/>
                <a:sym typeface="Arial"/>
              </a:rPr>
              <a:t>10% HOA HỒNG BÁN HÀNG XUẤT SẮC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220719" y="1764032"/>
            <a:ext cx="6053737" cy="445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585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200" spc="7" dirty="0">
                <a:latin typeface="Arial" panose="020B0604020202020204" pitchFamily="34" charset="0"/>
                <a:cs typeface="Arial"/>
                <a:sym typeface="Arial"/>
              </a:rPr>
              <a:t>31% HOA HỒNG PHÁT TRIỂN HỆ THỐNG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4904997" y="1955214"/>
            <a:ext cx="162613" cy="162613"/>
            <a:chOff x="0" y="0"/>
            <a:chExt cx="812800" cy="812800"/>
          </a:xfrm>
          <a:solidFill>
            <a:srgbClr val="77C365"/>
          </a:solidFill>
        </p:grpSpPr>
        <p:sp>
          <p:nvSpPr>
            <p:cNvPr id="21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 defTabSz="609585">
                <a:lnSpc>
                  <a:spcPts val="1867"/>
                </a:lnSpc>
                <a:defRPr/>
              </a:pPr>
              <a:endParaRPr sz="1200">
                <a:solidFill>
                  <a:prstClr val="black"/>
                </a:solidFill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220719" y="2046214"/>
            <a:ext cx="6805187" cy="453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585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200" spc="7" dirty="0">
                <a:cs typeface="Arial"/>
                <a:sym typeface="Arial"/>
              </a:rPr>
              <a:t>4% TIỀN TH</a:t>
            </a:r>
            <a:r>
              <a:rPr lang="vi-VN" sz="2200" spc="7" dirty="0">
                <a:cs typeface="Arial"/>
                <a:sym typeface="Arial"/>
              </a:rPr>
              <a:t>ƯỞNG</a:t>
            </a:r>
            <a:r>
              <a:rPr lang="en-US" sz="2200" spc="7" dirty="0">
                <a:cs typeface="Arial"/>
                <a:sym typeface="Arial"/>
              </a:rPr>
              <a:t> CHÊNH LỆCH KHÔNG GIỚI HẠN SỐ ĐỜI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4905360" y="2262722"/>
            <a:ext cx="162613" cy="162613"/>
            <a:chOff x="0" y="0"/>
            <a:chExt cx="812800" cy="812800"/>
          </a:xfrm>
          <a:solidFill>
            <a:srgbClr val="77C365"/>
          </a:solidFill>
        </p:grpSpPr>
        <p:sp>
          <p:nvSpPr>
            <p:cNvPr id="25" name="Freeform 2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 defTabSz="609585">
                <a:lnSpc>
                  <a:spcPts val="1867"/>
                </a:lnSpc>
                <a:defRPr/>
              </a:pPr>
              <a:endParaRPr sz="1200" dirty="0">
                <a:solidFill>
                  <a:prstClr val="black"/>
                </a:solidFill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5184845" y="2371821"/>
            <a:ext cx="6876933" cy="445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585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200" spc="7" dirty="0">
                <a:latin typeface="Arial" panose="020B0604020202020204" pitchFamily="34" charset="0"/>
              </a:rPr>
              <a:t>0.5% TIỀN TH</a:t>
            </a:r>
            <a:r>
              <a:rPr lang="vi-VN" sz="2200" spc="7" dirty="0">
                <a:latin typeface="Arial" panose="020B0604020202020204" pitchFamily="34" charset="0"/>
              </a:rPr>
              <a:t>ƯỞNG</a:t>
            </a:r>
            <a:r>
              <a:rPr lang="en-US" sz="2200" spc="7" dirty="0">
                <a:latin typeface="Arial" panose="020B0604020202020204" pitchFamily="34" charset="0"/>
              </a:rPr>
              <a:t> CHO GIÁM ĐỐC 5 SAO VÀNG </a:t>
            </a:r>
            <a:endParaRPr lang="en-US" sz="2200" spc="7" dirty="0">
              <a:latin typeface="Arial" panose="020B0604020202020204" pitchFamily="34" charset="0"/>
              <a:cs typeface="Arial"/>
              <a:sym typeface="Arial"/>
            </a:endParaRPr>
          </a:p>
        </p:txBody>
      </p:sp>
      <p:grpSp>
        <p:nvGrpSpPr>
          <p:cNvPr id="28" name="Group 28"/>
          <p:cNvGrpSpPr/>
          <p:nvPr/>
        </p:nvGrpSpPr>
        <p:grpSpPr>
          <a:xfrm>
            <a:off x="4876927" y="2573984"/>
            <a:ext cx="162613" cy="162613"/>
            <a:chOff x="0" y="0"/>
            <a:chExt cx="812800" cy="812800"/>
          </a:xfrm>
          <a:solidFill>
            <a:srgbClr val="77C365"/>
          </a:solidFill>
        </p:grpSpPr>
        <p:sp>
          <p:nvSpPr>
            <p:cNvPr id="29" name="Freeform 2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 defTabSz="609585">
                <a:lnSpc>
                  <a:spcPts val="1867"/>
                </a:lnSpc>
                <a:defRPr/>
              </a:pPr>
              <a:endParaRPr sz="1200">
                <a:solidFill>
                  <a:prstClr val="black"/>
                </a:solidFill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69E7CE3-A27D-1EB3-FF2E-6899DCA83FA4}"/>
              </a:ext>
            </a:extLst>
          </p:cNvPr>
          <p:cNvSpPr txBox="1"/>
          <p:nvPr/>
        </p:nvSpPr>
        <p:spPr>
          <a:xfrm>
            <a:off x="2175309" y="277708"/>
            <a:ext cx="873973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QUYỀN LỢI KHI KINH DOANH CÙNG CARE FOR.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5A9478-2D5A-D90D-B310-121F42DD4449}"/>
              </a:ext>
            </a:extLst>
          </p:cNvPr>
          <p:cNvSpPr txBox="1"/>
          <p:nvPr/>
        </p:nvSpPr>
        <p:spPr>
          <a:xfrm>
            <a:off x="4752131" y="2876898"/>
            <a:ext cx="7028933" cy="1625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% Hoa </a:t>
            </a:r>
            <a:r>
              <a:rPr lang="en-US" dirty="0" err="1"/>
              <a:t>hồng</a:t>
            </a:r>
            <a:r>
              <a:rPr lang="en-US" dirty="0"/>
              <a:t>,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ưởng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pv</a:t>
            </a:r>
            <a:r>
              <a:rPr lang="en-US" dirty="0"/>
              <a:t>: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lũy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NPP </a:t>
            </a:r>
            <a:r>
              <a:rPr lang="en-US" dirty="0" err="1"/>
              <a:t>mua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. </a:t>
            </a:r>
          </a:p>
          <a:p>
            <a:r>
              <a:rPr lang="en-US" dirty="0" err="1"/>
              <a:t>Tổng</a:t>
            </a:r>
            <a:r>
              <a:rPr lang="en-US" dirty="0"/>
              <a:t> %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hồng</a:t>
            </a:r>
            <a:r>
              <a:rPr lang="en-US" dirty="0"/>
              <a:t> chi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gốc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nằm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40%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40/2018- NĐ- CP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1C53915-A3D7-7CA2-9E5A-2A9E478229A0}"/>
              </a:ext>
            </a:extLst>
          </p:cNvPr>
          <p:cNvSpPr txBox="1"/>
          <p:nvPr/>
        </p:nvSpPr>
        <p:spPr>
          <a:xfrm>
            <a:off x="4709930" y="4322266"/>
            <a:ext cx="725755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: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HH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ưởng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Care For chi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npp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70,5%</a:t>
            </a:r>
          </a:p>
          <a:p>
            <a:r>
              <a:rPr lang="en-US" dirty="0"/>
              <a:t>1 </a:t>
            </a:r>
            <a:r>
              <a:rPr lang="en-US" dirty="0" err="1"/>
              <a:t>lon</a:t>
            </a:r>
            <a:r>
              <a:rPr lang="en-US" dirty="0"/>
              <a:t> </a:t>
            </a:r>
            <a:r>
              <a:rPr lang="en-US" dirty="0" err="1"/>
              <a:t>Colos</a:t>
            </a:r>
            <a:r>
              <a:rPr lang="en-US" dirty="0"/>
              <a:t> </a:t>
            </a:r>
            <a:r>
              <a:rPr lang="en-US" dirty="0" err="1"/>
              <a:t>ig</a:t>
            </a:r>
            <a:r>
              <a:rPr lang="en-US" dirty="0"/>
              <a:t> gold = 1.000 PV</a:t>
            </a:r>
          </a:p>
          <a:p>
            <a:r>
              <a:rPr lang="en-US" dirty="0"/>
              <a:t>1 PV = 700 VNĐ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/>
              <a:t>1.000 </a:t>
            </a:r>
            <a:r>
              <a:rPr lang="en-US" dirty="0" err="1"/>
              <a:t>pv</a:t>
            </a:r>
            <a:r>
              <a:rPr lang="en-US" dirty="0"/>
              <a:t> x 700 VNĐ = 700.000 VNĐ ( C</a:t>
            </a:r>
            <a:r>
              <a:rPr lang="vi-VN" dirty="0"/>
              <a:t>ơ</a:t>
            </a:r>
            <a:r>
              <a:rPr lang="en-US" dirty="0"/>
              <a:t> </a:t>
            </a:r>
            <a:r>
              <a:rPr lang="en-US" dirty="0" err="1"/>
              <a:t>sở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HH)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/>
              <a:t>700.000VNĐ x SL x 70,5% = 494.500VNĐ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/>
              <a:t>Quy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%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gốc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lon</a:t>
            </a:r>
            <a:r>
              <a:rPr lang="en-US" dirty="0"/>
              <a:t> </a:t>
            </a:r>
            <a:r>
              <a:rPr lang="en-US" dirty="0" err="1"/>
              <a:t>Colos</a:t>
            </a:r>
            <a:r>
              <a:rPr lang="en-US" dirty="0"/>
              <a:t> Ig Gold = 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711B712-24B7-DE18-FEDF-736850D4C5B9}"/>
              </a:ext>
            </a:extLst>
          </p:cNvPr>
          <p:cNvCxnSpPr/>
          <p:nvPr/>
        </p:nvCxnSpPr>
        <p:spPr>
          <a:xfrm>
            <a:off x="10481912" y="6150543"/>
            <a:ext cx="8367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F51EEEA-AE8E-C8E7-76C7-B0EBD6C991F7}"/>
              </a:ext>
            </a:extLst>
          </p:cNvPr>
          <p:cNvSpPr txBox="1"/>
          <p:nvPr/>
        </p:nvSpPr>
        <p:spPr>
          <a:xfrm>
            <a:off x="10481362" y="5859708"/>
            <a:ext cx="1212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494.500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BCD8551-B802-56FD-86D8-2B74B28E324B}"/>
              </a:ext>
            </a:extLst>
          </p:cNvPr>
          <p:cNvSpPr txBox="1"/>
          <p:nvPr/>
        </p:nvSpPr>
        <p:spPr>
          <a:xfrm>
            <a:off x="10336772" y="6127020"/>
            <a:ext cx="1212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1.200.000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4D2F5F-D19A-6581-184A-F6981C36AE81}"/>
              </a:ext>
            </a:extLst>
          </p:cNvPr>
          <p:cNvSpPr txBox="1"/>
          <p:nvPr/>
        </p:nvSpPr>
        <p:spPr>
          <a:xfrm>
            <a:off x="11337881" y="5947327"/>
            <a:ext cx="1212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100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2BE43AF-7CCF-B4EA-4B34-C81E66EBC444}"/>
              </a:ext>
            </a:extLst>
          </p:cNvPr>
          <p:cNvSpPr txBox="1"/>
          <p:nvPr/>
        </p:nvSpPr>
        <p:spPr>
          <a:xfrm>
            <a:off x="10061930" y="6482839"/>
            <a:ext cx="1212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39,9%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9AC2549-E304-9DFF-4C5B-AFD12B870B14}"/>
              </a:ext>
            </a:extLst>
          </p:cNvPr>
          <p:cNvGrpSpPr/>
          <p:nvPr/>
        </p:nvGrpSpPr>
        <p:grpSpPr>
          <a:xfrm>
            <a:off x="151911" y="317893"/>
            <a:ext cx="3329024" cy="1888699"/>
            <a:chOff x="-1042783" y="1604378"/>
            <a:chExt cx="3329024" cy="1888699"/>
          </a:xfrm>
        </p:grpSpPr>
        <p:sp>
          <p:nvSpPr>
            <p:cNvPr id="4" name="Rectangle: Diagonal Corners Rounded 3">
              <a:extLst>
                <a:ext uri="{FF2B5EF4-FFF2-40B4-BE49-F238E27FC236}">
                  <a16:creationId xmlns:a16="http://schemas.microsoft.com/office/drawing/2014/main" id="{A691B70E-9700-45EE-B006-9F4902CFE068}"/>
                </a:ext>
              </a:extLst>
            </p:cNvPr>
            <p:cNvSpPr/>
            <p:nvPr/>
          </p:nvSpPr>
          <p:spPr>
            <a:xfrm>
              <a:off x="-1042783" y="1604378"/>
              <a:ext cx="3329024" cy="1888699"/>
            </a:xfrm>
            <a:prstGeom prst="round2DiagRect">
              <a:avLst/>
            </a:prstGeom>
            <a:solidFill>
              <a:schemeClr val="bg1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1E22350-717B-4762-9063-A5CEBEC29DB8}"/>
                </a:ext>
              </a:extLst>
            </p:cNvPr>
            <p:cNvSpPr txBox="1"/>
            <p:nvPr/>
          </p:nvSpPr>
          <p:spPr>
            <a:xfrm>
              <a:off x="-819916" y="1738751"/>
              <a:ext cx="2883290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 algn="ctr">
                <a:buNone/>
              </a:pPr>
              <a:r>
                <a:rPr lang="en-US" sz="1800" b="1" i="0" u="sng" baseline="0" dirty="0">
                  <a:solidFill>
                    <a:schemeClr val="tx1"/>
                  </a:solidFill>
                </a:rPr>
                <a:t>ĐIỀU KIỆN MỞ THẺ NPP</a:t>
              </a:r>
            </a:p>
            <a:p>
              <a:pPr marL="342900" indent="-342900">
                <a:buNone/>
              </a:pPr>
              <a:r>
                <a:rPr lang="en-US" sz="1800" b="0" baseline="0" dirty="0">
                  <a:solidFill>
                    <a:schemeClr val="tx1"/>
                  </a:solidFill>
                </a:rPr>
                <a:t>1. 2 photo CMND/CCCD</a:t>
              </a:r>
            </a:p>
            <a:p>
              <a:pPr marL="342900" indent="-342900">
                <a:buNone/>
              </a:pPr>
              <a:r>
                <a:rPr lang="en-US" sz="1800" b="0" baseline="0" dirty="0">
                  <a:solidFill>
                    <a:schemeClr val="tx1"/>
                  </a:solidFill>
                </a:rPr>
                <a:t>2. 2 </a:t>
              </a:r>
              <a:r>
                <a:rPr lang="en-US" sz="1800" b="0" baseline="0" dirty="0" err="1">
                  <a:solidFill>
                    <a:schemeClr val="tx1"/>
                  </a:solidFill>
                </a:rPr>
                <a:t>Ảnh</a:t>
              </a:r>
              <a:r>
                <a:rPr lang="en-US" sz="1800" b="0" baseline="0" dirty="0">
                  <a:solidFill>
                    <a:schemeClr val="tx1"/>
                  </a:solidFill>
                </a:rPr>
                <a:t> 3x4</a:t>
              </a:r>
            </a:p>
            <a:p>
              <a:pPr marL="342900" indent="-342900">
                <a:buNone/>
              </a:pPr>
              <a:r>
                <a:rPr lang="en-US" sz="1800" b="0" baseline="0" dirty="0">
                  <a:solidFill>
                    <a:schemeClr val="tx1"/>
                  </a:solidFill>
                </a:rPr>
                <a:t>3. </a:t>
              </a:r>
              <a:r>
                <a:rPr lang="en-US" sz="1800" b="0" baseline="0" dirty="0" err="1">
                  <a:solidFill>
                    <a:schemeClr val="tx1"/>
                  </a:solidFill>
                </a:rPr>
                <a:t>Tài</a:t>
              </a:r>
              <a:r>
                <a:rPr lang="en-US" sz="1800" b="0" baseline="0" dirty="0">
                  <a:solidFill>
                    <a:schemeClr val="tx1"/>
                  </a:solidFill>
                </a:rPr>
                <a:t> </a:t>
              </a:r>
              <a:r>
                <a:rPr lang="en-US" sz="1800" b="0" baseline="0" dirty="0" err="1">
                  <a:solidFill>
                    <a:schemeClr val="tx1"/>
                  </a:solidFill>
                </a:rPr>
                <a:t>khoản</a:t>
              </a:r>
              <a:r>
                <a:rPr lang="en-US" sz="1800" b="0" baseline="0" dirty="0">
                  <a:solidFill>
                    <a:schemeClr val="tx1"/>
                  </a:solidFill>
                </a:rPr>
                <a:t> </a:t>
              </a:r>
              <a:r>
                <a:rPr lang="en-US" sz="1800" b="0" baseline="0" dirty="0" err="1">
                  <a:solidFill>
                    <a:schemeClr val="tx1"/>
                  </a:solidFill>
                </a:rPr>
                <a:t>ngân</a:t>
              </a:r>
              <a:r>
                <a:rPr lang="en-US" sz="1800" b="0" baseline="0" dirty="0">
                  <a:solidFill>
                    <a:schemeClr val="tx1"/>
                  </a:solidFill>
                </a:rPr>
                <a:t> </a:t>
              </a:r>
              <a:r>
                <a:rPr lang="en-US" sz="1800" b="0" baseline="0" dirty="0" err="1">
                  <a:solidFill>
                    <a:schemeClr val="tx1"/>
                  </a:solidFill>
                </a:rPr>
                <a:t>hàng</a:t>
              </a:r>
              <a:endParaRPr lang="en-US" sz="1800" b="0" baseline="0" dirty="0">
                <a:solidFill>
                  <a:schemeClr val="tx1"/>
                </a:solidFill>
              </a:endParaRPr>
            </a:p>
            <a:p>
              <a:pPr marL="342900" indent="-342900">
                <a:buNone/>
              </a:pPr>
              <a:r>
                <a:rPr lang="en-US" sz="1800" b="0" baseline="0" dirty="0">
                  <a:solidFill>
                    <a:schemeClr val="tx1"/>
                  </a:solidFill>
                </a:rPr>
                <a:t>4. SĐT+ email</a:t>
              </a:r>
            </a:p>
            <a:p>
              <a:pPr marL="342900" indent="-342900">
                <a:buNone/>
              </a:pPr>
              <a:r>
                <a:rPr lang="en-US" sz="1800" b="0" baseline="0" dirty="0">
                  <a:solidFill>
                    <a:schemeClr val="tx1"/>
                  </a:solidFill>
                </a:rPr>
                <a:t>5. </a:t>
              </a:r>
              <a:r>
                <a:rPr lang="en-US" sz="1800" b="0" baseline="0" dirty="0" err="1">
                  <a:solidFill>
                    <a:schemeClr val="tx1"/>
                  </a:solidFill>
                </a:rPr>
                <a:t>Phí</a:t>
              </a:r>
              <a:r>
                <a:rPr lang="en-US" sz="1800" b="0" baseline="0" dirty="0">
                  <a:solidFill>
                    <a:schemeClr val="tx1"/>
                  </a:solidFill>
                </a:rPr>
                <a:t> </a:t>
              </a:r>
              <a:r>
                <a:rPr lang="en-US" sz="1800" b="0" baseline="0" dirty="0" err="1">
                  <a:solidFill>
                    <a:schemeClr val="tx1"/>
                  </a:solidFill>
                </a:rPr>
                <a:t>tài</a:t>
              </a:r>
              <a:r>
                <a:rPr lang="en-US" sz="1800" b="0" baseline="0" dirty="0">
                  <a:solidFill>
                    <a:schemeClr val="tx1"/>
                  </a:solidFill>
                </a:rPr>
                <a:t> </a:t>
              </a:r>
              <a:r>
                <a:rPr lang="en-US" sz="1800" b="0" baseline="0" dirty="0" err="1">
                  <a:solidFill>
                    <a:schemeClr val="tx1"/>
                  </a:solidFill>
                </a:rPr>
                <a:t>liệu</a:t>
              </a:r>
              <a:r>
                <a:rPr lang="en-US" sz="1800" b="0" baseline="0" dirty="0">
                  <a:solidFill>
                    <a:schemeClr val="tx1"/>
                  </a:solidFill>
                </a:rPr>
                <a:t> 290.000đ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9D80E6-CD6A-164F-B76E-80CB1DF513B6}"/>
              </a:ext>
            </a:extLst>
          </p:cNvPr>
          <p:cNvGrpSpPr/>
          <p:nvPr/>
        </p:nvGrpSpPr>
        <p:grpSpPr>
          <a:xfrm>
            <a:off x="3830664" y="452266"/>
            <a:ext cx="5064975" cy="1465058"/>
            <a:chOff x="4092114" y="-1055753"/>
            <a:chExt cx="5064975" cy="146505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2F762ED-6EEB-4DE8-9259-1801576ADD80}"/>
                </a:ext>
              </a:extLst>
            </p:cNvPr>
            <p:cNvSpPr/>
            <p:nvPr/>
          </p:nvSpPr>
          <p:spPr>
            <a:xfrm>
              <a:off x="4092114" y="-1055753"/>
              <a:ext cx="5064975" cy="1465058"/>
            </a:xfrm>
            <a:prstGeom prst="roundRect">
              <a:avLst>
                <a:gd name="adj" fmla="val 20929"/>
              </a:avLst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03B9116-A13B-4CB7-8241-A5E6916E916F}"/>
                </a:ext>
              </a:extLst>
            </p:cNvPr>
            <p:cNvSpPr txBox="1"/>
            <p:nvPr/>
          </p:nvSpPr>
          <p:spPr>
            <a:xfrm>
              <a:off x="4092114" y="-861833"/>
              <a:ext cx="495039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baseline="0" dirty="0">
                  <a:solidFill>
                    <a:schemeClr val="bg1"/>
                  </a:solidFill>
                </a:rPr>
                <a:t>               </a:t>
              </a:r>
              <a:r>
                <a:rPr lang="en-US" b="1" dirty="0" err="1">
                  <a:solidFill>
                    <a:schemeClr val="bg1"/>
                  </a:solidFill>
                </a:rPr>
                <a:t>Giá</a:t>
              </a:r>
              <a:r>
                <a:rPr lang="en-US" b="1" baseline="0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dành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cho</a:t>
              </a:r>
              <a:r>
                <a:rPr lang="en-US" b="1" dirty="0">
                  <a:solidFill>
                    <a:schemeClr val="bg1"/>
                  </a:solidFill>
                </a:rPr>
                <a:t> NPP</a:t>
              </a:r>
              <a:r>
                <a:rPr lang="en-US" b="1" baseline="0" dirty="0">
                  <a:solidFill>
                    <a:schemeClr val="bg1"/>
                  </a:solidFill>
                </a:rPr>
                <a:t>: 1.296.000/</a:t>
              </a:r>
              <a:r>
                <a:rPr lang="en-US" b="1" baseline="0" dirty="0" err="1">
                  <a:solidFill>
                    <a:schemeClr val="bg1"/>
                  </a:solidFill>
                </a:rPr>
                <a:t>lon</a:t>
              </a:r>
              <a:r>
                <a:rPr lang="en-US" b="1" baseline="0" dirty="0">
                  <a:solidFill>
                    <a:schemeClr val="bg1"/>
                  </a:solidFill>
                </a:rPr>
                <a:t>    </a:t>
              </a:r>
            </a:p>
            <a:p>
              <a:pPr>
                <a:spcAft>
                  <a:spcPts val="600"/>
                </a:spcAft>
              </a:pPr>
              <a:r>
                <a:rPr lang="en-US" b="1" baseline="0" dirty="0">
                  <a:solidFill>
                    <a:schemeClr val="bg1"/>
                  </a:solidFill>
                </a:rPr>
                <a:t>  </a:t>
              </a:r>
              <a:r>
                <a:rPr lang="en-US" b="1" baseline="0" dirty="0" err="1">
                  <a:solidFill>
                    <a:schemeClr val="bg1"/>
                  </a:solidFill>
                </a:rPr>
                <a:t>Gi</a:t>
              </a:r>
              <a:r>
                <a:rPr lang="en-US" b="1" dirty="0" err="1">
                  <a:solidFill>
                    <a:schemeClr val="bg1"/>
                  </a:solidFill>
                </a:rPr>
                <a:t>á</a:t>
              </a:r>
              <a:r>
                <a:rPr lang="en-US" b="1" baseline="0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khuyến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nghị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cho</a:t>
              </a:r>
              <a:r>
                <a:rPr lang="en-US" b="1" dirty="0">
                  <a:solidFill>
                    <a:schemeClr val="bg1"/>
                  </a:solidFill>
                </a:rPr>
                <a:t> NTD</a:t>
              </a:r>
              <a:r>
                <a:rPr lang="en-US" b="1" baseline="0" dirty="0">
                  <a:solidFill>
                    <a:schemeClr val="bg1"/>
                  </a:solidFill>
                </a:rPr>
                <a:t>: 1.555.200/</a:t>
              </a:r>
              <a:r>
                <a:rPr lang="en-US" b="1" baseline="0" dirty="0" err="1">
                  <a:solidFill>
                    <a:schemeClr val="bg1"/>
                  </a:solidFill>
                </a:rPr>
                <a:t>lon</a:t>
              </a:r>
              <a:r>
                <a:rPr lang="en-US" b="1" baseline="0" dirty="0">
                  <a:solidFill>
                    <a:schemeClr val="bg1"/>
                  </a:solidFill>
                </a:rPr>
                <a:t>       </a:t>
              </a:r>
            </a:p>
            <a:p>
              <a:pPr>
                <a:spcAft>
                  <a:spcPts val="600"/>
                </a:spcAft>
              </a:pPr>
              <a:r>
                <a:rPr lang="en-US" b="1" baseline="0" dirty="0">
                  <a:solidFill>
                    <a:schemeClr val="bg1"/>
                  </a:solidFill>
                </a:rPr>
                <a:t>               </a:t>
              </a:r>
              <a:r>
                <a:rPr lang="en-US" b="1" baseline="0" dirty="0" err="1">
                  <a:solidFill>
                    <a:schemeClr val="bg1"/>
                  </a:solidFill>
                </a:rPr>
                <a:t>Chênh</a:t>
              </a:r>
              <a:r>
                <a:rPr lang="en-US" b="1" baseline="0" dirty="0">
                  <a:solidFill>
                    <a:schemeClr val="bg1"/>
                  </a:solidFill>
                </a:rPr>
                <a:t> </a:t>
              </a:r>
              <a:r>
                <a:rPr lang="en-US" b="1" baseline="0" dirty="0" err="1">
                  <a:solidFill>
                    <a:schemeClr val="bg1"/>
                  </a:solidFill>
                </a:rPr>
                <a:t>lệch</a:t>
              </a:r>
              <a:r>
                <a:rPr lang="en-US" b="1" baseline="0" dirty="0">
                  <a:solidFill>
                    <a:schemeClr val="bg1"/>
                  </a:solidFill>
                </a:rPr>
                <a:t> </a:t>
              </a:r>
              <a:r>
                <a:rPr lang="en-US" b="1" baseline="0" dirty="0" err="1">
                  <a:solidFill>
                    <a:schemeClr val="bg1"/>
                  </a:solidFill>
                </a:rPr>
                <a:t>bán</a:t>
              </a:r>
              <a:r>
                <a:rPr lang="en-US" b="1" baseline="0" dirty="0">
                  <a:solidFill>
                    <a:schemeClr val="bg1"/>
                  </a:solidFill>
                </a:rPr>
                <a:t> </a:t>
              </a:r>
              <a:r>
                <a:rPr lang="en-US" b="1" baseline="0" dirty="0" err="1">
                  <a:solidFill>
                    <a:schemeClr val="bg1"/>
                  </a:solidFill>
                </a:rPr>
                <a:t>lẻ</a:t>
              </a:r>
              <a:r>
                <a:rPr lang="en-US" b="1" baseline="0" dirty="0">
                  <a:solidFill>
                    <a:schemeClr val="bg1"/>
                  </a:solidFill>
                </a:rPr>
                <a:t>:    259.200/</a:t>
              </a:r>
              <a:r>
                <a:rPr lang="en-US" b="1" baseline="0" dirty="0" err="1">
                  <a:solidFill>
                    <a:schemeClr val="bg1"/>
                  </a:solidFill>
                </a:rPr>
                <a:t>lon</a:t>
              </a:r>
              <a:endParaRPr lang="en-US" b="1" baseline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931B82-D4CB-0418-5779-0D5D5646E5B4}"/>
              </a:ext>
            </a:extLst>
          </p:cNvPr>
          <p:cNvGrpSpPr/>
          <p:nvPr/>
        </p:nvGrpSpPr>
        <p:grpSpPr>
          <a:xfrm>
            <a:off x="9097912" y="443783"/>
            <a:ext cx="3296218" cy="1465058"/>
            <a:chOff x="8468692" y="4376617"/>
            <a:chExt cx="3296218" cy="1465058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D52D9E8-2877-4432-A4C8-FF743AD40B44}"/>
                </a:ext>
              </a:extLst>
            </p:cNvPr>
            <p:cNvSpPr/>
            <p:nvPr/>
          </p:nvSpPr>
          <p:spPr>
            <a:xfrm>
              <a:off x="8468692" y="4376617"/>
              <a:ext cx="2878712" cy="1465058"/>
            </a:xfrm>
            <a:prstGeom prst="roundRect">
              <a:avLst>
                <a:gd name="adj" fmla="val 20929"/>
              </a:avLst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62E371-B87E-43C4-8F3E-5DE88C0B240D}"/>
                </a:ext>
              </a:extLst>
            </p:cNvPr>
            <p:cNvSpPr txBox="1"/>
            <p:nvPr/>
          </p:nvSpPr>
          <p:spPr>
            <a:xfrm>
              <a:off x="8735906" y="4409802"/>
              <a:ext cx="27236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baseline="0" dirty="0"/>
                <a:t>TPBS </a:t>
              </a:r>
              <a:r>
                <a:rPr lang="vi-VN" sz="1600" b="1" baseline="0" dirty="0"/>
                <a:t>Colos ig gold</a:t>
              </a:r>
              <a:endParaRPr lang="en-US" sz="1600" b="1" baseline="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E05C9B8-087F-4256-92D4-A4AC01DAA550}"/>
                </a:ext>
              </a:extLst>
            </p:cNvPr>
            <p:cNvSpPr txBox="1"/>
            <p:nvPr/>
          </p:nvSpPr>
          <p:spPr>
            <a:xfrm>
              <a:off x="9041288" y="4792109"/>
              <a:ext cx="2723622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baseline="0" dirty="0"/>
                <a:t>1 </a:t>
              </a:r>
              <a:r>
                <a:rPr lang="en-US" sz="1600" b="1" baseline="0" dirty="0" err="1"/>
                <a:t>lon</a:t>
              </a:r>
              <a:r>
                <a:rPr lang="en-US" sz="1600" b="1" baseline="0" dirty="0"/>
                <a:t> = </a:t>
              </a:r>
              <a:r>
                <a:rPr lang="vi-VN" sz="1600" b="1" dirty="0"/>
                <a:t>1.000</a:t>
              </a:r>
              <a:r>
                <a:rPr lang="en-US" sz="1600" b="1" baseline="0" dirty="0"/>
                <a:t> PV</a:t>
              </a:r>
            </a:p>
            <a:p>
              <a:pPr>
                <a:spcAft>
                  <a:spcPts val="600"/>
                </a:spcAft>
              </a:pPr>
              <a:r>
                <a:rPr lang="en-US" sz="1600" b="1" dirty="0"/>
                <a:t>1 PV = 700đ</a:t>
              </a:r>
            </a:p>
            <a:p>
              <a:pPr>
                <a:spcAft>
                  <a:spcPts val="600"/>
                </a:spcAft>
              </a:pPr>
              <a:r>
                <a:rPr lang="en-US" sz="1600" b="1" baseline="0" dirty="0"/>
                <a:t>1 </a:t>
              </a:r>
              <a:r>
                <a:rPr lang="en-US" sz="1600" b="1" baseline="0" dirty="0" err="1"/>
                <a:t>lon</a:t>
              </a:r>
              <a:r>
                <a:rPr lang="en-US" sz="1600" b="1" baseline="0" dirty="0"/>
                <a:t> = </a:t>
              </a:r>
              <a:r>
                <a:rPr lang="vi-VN" sz="1600" b="1" dirty="0"/>
                <a:t>700</a:t>
              </a:r>
              <a:r>
                <a:rPr lang="en-US" sz="1600" b="1" baseline="0" dirty="0"/>
                <a:t>.000đ</a:t>
              </a:r>
            </a:p>
          </p:txBody>
        </p:sp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AB9394F-7280-C9CC-5384-8F4EB29454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884190"/>
              </p:ext>
            </p:extLst>
          </p:nvPr>
        </p:nvGraphicFramePr>
        <p:xfrm>
          <a:off x="6186" y="2799436"/>
          <a:ext cx="12082562" cy="2938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965">
                  <a:extLst>
                    <a:ext uri="{9D8B030D-6E8A-4147-A177-3AD203B41FA5}">
                      <a16:colId xmlns:a16="http://schemas.microsoft.com/office/drawing/2014/main" val="1839478263"/>
                    </a:ext>
                  </a:extLst>
                </a:gridCol>
                <a:gridCol w="1238491">
                  <a:extLst>
                    <a:ext uri="{9D8B030D-6E8A-4147-A177-3AD203B41FA5}">
                      <a16:colId xmlns:a16="http://schemas.microsoft.com/office/drawing/2014/main" val="4180518123"/>
                    </a:ext>
                  </a:extLst>
                </a:gridCol>
                <a:gridCol w="1724628">
                  <a:extLst>
                    <a:ext uri="{9D8B030D-6E8A-4147-A177-3AD203B41FA5}">
                      <a16:colId xmlns:a16="http://schemas.microsoft.com/office/drawing/2014/main" val="4006413916"/>
                    </a:ext>
                  </a:extLst>
                </a:gridCol>
                <a:gridCol w="1655179">
                  <a:extLst>
                    <a:ext uri="{9D8B030D-6E8A-4147-A177-3AD203B41FA5}">
                      <a16:colId xmlns:a16="http://schemas.microsoft.com/office/drawing/2014/main" val="1358542390"/>
                    </a:ext>
                  </a:extLst>
                </a:gridCol>
                <a:gridCol w="2118167">
                  <a:extLst>
                    <a:ext uri="{9D8B030D-6E8A-4147-A177-3AD203B41FA5}">
                      <a16:colId xmlns:a16="http://schemas.microsoft.com/office/drawing/2014/main" val="4138347958"/>
                    </a:ext>
                  </a:extLst>
                </a:gridCol>
                <a:gridCol w="2970132">
                  <a:extLst>
                    <a:ext uri="{9D8B030D-6E8A-4147-A177-3AD203B41FA5}">
                      <a16:colId xmlns:a16="http://schemas.microsoft.com/office/drawing/2014/main" val="2096814263"/>
                    </a:ext>
                  </a:extLst>
                </a:gridCol>
              </a:tblGrid>
              <a:tr h="67236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PV</a:t>
                      </a:r>
                    </a:p>
                  </a:txBody>
                  <a:tcPr marT="45706" marB="4570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5.000 PV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5001 – 30.000 PV</a:t>
                      </a:r>
                    </a:p>
                  </a:txBody>
                  <a:tcPr marT="45706" marB="4570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30.001 PV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trở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001 PV</a:t>
                      </a:r>
                    </a:p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Trở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191383"/>
                  </a:ext>
                </a:extLst>
              </a:tr>
              <a:tr h="67236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</a:t>
                      </a:r>
                      <a:r>
                        <a:rPr lang="en-US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 </a:t>
                      </a:r>
                      <a:r>
                        <a:rPr lang="en-US" sz="1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</a:t>
                      </a:r>
                      <a:r>
                        <a:rPr lang="en-US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vi-VN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Colos ig gold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5 </a:t>
                      </a:r>
                      <a:r>
                        <a:rPr lang="en-US" sz="1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 – 31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32 </a:t>
                      </a:r>
                      <a:r>
                        <a:rPr lang="en-US" sz="1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</a:t>
                      </a:r>
                      <a:r>
                        <a:rPr lang="en-US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62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NPP</a:t>
                      </a:r>
                      <a:r>
                        <a:rPr lang="en-US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Trưởng</a:t>
                      </a:r>
                      <a:r>
                        <a:rPr lang="en-US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phòng</a:t>
                      </a:r>
                      <a:endParaRPr lang="en-US" sz="18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+ 2 F1 </a:t>
                      </a:r>
                      <a:r>
                        <a:rPr lang="en-US" sz="1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Trưởng</a:t>
                      </a:r>
                      <a:r>
                        <a:rPr lang="en-US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phòng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9140803"/>
                  </a:ext>
                </a:extLst>
              </a:tr>
              <a:tr h="67227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Cấp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bậc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NPP</a:t>
                      </a:r>
                    </a:p>
                  </a:txBody>
                  <a:tcPr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NPP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Cấp</a:t>
                      </a:r>
                      <a:r>
                        <a:rPr lang="en-US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NPP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Cấp</a:t>
                      </a:r>
                      <a:r>
                        <a:rPr lang="en-US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Trưởng</a:t>
                      </a:r>
                      <a:r>
                        <a:rPr lang="en-US" sz="18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phòng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C898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Giám</a:t>
                      </a:r>
                      <a:r>
                        <a:rPr lang="en-US" sz="1800" b="1" baseline="0" dirty="0">
                          <a:solidFill>
                            <a:srgbClr val="C898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C898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đốc</a:t>
                      </a:r>
                      <a:endParaRPr lang="en-US" sz="1800" b="1" dirty="0">
                        <a:solidFill>
                          <a:srgbClr val="C898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0435320"/>
                  </a:ext>
                </a:extLst>
              </a:tr>
              <a:tr h="46072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Hoa</a:t>
                      </a:r>
                      <a:r>
                        <a:rPr lang="en-US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hồng</a:t>
                      </a:r>
                      <a:r>
                        <a:rPr lang="en-US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10 %</a:t>
                      </a:r>
                    </a:p>
                  </a:txBody>
                  <a:tcPr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933477"/>
                  </a:ext>
                </a:extLst>
              </a:tr>
              <a:tr h="46072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tiền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70.0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00đ/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vi-VN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5.000 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đ/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vi-VN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40.000 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đ/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vi-VN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75.000 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đ/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470072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87FEF7C-484C-BE22-9A52-91926C336F01}"/>
              </a:ext>
            </a:extLst>
          </p:cNvPr>
          <p:cNvSpPr txBox="1"/>
          <p:nvPr/>
        </p:nvSpPr>
        <p:spPr>
          <a:xfrm>
            <a:off x="3204119" y="2408738"/>
            <a:ext cx="6203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Hoa </a:t>
            </a:r>
            <a:r>
              <a:rPr lang="en-US" alt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alt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alt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alt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B4EDEB-1C7A-419B-794E-B937E4752900}"/>
              </a:ext>
            </a:extLst>
          </p:cNvPr>
          <p:cNvSpPr txBox="1"/>
          <p:nvPr/>
        </p:nvSpPr>
        <p:spPr>
          <a:xfrm>
            <a:off x="1617044" y="5972035"/>
            <a:ext cx="82791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- </a:t>
            </a:r>
            <a:r>
              <a:rPr lang="vi-VN" alt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</a:t>
            </a:r>
            <a:r>
              <a:rPr lang="en-US" alt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alt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dồn</a:t>
            </a:r>
            <a:r>
              <a:rPr lang="en-US" alt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alt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alt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endParaRPr lang="en-US" altLang="en-US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vi-VN" alt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alt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alt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% </a:t>
            </a:r>
            <a:r>
              <a:rPr lang="en-US" alt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alt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alt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US" alt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endParaRPr lang="en-US" altLang="en-US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10" indent="-342910" eaLnBrk="1" hangingPunct="1">
              <a:buFont typeface="Arial" panose="020B0604020202020204" pitchFamily="34" charset="0"/>
              <a:buNone/>
              <a:defRPr/>
            </a:pPr>
            <a:endParaRPr lang="en-US" altLang="en-US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B7635-4190-1009-4675-F6006F466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857" y="154004"/>
            <a:ext cx="10889088" cy="6405142"/>
          </a:xfrm>
        </p:spPr>
        <p:txBody>
          <a:bodyPr/>
          <a:lstStyle/>
          <a:p>
            <a:pPr marL="0" indent="0">
              <a:buNone/>
            </a:pPr>
            <a:r>
              <a:rPr lang="vi-VN" b="1" u="sng" dirty="0">
                <a:solidFill>
                  <a:srgbClr val="FF0000"/>
                </a:solidFill>
              </a:rPr>
              <a:t>Các cách lên trưởng phòng:  </a:t>
            </a:r>
          </a:p>
          <a:p>
            <a:pPr marL="0" indent="0">
              <a:buNone/>
            </a:pPr>
            <a:endParaRPr lang="vi-VN" sz="2800" b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vi-VN" b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vi-VN" sz="2800" b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vi-VN" b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vi-VN" sz="2800" b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vi-VN" b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vi-VN" sz="2800" b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vi-V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3. BẢO TRỢ RA 2 HV ĐẶC CÁCH LÊN TP:</a:t>
            </a:r>
            <a:endParaRPr lang="en-US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7798A3-D58F-D044-37D2-7A3A9B31C877}"/>
              </a:ext>
            </a:extLst>
          </p:cNvPr>
          <p:cNvGrpSpPr/>
          <p:nvPr/>
        </p:nvGrpSpPr>
        <p:grpSpPr>
          <a:xfrm>
            <a:off x="935975" y="635562"/>
            <a:ext cx="8208025" cy="1875853"/>
            <a:chOff x="5699450" y="1279346"/>
            <a:chExt cx="6336377" cy="187585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2C0BDAC-3816-BEF7-4634-1A53A29A92C6}"/>
                </a:ext>
              </a:extLst>
            </p:cNvPr>
            <p:cNvGrpSpPr/>
            <p:nvPr/>
          </p:nvGrpSpPr>
          <p:grpSpPr>
            <a:xfrm>
              <a:off x="5699450" y="1279346"/>
              <a:ext cx="6336377" cy="1875853"/>
              <a:chOff x="4974648" y="1453705"/>
              <a:chExt cx="5145688" cy="1640857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76BA41E-B501-D715-9843-92C56113521C}"/>
                  </a:ext>
                </a:extLst>
              </p:cNvPr>
              <p:cNvSpPr/>
              <p:nvPr/>
            </p:nvSpPr>
            <p:spPr>
              <a:xfrm>
                <a:off x="4974648" y="1453705"/>
                <a:ext cx="5145688" cy="1640857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vi-VN" sz="24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1. CỘNG DỒN DOANH SỐ CÁ NHÂN</a:t>
                </a:r>
                <a:r>
                  <a:rPr lang="en-US" sz="24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TRONG THÁNG</a:t>
                </a:r>
                <a:endPara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435E15-614B-5F74-6B88-627B70F5C215}"/>
                  </a:ext>
                </a:extLst>
              </p:cNvPr>
              <p:cNvSpPr txBox="1"/>
              <p:nvPr/>
            </p:nvSpPr>
            <p:spPr>
              <a:xfrm>
                <a:off x="5311807" y="2045810"/>
                <a:ext cx="785818" cy="294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 u="sng" dirty="0">
                    <a:solidFill>
                      <a:schemeClr val="bg1"/>
                    </a:solidFill>
                  </a:rPr>
                  <a:t>VD</a:t>
                </a:r>
                <a:r>
                  <a:rPr lang="vi-VN" b="1" dirty="0">
                    <a:solidFill>
                      <a:schemeClr val="bg1"/>
                    </a:solidFill>
                  </a:rPr>
                  <a:t>:</a:t>
                </a:r>
              </a:p>
            </p:txBody>
          </p:sp>
          <p:sp>
            <p:nvSpPr>
              <p:cNvPr id="16" name="Right Brace 15">
                <a:extLst>
                  <a:ext uri="{FF2B5EF4-FFF2-40B4-BE49-F238E27FC236}">
                    <a16:creationId xmlns:a16="http://schemas.microsoft.com/office/drawing/2014/main" id="{38793642-BA00-AFEA-C3C4-A47DAE03AC1E}"/>
                  </a:ext>
                </a:extLst>
              </p:cNvPr>
              <p:cNvSpPr/>
              <p:nvPr/>
            </p:nvSpPr>
            <p:spPr>
              <a:xfrm>
                <a:off x="8669394" y="2045810"/>
                <a:ext cx="273118" cy="928694"/>
              </a:xfrm>
              <a:prstGeom prst="rightBrac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 b="1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A3FA4DF-733E-2A87-F15F-4F3BAC2DF64B}"/>
                  </a:ext>
                </a:extLst>
              </p:cNvPr>
              <p:cNvSpPr/>
              <p:nvPr/>
            </p:nvSpPr>
            <p:spPr>
              <a:xfrm>
                <a:off x="9035336" y="2165391"/>
                <a:ext cx="727816" cy="7143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b="1" dirty="0">
                    <a:solidFill>
                      <a:srgbClr val="FF0000"/>
                    </a:solidFill>
                  </a:rPr>
                  <a:t>30L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2DC0FD4-AE35-D8B4-CF32-E4334AB3D679}"/>
                  </a:ext>
                </a:extLst>
              </p:cNvPr>
              <p:cNvSpPr/>
              <p:nvPr/>
            </p:nvSpPr>
            <p:spPr>
              <a:xfrm>
                <a:off x="5810689" y="2260124"/>
                <a:ext cx="589983" cy="62086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6</a:t>
                </a:r>
                <a:r>
                  <a:rPr lang="vi-VN" b="1" dirty="0">
                    <a:solidFill>
                      <a:srgbClr val="FF0000"/>
                    </a:solidFill>
                  </a:rPr>
                  <a:t>L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F600EA3-8484-09A8-055B-68D209B9BD6B}"/>
                  </a:ext>
                </a:extLst>
              </p:cNvPr>
              <p:cNvSpPr txBox="1"/>
              <p:nvPr/>
            </p:nvSpPr>
            <p:spPr>
              <a:xfrm>
                <a:off x="5710727" y="1936691"/>
                <a:ext cx="800491" cy="309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1700" b="1" dirty="0">
                    <a:solidFill>
                      <a:schemeClr val="bg1"/>
                    </a:solidFill>
                  </a:rPr>
                  <a:t>T</a:t>
                </a:r>
                <a:r>
                  <a:rPr lang="en-US" sz="1700" b="1" dirty="0" err="1">
                    <a:solidFill>
                      <a:schemeClr val="bg1"/>
                    </a:solidFill>
                  </a:rPr>
                  <a:t>uần</a:t>
                </a:r>
                <a:r>
                  <a:rPr lang="en-US" sz="1700" b="1" dirty="0">
                    <a:solidFill>
                      <a:schemeClr val="bg1"/>
                    </a:solidFill>
                  </a:rPr>
                  <a:t> 1</a:t>
                </a:r>
                <a:endParaRPr lang="vi-VN" sz="17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D44A10B-21FE-C208-3516-997771B4CE41}"/>
                </a:ext>
              </a:extLst>
            </p:cNvPr>
            <p:cNvSpPr/>
            <p:nvPr/>
          </p:nvSpPr>
          <p:spPr>
            <a:xfrm>
              <a:off x="7567433" y="2191776"/>
              <a:ext cx="702803" cy="7097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453044C-7224-22C1-4156-A916078182F4}"/>
                </a:ext>
              </a:extLst>
            </p:cNvPr>
            <p:cNvSpPr/>
            <p:nvPr/>
          </p:nvSpPr>
          <p:spPr>
            <a:xfrm>
              <a:off x="8403411" y="2191776"/>
              <a:ext cx="702803" cy="7097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 dirty="0">
                  <a:solidFill>
                    <a:srgbClr val="FF0000"/>
                  </a:solidFill>
                </a:rPr>
                <a:t>7L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0AF3AD8-7DFA-618C-E04A-7461F8DFE48C}"/>
                </a:ext>
              </a:extLst>
            </p:cNvPr>
            <p:cNvSpPr/>
            <p:nvPr/>
          </p:nvSpPr>
          <p:spPr>
            <a:xfrm>
              <a:off x="9231517" y="2193304"/>
              <a:ext cx="702803" cy="7097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EFE16DD-DB05-4EAD-4778-EF0A60E40213}"/>
                </a:ext>
              </a:extLst>
            </p:cNvPr>
            <p:cNvSpPr txBox="1"/>
            <p:nvPr/>
          </p:nvSpPr>
          <p:spPr>
            <a:xfrm>
              <a:off x="7506910" y="1812801"/>
              <a:ext cx="93608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700" b="1" dirty="0">
                  <a:solidFill>
                    <a:schemeClr val="bg1"/>
                  </a:solidFill>
                </a:rPr>
                <a:t>T</a:t>
              </a:r>
              <a:r>
                <a:rPr lang="en-US" sz="1700" b="1" dirty="0" err="1">
                  <a:solidFill>
                    <a:schemeClr val="bg1"/>
                  </a:solidFill>
                </a:rPr>
                <a:t>uần</a:t>
              </a:r>
              <a:r>
                <a:rPr lang="en-US" sz="1700" b="1" dirty="0">
                  <a:solidFill>
                    <a:schemeClr val="bg1"/>
                  </a:solidFill>
                </a:rPr>
                <a:t> 2</a:t>
              </a:r>
              <a:endParaRPr lang="vi-VN" sz="17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1D87A14-0EAC-4D80-0753-63247B56023F}"/>
                </a:ext>
              </a:extLst>
            </p:cNvPr>
            <p:cNvSpPr txBox="1"/>
            <p:nvPr/>
          </p:nvSpPr>
          <p:spPr>
            <a:xfrm>
              <a:off x="8342597" y="1812801"/>
              <a:ext cx="93608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700" b="1" dirty="0">
                  <a:solidFill>
                    <a:schemeClr val="bg1"/>
                  </a:solidFill>
                </a:rPr>
                <a:t>T</a:t>
              </a:r>
              <a:r>
                <a:rPr lang="en-US" sz="1700" b="1" dirty="0" err="1">
                  <a:solidFill>
                    <a:schemeClr val="bg1"/>
                  </a:solidFill>
                </a:rPr>
                <a:t>uần</a:t>
              </a:r>
              <a:r>
                <a:rPr lang="en-US" sz="1700" b="1" dirty="0">
                  <a:solidFill>
                    <a:schemeClr val="bg1"/>
                  </a:solidFill>
                </a:rPr>
                <a:t> 3</a:t>
              </a:r>
              <a:endParaRPr lang="vi-VN" sz="17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3AC9BE9-A817-6445-2DD5-C43BF6FA4119}"/>
                </a:ext>
              </a:extLst>
            </p:cNvPr>
            <p:cNvSpPr txBox="1"/>
            <p:nvPr/>
          </p:nvSpPr>
          <p:spPr>
            <a:xfrm>
              <a:off x="9167357" y="1817655"/>
              <a:ext cx="93608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700" b="1" dirty="0">
                  <a:solidFill>
                    <a:schemeClr val="bg1"/>
                  </a:solidFill>
                </a:rPr>
                <a:t>T</a:t>
              </a:r>
              <a:r>
                <a:rPr lang="en-US" sz="1700" b="1" dirty="0" err="1">
                  <a:solidFill>
                    <a:schemeClr val="bg1"/>
                  </a:solidFill>
                </a:rPr>
                <a:t>uần</a:t>
              </a:r>
              <a:r>
                <a:rPr lang="en-US" sz="1700" b="1" dirty="0">
                  <a:solidFill>
                    <a:schemeClr val="bg1"/>
                  </a:solidFill>
                </a:rPr>
                <a:t> 4</a:t>
              </a:r>
              <a:endParaRPr lang="vi-VN" sz="17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11027E4-A29A-E078-12B7-35D40DDEA666}"/>
                </a:ext>
              </a:extLst>
            </p:cNvPr>
            <p:cNvSpPr txBox="1"/>
            <p:nvPr/>
          </p:nvSpPr>
          <p:spPr>
            <a:xfrm>
              <a:off x="7641056" y="2341992"/>
              <a:ext cx="4073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rgbClr val="FF0000"/>
                  </a:solidFill>
                </a:rPr>
                <a:t>  </a:t>
              </a:r>
              <a:r>
                <a:rPr lang="en-US" b="1" dirty="0">
                  <a:solidFill>
                    <a:srgbClr val="FF0000"/>
                  </a:solidFill>
                </a:rPr>
                <a:t>8L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EB47335-2262-347F-093F-D50E28B2F250}"/>
                </a:ext>
              </a:extLst>
            </p:cNvPr>
            <p:cNvSpPr txBox="1"/>
            <p:nvPr/>
          </p:nvSpPr>
          <p:spPr>
            <a:xfrm>
              <a:off x="9344294" y="2356651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9L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8F0C7FE4-49CE-350E-DB57-2D2F986742FB}"/>
              </a:ext>
            </a:extLst>
          </p:cNvPr>
          <p:cNvSpPr/>
          <p:nvPr/>
        </p:nvSpPr>
        <p:spPr>
          <a:xfrm>
            <a:off x="1782583" y="3060147"/>
            <a:ext cx="1915063" cy="10693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000" b="1" dirty="0">
                <a:solidFill>
                  <a:schemeClr val="tx1"/>
                </a:solidFill>
              </a:rPr>
              <a:t>HV</a:t>
            </a:r>
            <a:endParaRPr lang="en-US" sz="1000" b="1" dirty="0">
              <a:solidFill>
                <a:srgbClr val="C00000"/>
              </a:solidFill>
            </a:endParaRPr>
          </a:p>
          <a:p>
            <a:pPr algn="ctr"/>
            <a:r>
              <a:rPr lang="vi-VN" sz="1000" dirty="0">
                <a:solidFill>
                  <a:srgbClr val="FF0000"/>
                </a:solidFill>
              </a:rPr>
              <a:t>60 lon</a:t>
            </a:r>
          </a:p>
          <a:p>
            <a:pPr algn="ctr"/>
            <a:r>
              <a:rPr lang="vi-VN" sz="1000" dirty="0">
                <a:solidFill>
                  <a:srgbClr val="FF0000"/>
                </a:solidFill>
              </a:rPr>
              <a:t>[ Tích điểm cộng dồn không giới hạn thời gian ]</a:t>
            </a:r>
            <a:endParaRPr lang="en-US" sz="1000" dirty="0">
              <a:solidFill>
                <a:srgbClr val="FF0000"/>
              </a:solidFill>
            </a:endParaRPr>
          </a:p>
          <a:p>
            <a:pPr algn="ctr"/>
            <a:endParaRPr lang="vi-VN" sz="1000" b="1" dirty="0">
              <a:solidFill>
                <a:srgbClr val="C00000"/>
              </a:solidFill>
            </a:endParaRPr>
          </a:p>
        </p:txBody>
      </p:sp>
      <p:sp>
        <p:nvSpPr>
          <p:cNvPr id="22" name="Rounded Rectangle 30">
            <a:extLst>
              <a:ext uri="{FF2B5EF4-FFF2-40B4-BE49-F238E27FC236}">
                <a16:creationId xmlns:a16="http://schemas.microsoft.com/office/drawing/2014/main" id="{DBCF1355-D6F8-7457-5818-A56E07B5A868}"/>
              </a:ext>
            </a:extLst>
          </p:cNvPr>
          <p:cNvSpPr/>
          <p:nvPr/>
        </p:nvSpPr>
        <p:spPr>
          <a:xfrm>
            <a:off x="9697196" y="985969"/>
            <a:ext cx="2494804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200" b="1" dirty="0">
                <a:solidFill>
                  <a:srgbClr val="FF0000"/>
                </a:solidFill>
              </a:rPr>
              <a:t>Đặc cách lên TP</a:t>
            </a:r>
          </a:p>
        </p:txBody>
      </p:sp>
      <p:sp>
        <p:nvSpPr>
          <p:cNvPr id="23" name="Rounded Rectangle 30">
            <a:extLst>
              <a:ext uri="{FF2B5EF4-FFF2-40B4-BE49-F238E27FC236}">
                <a16:creationId xmlns:a16="http://schemas.microsoft.com/office/drawing/2014/main" id="{85C51B7E-99B4-136E-0DA8-51C7A7E21536}"/>
              </a:ext>
            </a:extLst>
          </p:cNvPr>
          <p:cNvSpPr/>
          <p:nvPr/>
        </p:nvSpPr>
        <p:spPr>
          <a:xfrm>
            <a:off x="9694904" y="1766686"/>
            <a:ext cx="2500375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200" b="1" dirty="0">
                <a:solidFill>
                  <a:srgbClr val="FF0000"/>
                </a:solidFill>
              </a:rPr>
              <a:t>Thu nhập 2Tr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F1D4A7-6793-7B2A-7BD0-F71E80134FC4}"/>
              </a:ext>
            </a:extLst>
          </p:cNvPr>
          <p:cNvSpPr txBox="1"/>
          <p:nvPr/>
        </p:nvSpPr>
        <p:spPr>
          <a:xfrm>
            <a:off x="1658980" y="2543205"/>
            <a:ext cx="66957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2. CỘNG DỒN KHÔNG GIỚI HẠN THỜI GIAN:</a:t>
            </a:r>
            <a:endParaRPr lang="en-US" sz="24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668BF7E-FC67-A022-A76A-097F2C988DE7}"/>
              </a:ext>
            </a:extLst>
          </p:cNvPr>
          <p:cNvCxnSpPr>
            <a:cxnSpLocks/>
          </p:cNvCxnSpPr>
          <p:nvPr/>
        </p:nvCxnSpPr>
        <p:spPr>
          <a:xfrm>
            <a:off x="8620853" y="1857517"/>
            <a:ext cx="1077182" cy="1949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E0FDF29-D0F6-035C-FEC4-184E1178AF47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8645384" y="1271721"/>
            <a:ext cx="1051812" cy="5799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349EEEB1-6326-8FA1-FCB1-F4E762B83E85}"/>
              </a:ext>
            </a:extLst>
          </p:cNvPr>
          <p:cNvSpPr/>
          <p:nvPr/>
        </p:nvSpPr>
        <p:spPr>
          <a:xfrm>
            <a:off x="2723681" y="4677366"/>
            <a:ext cx="973965" cy="9340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chemeClr val="tx1"/>
                </a:solidFill>
              </a:rPr>
              <a:t>HV A</a:t>
            </a:r>
            <a:endParaRPr lang="en-US" sz="1600" b="1" dirty="0">
              <a:solidFill>
                <a:srgbClr val="C00000"/>
              </a:solidFill>
            </a:endParaRPr>
          </a:p>
          <a:p>
            <a:pPr algn="ctr"/>
            <a:r>
              <a:rPr lang="vi-VN" b="1" dirty="0">
                <a:solidFill>
                  <a:srgbClr val="C00000"/>
                </a:solidFill>
              </a:rPr>
              <a:t>5</a:t>
            </a:r>
            <a:r>
              <a:rPr lang="en-US" b="1" dirty="0">
                <a:solidFill>
                  <a:srgbClr val="C00000"/>
                </a:solidFill>
              </a:rPr>
              <a:t>L</a:t>
            </a:r>
            <a:endParaRPr lang="vi-VN" b="1" dirty="0">
              <a:solidFill>
                <a:srgbClr val="C00000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5A012F0-F084-9B49-A055-1EA16FB258D9}"/>
              </a:ext>
            </a:extLst>
          </p:cNvPr>
          <p:cNvSpPr/>
          <p:nvPr/>
        </p:nvSpPr>
        <p:spPr>
          <a:xfrm>
            <a:off x="2055678" y="5923975"/>
            <a:ext cx="973965" cy="9340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chemeClr val="tx1"/>
                </a:solidFill>
              </a:rPr>
              <a:t>HV B</a:t>
            </a:r>
            <a:endParaRPr lang="en-US" sz="1600" b="1" dirty="0">
              <a:solidFill>
                <a:srgbClr val="C00000"/>
              </a:solidFill>
            </a:endParaRPr>
          </a:p>
          <a:p>
            <a:pPr algn="ctr"/>
            <a:r>
              <a:rPr lang="vi-VN" b="1" dirty="0">
                <a:solidFill>
                  <a:srgbClr val="C00000"/>
                </a:solidFill>
              </a:rPr>
              <a:t>30</a:t>
            </a:r>
            <a:r>
              <a:rPr lang="en-US" b="1" dirty="0">
                <a:solidFill>
                  <a:srgbClr val="C00000"/>
                </a:solidFill>
              </a:rPr>
              <a:t>L</a:t>
            </a:r>
            <a:endParaRPr lang="vi-VN" b="1" dirty="0">
              <a:solidFill>
                <a:srgbClr val="C00000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C2328FB-70CE-5DC5-AC3C-2CDA55D03883}"/>
              </a:ext>
            </a:extLst>
          </p:cNvPr>
          <p:cNvSpPr/>
          <p:nvPr/>
        </p:nvSpPr>
        <p:spPr>
          <a:xfrm>
            <a:off x="3292158" y="5923975"/>
            <a:ext cx="973965" cy="9340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chemeClr val="tx1"/>
                </a:solidFill>
              </a:rPr>
              <a:t>HV C</a:t>
            </a:r>
            <a:endParaRPr lang="en-US" sz="1600" b="1" dirty="0">
              <a:solidFill>
                <a:srgbClr val="C00000"/>
              </a:solidFill>
            </a:endParaRPr>
          </a:p>
          <a:p>
            <a:pPr algn="ctr"/>
            <a:r>
              <a:rPr lang="vi-VN" b="1" dirty="0">
                <a:solidFill>
                  <a:srgbClr val="C00000"/>
                </a:solidFill>
              </a:rPr>
              <a:t>30</a:t>
            </a:r>
            <a:r>
              <a:rPr lang="en-US" b="1" dirty="0">
                <a:solidFill>
                  <a:srgbClr val="C00000"/>
                </a:solidFill>
              </a:rPr>
              <a:t>L</a:t>
            </a:r>
            <a:endParaRPr lang="vi-VN" b="1" dirty="0">
              <a:solidFill>
                <a:srgbClr val="C00000"/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AE2D7A8-1E10-8FAA-412B-D035B5E48A8D}"/>
              </a:ext>
            </a:extLst>
          </p:cNvPr>
          <p:cNvCxnSpPr>
            <a:cxnSpLocks/>
          </p:cNvCxnSpPr>
          <p:nvPr/>
        </p:nvCxnSpPr>
        <p:spPr>
          <a:xfrm>
            <a:off x="3175570" y="5609583"/>
            <a:ext cx="522076" cy="313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0426698-EC05-11FC-626A-1C0EC3AD1B6B}"/>
              </a:ext>
            </a:extLst>
          </p:cNvPr>
          <p:cNvCxnSpPr>
            <a:cxnSpLocks/>
            <a:stCxn id="31" idx="4"/>
          </p:cNvCxnSpPr>
          <p:nvPr/>
        </p:nvCxnSpPr>
        <p:spPr>
          <a:xfrm flipH="1">
            <a:off x="2676200" y="5611391"/>
            <a:ext cx="534464" cy="31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9E9C9E1-DD94-8498-CEF8-71D91576A43D}"/>
              </a:ext>
            </a:extLst>
          </p:cNvPr>
          <p:cNvCxnSpPr>
            <a:cxnSpLocks/>
            <a:stCxn id="31" idx="6"/>
          </p:cNvCxnSpPr>
          <p:nvPr/>
        </p:nvCxnSpPr>
        <p:spPr>
          <a:xfrm>
            <a:off x="3697646" y="5144379"/>
            <a:ext cx="899168" cy="7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30">
            <a:extLst>
              <a:ext uri="{FF2B5EF4-FFF2-40B4-BE49-F238E27FC236}">
                <a16:creationId xmlns:a16="http://schemas.microsoft.com/office/drawing/2014/main" id="{44D9A4C9-54B8-78B5-275D-4CA9D06B00B3}"/>
              </a:ext>
            </a:extLst>
          </p:cNvPr>
          <p:cNvSpPr/>
          <p:nvPr/>
        </p:nvSpPr>
        <p:spPr>
          <a:xfrm>
            <a:off x="4596814" y="4745255"/>
            <a:ext cx="2500375" cy="6848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</a:rPr>
              <a:t>HV A  ĐC lên TP</a:t>
            </a:r>
          </a:p>
          <a:p>
            <a:pPr algn="ctr"/>
            <a:r>
              <a:rPr lang="vi-VN" sz="2000" b="1" dirty="0">
                <a:solidFill>
                  <a:srgbClr val="FF0000"/>
                </a:solidFill>
              </a:rPr>
              <a:t>Thu nhập 4 Tr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BFBCADD-D1D1-B6B2-78C7-681EA1886C98}"/>
              </a:ext>
            </a:extLst>
          </p:cNvPr>
          <p:cNvCxnSpPr>
            <a:cxnSpLocks/>
          </p:cNvCxnSpPr>
          <p:nvPr/>
        </p:nvCxnSpPr>
        <p:spPr>
          <a:xfrm>
            <a:off x="3719834" y="3616239"/>
            <a:ext cx="899168" cy="7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30">
            <a:extLst>
              <a:ext uri="{FF2B5EF4-FFF2-40B4-BE49-F238E27FC236}">
                <a16:creationId xmlns:a16="http://schemas.microsoft.com/office/drawing/2014/main" id="{7D01275C-D52F-8E1B-B46A-E4C5C9DB1A00}"/>
              </a:ext>
            </a:extLst>
          </p:cNvPr>
          <p:cNvSpPr/>
          <p:nvPr/>
        </p:nvSpPr>
        <p:spPr>
          <a:xfrm>
            <a:off x="4608156" y="3313283"/>
            <a:ext cx="2500375" cy="6848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solidFill>
                  <a:srgbClr val="FF0000"/>
                </a:solidFill>
              </a:rPr>
              <a:t>HOA HỒNG TÍNH THEO LON PHÁT SINH</a:t>
            </a:r>
          </a:p>
        </p:txBody>
      </p:sp>
    </p:spTree>
    <p:extLst>
      <p:ext uri="{BB962C8B-B14F-4D97-AF65-F5344CB8AC3E}">
        <p14:creationId xmlns:p14="http://schemas.microsoft.com/office/powerpoint/2010/main" val="40796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48" grpId="0" animBg="1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66334" y="681441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u="sng" dirty="0">
                <a:solidFill>
                  <a:schemeClr val="bg1"/>
                </a:solidFill>
              </a:rPr>
              <a:t>VD</a:t>
            </a:r>
            <a:r>
              <a:rPr lang="vi-VN" sz="2000" b="1" dirty="0">
                <a:solidFill>
                  <a:schemeClr val="bg1"/>
                </a:solidFill>
              </a:rPr>
              <a:t> :</a:t>
            </a:r>
            <a:r>
              <a:rPr lang="vi-VN" sz="2000" b="1" u="sng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37904" y="538565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</a:rPr>
              <a:t>T4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38036" y="538565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</a:rPr>
              <a:t>T5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95292" y="526423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</a:rPr>
              <a:t>T6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7" y="339854"/>
            <a:ext cx="5651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</a:t>
            </a:r>
            <a:r>
              <a:rPr lang="vi-VN" sz="2000" b="1" dirty="0">
                <a:solidFill>
                  <a:srgbClr val="FF0000"/>
                </a:solidFill>
              </a:rPr>
              <a:t>. NPP TIÊU DÙNG </a:t>
            </a:r>
            <a:r>
              <a:rPr lang="en-US" sz="2000" b="1" dirty="0">
                <a:solidFill>
                  <a:srgbClr val="FF0000"/>
                </a:solidFill>
              </a:rPr>
              <a:t>VÀ</a:t>
            </a:r>
            <a:r>
              <a:rPr lang="vi-VN" sz="2000" b="1" dirty="0">
                <a:solidFill>
                  <a:srgbClr val="FF0000"/>
                </a:solidFill>
              </a:rPr>
              <a:t> CHIA SẺ SẢN PHẨM </a:t>
            </a:r>
          </a:p>
        </p:txBody>
      </p:sp>
      <p:cxnSp>
        <p:nvCxnSpPr>
          <p:cNvPr id="30" name="Straight Arrow Connector 29"/>
          <p:cNvCxnSpPr>
            <a:cxnSpLocks/>
          </p:cNvCxnSpPr>
          <p:nvPr/>
        </p:nvCxnSpPr>
        <p:spPr>
          <a:xfrm>
            <a:off x="2077468" y="395422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683315" y="3679308"/>
            <a:ext cx="2646335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200" b="1" dirty="0">
                <a:solidFill>
                  <a:srgbClr val="FF0000"/>
                </a:solidFill>
              </a:rPr>
              <a:t>Thu nhập 6 Tr</a:t>
            </a:r>
          </a:p>
        </p:txBody>
      </p:sp>
      <p:cxnSp>
        <p:nvCxnSpPr>
          <p:cNvPr id="32" name="Straight Arrow Connector 31"/>
          <p:cNvCxnSpPr>
            <a:cxnSpLocks/>
          </p:cNvCxnSpPr>
          <p:nvPr/>
        </p:nvCxnSpPr>
        <p:spPr>
          <a:xfrm>
            <a:off x="2084077" y="592274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2671706" y="5617967"/>
            <a:ext cx="2669552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200" b="1" dirty="0">
                <a:solidFill>
                  <a:srgbClr val="FF0000"/>
                </a:solidFill>
              </a:rPr>
              <a:t>Thu nhập 8 Tr</a:t>
            </a:r>
          </a:p>
        </p:txBody>
      </p:sp>
      <p:cxnSp>
        <p:nvCxnSpPr>
          <p:cNvPr id="41" name="Straight Connector 40"/>
          <p:cNvCxnSpPr>
            <a:cxnSpLocks/>
            <a:stCxn id="42" idx="1"/>
          </p:cNvCxnSpPr>
          <p:nvPr/>
        </p:nvCxnSpPr>
        <p:spPr>
          <a:xfrm>
            <a:off x="5794361" y="519262"/>
            <a:ext cx="0" cy="575933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794361" y="319207"/>
            <a:ext cx="5990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B. </a:t>
            </a:r>
            <a:r>
              <a:rPr lang="vi-VN" sz="2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XÂY DỰNG NHÓM KINH DOANH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LAN TỎA</a:t>
            </a:r>
            <a:endParaRPr lang="vi-VN" sz="20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85A668E-A6A7-1F96-C6B9-7FB0DA590A21}"/>
              </a:ext>
            </a:extLst>
          </p:cNvPr>
          <p:cNvCxnSpPr>
            <a:cxnSpLocks/>
          </p:cNvCxnSpPr>
          <p:nvPr/>
        </p:nvCxnSpPr>
        <p:spPr>
          <a:xfrm flipV="1">
            <a:off x="2138730" y="1741925"/>
            <a:ext cx="606597" cy="1597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687AA47-4255-EE4F-4032-1755341F2E96}"/>
              </a:ext>
            </a:extLst>
          </p:cNvPr>
          <p:cNvCxnSpPr>
            <a:cxnSpLocks/>
          </p:cNvCxnSpPr>
          <p:nvPr/>
        </p:nvCxnSpPr>
        <p:spPr>
          <a:xfrm>
            <a:off x="2124391" y="1907166"/>
            <a:ext cx="571504" cy="53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30">
            <a:extLst>
              <a:ext uri="{FF2B5EF4-FFF2-40B4-BE49-F238E27FC236}">
                <a16:creationId xmlns:a16="http://schemas.microsoft.com/office/drawing/2014/main" id="{AAF083A7-592C-7265-D3A4-FAF9F59AF77A}"/>
              </a:ext>
            </a:extLst>
          </p:cNvPr>
          <p:cNvSpPr/>
          <p:nvPr/>
        </p:nvSpPr>
        <p:spPr>
          <a:xfrm>
            <a:off x="2782267" y="1494992"/>
            <a:ext cx="2527259" cy="51954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200" b="1" dirty="0">
                <a:solidFill>
                  <a:srgbClr val="FF0000"/>
                </a:solidFill>
              </a:rPr>
              <a:t>Đặc cách lên TP</a:t>
            </a:r>
          </a:p>
        </p:txBody>
      </p:sp>
      <p:sp>
        <p:nvSpPr>
          <p:cNvPr id="37" name="Rounded Rectangle 30">
            <a:extLst>
              <a:ext uri="{FF2B5EF4-FFF2-40B4-BE49-F238E27FC236}">
                <a16:creationId xmlns:a16="http://schemas.microsoft.com/office/drawing/2014/main" id="{298324C9-4B30-B7A8-AB48-8293068F7DA6}"/>
              </a:ext>
            </a:extLst>
          </p:cNvPr>
          <p:cNvSpPr/>
          <p:nvPr/>
        </p:nvSpPr>
        <p:spPr>
          <a:xfrm>
            <a:off x="2782266" y="2279780"/>
            <a:ext cx="2512028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200" b="1" dirty="0">
                <a:solidFill>
                  <a:srgbClr val="FF0000"/>
                </a:solidFill>
              </a:rPr>
              <a:t>Thu nhập 2 Tr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6B1D2A6A-C74E-8BDD-A1C2-B2969D9A6EA0}"/>
              </a:ext>
            </a:extLst>
          </p:cNvPr>
          <p:cNvSpPr/>
          <p:nvPr/>
        </p:nvSpPr>
        <p:spPr>
          <a:xfrm>
            <a:off x="6452080" y="806328"/>
            <a:ext cx="973965" cy="9340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chemeClr val="tx1"/>
                </a:solidFill>
              </a:rPr>
              <a:t>HV A</a:t>
            </a:r>
            <a:endParaRPr lang="en-US" sz="1600" b="1" dirty="0">
              <a:solidFill>
                <a:srgbClr val="C00000"/>
              </a:solidFill>
            </a:endParaRPr>
          </a:p>
          <a:p>
            <a:pPr algn="ctr"/>
            <a:r>
              <a:rPr lang="vi-VN" b="1" dirty="0">
                <a:solidFill>
                  <a:srgbClr val="C00000"/>
                </a:solidFill>
              </a:rPr>
              <a:t>2</a:t>
            </a:r>
            <a:r>
              <a:rPr lang="en-US" b="1" dirty="0">
                <a:solidFill>
                  <a:srgbClr val="C00000"/>
                </a:solidFill>
              </a:rPr>
              <a:t>L</a:t>
            </a:r>
            <a:endParaRPr lang="vi-VN" b="1" dirty="0">
              <a:solidFill>
                <a:srgbClr val="C00000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D4AEA44-92FD-7888-EC00-E43D84FC6530}"/>
              </a:ext>
            </a:extLst>
          </p:cNvPr>
          <p:cNvSpPr/>
          <p:nvPr/>
        </p:nvSpPr>
        <p:spPr>
          <a:xfrm>
            <a:off x="1145015" y="1420151"/>
            <a:ext cx="973965" cy="9340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tx1"/>
                </a:solidFill>
              </a:rPr>
              <a:t>HV</a:t>
            </a:r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3</a:t>
            </a:r>
            <a:r>
              <a:rPr lang="vi-VN" b="1" dirty="0">
                <a:solidFill>
                  <a:srgbClr val="C00000"/>
                </a:solidFill>
              </a:rPr>
              <a:t>0</a:t>
            </a:r>
            <a:r>
              <a:rPr lang="en-US" b="1" dirty="0">
                <a:solidFill>
                  <a:srgbClr val="C00000"/>
                </a:solidFill>
              </a:rPr>
              <a:t>L</a:t>
            </a:r>
            <a:endParaRPr lang="vi-VN" b="1" dirty="0">
              <a:solidFill>
                <a:srgbClr val="C00000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DDEE17C-6028-67AE-0679-170C0D72BC2A}"/>
              </a:ext>
            </a:extLst>
          </p:cNvPr>
          <p:cNvSpPr/>
          <p:nvPr/>
        </p:nvSpPr>
        <p:spPr>
          <a:xfrm>
            <a:off x="1099438" y="3479991"/>
            <a:ext cx="973965" cy="97013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B050"/>
                </a:solidFill>
              </a:rPr>
              <a:t>TP</a:t>
            </a:r>
            <a:endParaRPr lang="en-US" b="1" dirty="0">
              <a:solidFill>
                <a:srgbClr val="00B050"/>
              </a:solidFill>
            </a:endParaRPr>
          </a:p>
          <a:p>
            <a:pPr algn="ctr"/>
            <a:r>
              <a:rPr lang="vi-VN" b="1" dirty="0">
                <a:solidFill>
                  <a:srgbClr val="00B050"/>
                </a:solidFill>
              </a:rPr>
              <a:t>30L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DEAAACF-88A4-E09D-2F75-538A2A529584}"/>
              </a:ext>
            </a:extLst>
          </p:cNvPr>
          <p:cNvSpPr/>
          <p:nvPr/>
        </p:nvSpPr>
        <p:spPr>
          <a:xfrm>
            <a:off x="1116441" y="5414433"/>
            <a:ext cx="951511" cy="9785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</a:rPr>
              <a:t>GĐ</a:t>
            </a:r>
            <a:endParaRPr lang="en-US" sz="1600" b="1" dirty="0">
              <a:solidFill>
                <a:srgbClr val="FF0000"/>
              </a:solidFill>
            </a:endParaRPr>
          </a:p>
          <a:p>
            <a:pPr algn="ctr"/>
            <a:r>
              <a:rPr lang="vi-VN" sz="1600" b="1" dirty="0">
                <a:solidFill>
                  <a:srgbClr val="FF0000"/>
                </a:solidFill>
              </a:rPr>
              <a:t>30L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B81EF86-19F5-CE76-2F20-C62279F956EC}"/>
              </a:ext>
            </a:extLst>
          </p:cNvPr>
          <p:cNvCxnSpPr>
            <a:cxnSpLocks/>
          </p:cNvCxnSpPr>
          <p:nvPr/>
        </p:nvCxnSpPr>
        <p:spPr>
          <a:xfrm>
            <a:off x="6963430" y="1754766"/>
            <a:ext cx="0" cy="355282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DD381A02-1AD2-6DAF-74B0-D472FE95E9FA}"/>
              </a:ext>
            </a:extLst>
          </p:cNvPr>
          <p:cNvSpPr/>
          <p:nvPr/>
        </p:nvSpPr>
        <p:spPr>
          <a:xfrm>
            <a:off x="6452079" y="2124461"/>
            <a:ext cx="973965" cy="9340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chemeClr val="tx1"/>
                </a:solidFill>
              </a:rPr>
              <a:t>HV B</a:t>
            </a:r>
            <a:endParaRPr lang="en-US" sz="1600" b="1" dirty="0">
              <a:solidFill>
                <a:srgbClr val="C00000"/>
              </a:solidFill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3</a:t>
            </a:r>
            <a:r>
              <a:rPr lang="vi-VN" b="1" dirty="0">
                <a:solidFill>
                  <a:srgbClr val="C00000"/>
                </a:solidFill>
              </a:rPr>
              <a:t>0</a:t>
            </a:r>
            <a:r>
              <a:rPr lang="en-US" b="1" dirty="0">
                <a:solidFill>
                  <a:srgbClr val="C00000"/>
                </a:solidFill>
              </a:rPr>
              <a:t>L</a:t>
            </a:r>
            <a:endParaRPr lang="vi-VN" b="1" dirty="0">
              <a:solidFill>
                <a:srgbClr val="C00000"/>
              </a:solidFill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827D828-B0CD-D13F-C345-9344DBA0907E}"/>
              </a:ext>
            </a:extLst>
          </p:cNvPr>
          <p:cNvCxnSpPr>
            <a:cxnSpLocks/>
          </p:cNvCxnSpPr>
          <p:nvPr/>
        </p:nvCxnSpPr>
        <p:spPr>
          <a:xfrm flipV="1">
            <a:off x="7430164" y="1232349"/>
            <a:ext cx="707938" cy="169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30">
            <a:extLst>
              <a:ext uri="{FF2B5EF4-FFF2-40B4-BE49-F238E27FC236}">
                <a16:creationId xmlns:a16="http://schemas.microsoft.com/office/drawing/2014/main" id="{B11FC351-DEF9-6E0D-52CA-A21DE8FF0407}"/>
              </a:ext>
            </a:extLst>
          </p:cNvPr>
          <p:cNvSpPr/>
          <p:nvPr/>
        </p:nvSpPr>
        <p:spPr>
          <a:xfrm>
            <a:off x="8138102" y="950817"/>
            <a:ext cx="2512028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</a:rPr>
              <a:t>HV A chưa lên TP</a:t>
            </a:r>
          </a:p>
          <a:p>
            <a:pPr algn="ctr"/>
            <a:r>
              <a:rPr lang="vi-VN" sz="1600" b="1" dirty="0">
                <a:solidFill>
                  <a:srgbClr val="FF0000"/>
                </a:solidFill>
              </a:rPr>
              <a:t>Thu nhập 2 Tr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4AA1132-DC86-99BE-66A9-4C5EBDB6ECB6}"/>
              </a:ext>
            </a:extLst>
          </p:cNvPr>
          <p:cNvCxnSpPr>
            <a:cxnSpLocks/>
          </p:cNvCxnSpPr>
          <p:nvPr/>
        </p:nvCxnSpPr>
        <p:spPr>
          <a:xfrm flipH="1">
            <a:off x="7435310" y="1284894"/>
            <a:ext cx="648451" cy="10620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DBBA9803-0653-1E59-91A9-2F7C4B78C694}"/>
              </a:ext>
            </a:extLst>
          </p:cNvPr>
          <p:cNvSpPr/>
          <p:nvPr/>
        </p:nvSpPr>
        <p:spPr>
          <a:xfrm>
            <a:off x="7977704" y="2141641"/>
            <a:ext cx="973965" cy="9340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chemeClr val="tx1"/>
                </a:solidFill>
              </a:rPr>
              <a:t>TP A</a:t>
            </a:r>
            <a:endParaRPr lang="en-US" sz="1600" b="1" dirty="0">
              <a:solidFill>
                <a:srgbClr val="C00000"/>
              </a:solidFill>
            </a:endParaRPr>
          </a:p>
          <a:p>
            <a:pPr algn="ctr"/>
            <a:r>
              <a:rPr lang="vi-VN" b="1" dirty="0">
                <a:solidFill>
                  <a:srgbClr val="C00000"/>
                </a:solidFill>
              </a:rPr>
              <a:t>2</a:t>
            </a:r>
            <a:r>
              <a:rPr lang="en-US" b="1" dirty="0">
                <a:solidFill>
                  <a:srgbClr val="C00000"/>
                </a:solidFill>
              </a:rPr>
              <a:t>L</a:t>
            </a:r>
            <a:endParaRPr lang="vi-VN" b="1" dirty="0">
              <a:solidFill>
                <a:srgbClr val="C00000"/>
              </a:solidFill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8FFD263E-7EBA-F745-1951-ECD342A66943}"/>
              </a:ext>
            </a:extLst>
          </p:cNvPr>
          <p:cNvSpPr/>
          <p:nvPr/>
        </p:nvSpPr>
        <p:spPr>
          <a:xfrm>
            <a:off x="7866021" y="3498046"/>
            <a:ext cx="973965" cy="9340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chemeClr val="tx1"/>
                </a:solidFill>
              </a:rPr>
              <a:t>HV B</a:t>
            </a:r>
            <a:endParaRPr lang="en-US" sz="1600" b="1" dirty="0">
              <a:solidFill>
                <a:srgbClr val="C00000"/>
              </a:solidFill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3</a:t>
            </a:r>
            <a:r>
              <a:rPr lang="vi-VN" b="1" dirty="0">
                <a:solidFill>
                  <a:srgbClr val="C00000"/>
                </a:solidFill>
              </a:rPr>
              <a:t>0</a:t>
            </a:r>
            <a:r>
              <a:rPr lang="en-US" b="1" dirty="0">
                <a:solidFill>
                  <a:srgbClr val="C00000"/>
                </a:solidFill>
              </a:rPr>
              <a:t>L</a:t>
            </a:r>
            <a:endParaRPr lang="vi-VN" b="1" dirty="0">
              <a:solidFill>
                <a:srgbClr val="C00000"/>
              </a:solidFill>
            </a:endParaRP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681DE46-0686-A5E1-4DC8-0975BD3203BE}"/>
              </a:ext>
            </a:extLst>
          </p:cNvPr>
          <p:cNvCxnSpPr>
            <a:cxnSpLocks/>
          </p:cNvCxnSpPr>
          <p:nvPr/>
        </p:nvCxnSpPr>
        <p:spPr>
          <a:xfrm>
            <a:off x="8382850" y="3124709"/>
            <a:ext cx="0" cy="355282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ounded Rectangle 30">
            <a:extLst>
              <a:ext uri="{FF2B5EF4-FFF2-40B4-BE49-F238E27FC236}">
                <a16:creationId xmlns:a16="http://schemas.microsoft.com/office/drawing/2014/main" id="{5414A751-AF35-E18D-221A-98D08791C3C8}"/>
              </a:ext>
            </a:extLst>
          </p:cNvPr>
          <p:cNvSpPr/>
          <p:nvPr/>
        </p:nvSpPr>
        <p:spPr>
          <a:xfrm>
            <a:off x="9609386" y="2279780"/>
            <a:ext cx="2512028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</a:rPr>
              <a:t>TP A </a:t>
            </a:r>
          </a:p>
          <a:p>
            <a:pPr algn="ctr"/>
            <a:r>
              <a:rPr lang="vi-VN" sz="1600" b="1" dirty="0">
                <a:solidFill>
                  <a:srgbClr val="FF0000"/>
                </a:solidFill>
              </a:rPr>
              <a:t>Thu nhập 4Tr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BDF3506-7505-372C-DF1C-3F6FE3D2980E}"/>
              </a:ext>
            </a:extLst>
          </p:cNvPr>
          <p:cNvCxnSpPr>
            <a:cxnSpLocks/>
          </p:cNvCxnSpPr>
          <p:nvPr/>
        </p:nvCxnSpPr>
        <p:spPr>
          <a:xfrm flipV="1">
            <a:off x="8951669" y="2608653"/>
            <a:ext cx="683369" cy="154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BF81360C-2EF6-16E0-02BB-5B582FD1CC07}"/>
              </a:ext>
            </a:extLst>
          </p:cNvPr>
          <p:cNvCxnSpPr>
            <a:cxnSpLocks/>
          </p:cNvCxnSpPr>
          <p:nvPr/>
        </p:nvCxnSpPr>
        <p:spPr>
          <a:xfrm flipH="1">
            <a:off x="8839986" y="2658258"/>
            <a:ext cx="734658" cy="1052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7C8DA8FF-6B52-BFBE-F61D-C55DBE17C7D4}"/>
              </a:ext>
            </a:extLst>
          </p:cNvPr>
          <p:cNvSpPr/>
          <p:nvPr/>
        </p:nvSpPr>
        <p:spPr>
          <a:xfrm>
            <a:off x="6504934" y="4292836"/>
            <a:ext cx="951511" cy="9785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</a:rPr>
              <a:t>GĐ</a:t>
            </a:r>
            <a:endParaRPr lang="en-US" sz="1600" b="1" dirty="0">
              <a:solidFill>
                <a:srgbClr val="FF0000"/>
              </a:solidFill>
            </a:endParaRPr>
          </a:p>
          <a:p>
            <a:pPr algn="ctr"/>
            <a:r>
              <a:rPr lang="vi-VN" sz="1600" b="1" dirty="0">
                <a:solidFill>
                  <a:srgbClr val="FF0000"/>
                </a:solidFill>
              </a:rPr>
              <a:t>2L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2925DB6-BB14-F4C6-8A88-47C09B392FE4}"/>
              </a:ext>
            </a:extLst>
          </p:cNvPr>
          <p:cNvSpPr/>
          <p:nvPr/>
        </p:nvSpPr>
        <p:spPr>
          <a:xfrm>
            <a:off x="5852086" y="5414433"/>
            <a:ext cx="785818" cy="7143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chemeClr val="tx1"/>
                </a:solidFill>
              </a:rPr>
              <a:t>HV</a:t>
            </a:r>
            <a:endParaRPr lang="en-US" sz="1600" b="1">
              <a:solidFill>
                <a:srgbClr val="C00000"/>
              </a:solidFill>
            </a:endParaRPr>
          </a:p>
          <a:p>
            <a:pPr algn="ctr"/>
            <a:r>
              <a:rPr lang="en-US" sz="1600" b="1">
                <a:solidFill>
                  <a:srgbClr val="C00000"/>
                </a:solidFill>
              </a:rPr>
              <a:t>3</a:t>
            </a:r>
            <a:r>
              <a:rPr lang="vi-VN" sz="1600" b="1">
                <a:solidFill>
                  <a:srgbClr val="C00000"/>
                </a:solidFill>
              </a:rPr>
              <a:t>0</a:t>
            </a:r>
            <a:r>
              <a:rPr lang="en-US" sz="1600" b="1">
                <a:solidFill>
                  <a:srgbClr val="C00000"/>
                </a:solidFill>
              </a:rPr>
              <a:t>L</a:t>
            </a:r>
            <a:endParaRPr lang="vi-VN" sz="1600" b="1" dirty="0">
              <a:solidFill>
                <a:srgbClr val="C00000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24FD31C4-9B06-3CF5-AAAD-B983E4DE09C4}"/>
              </a:ext>
            </a:extLst>
          </p:cNvPr>
          <p:cNvSpPr/>
          <p:nvPr/>
        </p:nvSpPr>
        <p:spPr>
          <a:xfrm>
            <a:off x="6624990" y="5426614"/>
            <a:ext cx="785818" cy="7143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chemeClr val="tx1"/>
                </a:solidFill>
              </a:rPr>
              <a:t>HV</a:t>
            </a:r>
            <a:endParaRPr lang="en-US" sz="1600" b="1">
              <a:solidFill>
                <a:srgbClr val="C00000"/>
              </a:solidFill>
            </a:endParaRPr>
          </a:p>
          <a:p>
            <a:pPr algn="ctr"/>
            <a:r>
              <a:rPr lang="en-US" sz="1600" b="1">
                <a:solidFill>
                  <a:srgbClr val="C00000"/>
                </a:solidFill>
              </a:rPr>
              <a:t>3</a:t>
            </a:r>
            <a:r>
              <a:rPr lang="vi-VN" sz="1600" b="1">
                <a:solidFill>
                  <a:srgbClr val="C00000"/>
                </a:solidFill>
              </a:rPr>
              <a:t>0</a:t>
            </a:r>
            <a:r>
              <a:rPr lang="en-US" sz="1600" b="1">
                <a:solidFill>
                  <a:srgbClr val="C00000"/>
                </a:solidFill>
              </a:rPr>
              <a:t>L</a:t>
            </a:r>
            <a:endParaRPr lang="vi-VN" sz="1600" b="1" dirty="0">
              <a:solidFill>
                <a:srgbClr val="C00000"/>
              </a:solidFill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F74D0612-19F8-5037-74AA-E6B3C66DA0F4}"/>
              </a:ext>
            </a:extLst>
          </p:cNvPr>
          <p:cNvSpPr/>
          <p:nvPr/>
        </p:nvSpPr>
        <p:spPr>
          <a:xfrm>
            <a:off x="7435310" y="5414433"/>
            <a:ext cx="776552" cy="7289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chemeClr val="tx1"/>
                </a:solidFill>
              </a:rPr>
              <a:t>HV</a:t>
            </a:r>
            <a:endParaRPr lang="en-US" sz="1600" b="1">
              <a:solidFill>
                <a:srgbClr val="C00000"/>
              </a:solidFill>
            </a:endParaRPr>
          </a:p>
          <a:p>
            <a:pPr algn="ctr"/>
            <a:r>
              <a:rPr lang="en-US" sz="1600" b="1">
                <a:solidFill>
                  <a:srgbClr val="C00000"/>
                </a:solidFill>
              </a:rPr>
              <a:t>3</a:t>
            </a:r>
            <a:r>
              <a:rPr lang="vi-VN" sz="1600" b="1">
                <a:solidFill>
                  <a:srgbClr val="C00000"/>
                </a:solidFill>
              </a:rPr>
              <a:t>0</a:t>
            </a:r>
            <a:r>
              <a:rPr lang="en-US" sz="1600" b="1">
                <a:solidFill>
                  <a:srgbClr val="C00000"/>
                </a:solidFill>
              </a:rPr>
              <a:t>L</a:t>
            </a:r>
            <a:endParaRPr lang="vi-VN" sz="1600" b="1" dirty="0">
              <a:solidFill>
                <a:srgbClr val="C00000"/>
              </a:solidFill>
            </a:endParaRP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30E625B1-13E8-C8FE-D884-B076B1942B88}"/>
              </a:ext>
            </a:extLst>
          </p:cNvPr>
          <p:cNvCxnSpPr>
            <a:cxnSpLocks/>
          </p:cNvCxnSpPr>
          <p:nvPr/>
        </p:nvCxnSpPr>
        <p:spPr>
          <a:xfrm flipV="1">
            <a:off x="7483719" y="4782122"/>
            <a:ext cx="851687" cy="1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7F8CC2E0-EFF5-2A95-12E1-866895831AF1}"/>
              </a:ext>
            </a:extLst>
          </p:cNvPr>
          <p:cNvCxnSpPr>
            <a:cxnSpLocks/>
            <a:stCxn id="88" idx="4"/>
          </p:cNvCxnSpPr>
          <p:nvPr/>
        </p:nvCxnSpPr>
        <p:spPr>
          <a:xfrm flipH="1">
            <a:off x="6289103" y="5271408"/>
            <a:ext cx="691587" cy="126624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2E55545-90E1-4FC6-CD20-9165F5522612}"/>
              </a:ext>
            </a:extLst>
          </p:cNvPr>
          <p:cNvCxnSpPr>
            <a:cxnSpLocks/>
          </p:cNvCxnSpPr>
          <p:nvPr/>
        </p:nvCxnSpPr>
        <p:spPr>
          <a:xfrm>
            <a:off x="6962696" y="5284617"/>
            <a:ext cx="26019" cy="164600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D9C92906-58CF-9522-EA6D-24673A5EB5ED}"/>
              </a:ext>
            </a:extLst>
          </p:cNvPr>
          <p:cNvCxnSpPr>
            <a:cxnSpLocks/>
            <a:endCxn id="92" idx="0"/>
          </p:cNvCxnSpPr>
          <p:nvPr/>
        </p:nvCxnSpPr>
        <p:spPr>
          <a:xfrm>
            <a:off x="6962696" y="5282816"/>
            <a:ext cx="860890" cy="131617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ounded Rectangle 106">
            <a:extLst>
              <a:ext uri="{FF2B5EF4-FFF2-40B4-BE49-F238E27FC236}">
                <a16:creationId xmlns:a16="http://schemas.microsoft.com/office/drawing/2014/main" id="{648BF683-8777-DEF0-07B8-2F6DB3DD8BC3}"/>
              </a:ext>
            </a:extLst>
          </p:cNvPr>
          <p:cNvSpPr/>
          <p:nvPr/>
        </p:nvSpPr>
        <p:spPr>
          <a:xfrm>
            <a:off x="5921620" y="6176558"/>
            <a:ext cx="583313" cy="3216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</a:rPr>
              <a:t>2Tr</a:t>
            </a:r>
          </a:p>
        </p:txBody>
      </p:sp>
      <p:sp>
        <p:nvSpPr>
          <p:cNvPr id="104" name="Rounded Rectangle 106">
            <a:extLst>
              <a:ext uri="{FF2B5EF4-FFF2-40B4-BE49-F238E27FC236}">
                <a16:creationId xmlns:a16="http://schemas.microsoft.com/office/drawing/2014/main" id="{0E92EB32-70B1-5C9A-E4BB-61C737CB7836}"/>
              </a:ext>
            </a:extLst>
          </p:cNvPr>
          <p:cNvSpPr/>
          <p:nvPr/>
        </p:nvSpPr>
        <p:spPr>
          <a:xfrm>
            <a:off x="6703270" y="6169576"/>
            <a:ext cx="642942" cy="3571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</a:rPr>
              <a:t>2Tr</a:t>
            </a:r>
          </a:p>
        </p:txBody>
      </p:sp>
      <p:sp>
        <p:nvSpPr>
          <p:cNvPr id="105" name="Rounded Rectangle 106">
            <a:extLst>
              <a:ext uri="{FF2B5EF4-FFF2-40B4-BE49-F238E27FC236}">
                <a16:creationId xmlns:a16="http://schemas.microsoft.com/office/drawing/2014/main" id="{82108A76-799D-1C6D-A8D8-4C45E40AF041}"/>
              </a:ext>
            </a:extLst>
          </p:cNvPr>
          <p:cNvSpPr/>
          <p:nvPr/>
        </p:nvSpPr>
        <p:spPr>
          <a:xfrm>
            <a:off x="7544550" y="6192394"/>
            <a:ext cx="642942" cy="3571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</a:rPr>
              <a:t>2Tr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F8006AD-46F1-8A6F-718C-AE0C74B8A71D}"/>
              </a:ext>
            </a:extLst>
          </p:cNvPr>
          <p:cNvSpPr txBox="1"/>
          <p:nvPr/>
        </p:nvSpPr>
        <p:spPr>
          <a:xfrm>
            <a:off x="8115772" y="4913888"/>
            <a:ext cx="12079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/>
              <a:t>A </a:t>
            </a:r>
            <a:r>
              <a:rPr lang="vi-VN" dirty="0"/>
              <a:t>: </a:t>
            </a:r>
            <a:r>
              <a:rPr lang="vi-VN" b="1" dirty="0">
                <a:solidFill>
                  <a:srgbClr val="FF0000"/>
                </a:solidFill>
              </a:rPr>
              <a:t>6 Tr</a:t>
            </a:r>
          </a:p>
          <a:p>
            <a:r>
              <a:rPr lang="vi-VN" b="1" dirty="0"/>
              <a:t>B </a:t>
            </a:r>
            <a:r>
              <a:rPr lang="vi-VN" dirty="0"/>
              <a:t>: </a:t>
            </a:r>
            <a:r>
              <a:rPr lang="vi-VN" b="1" dirty="0">
                <a:solidFill>
                  <a:srgbClr val="FF0000"/>
                </a:solidFill>
              </a:rPr>
              <a:t>6 Tr </a:t>
            </a:r>
          </a:p>
          <a:p>
            <a:r>
              <a:rPr lang="vi-VN" b="1" dirty="0"/>
              <a:t>C </a:t>
            </a:r>
            <a:r>
              <a:rPr lang="vi-VN" dirty="0"/>
              <a:t>:</a:t>
            </a:r>
            <a:r>
              <a:rPr lang="vi-VN" b="1" dirty="0">
                <a:solidFill>
                  <a:srgbClr val="FF0000"/>
                </a:solidFill>
              </a:rPr>
              <a:t> 6 Tr</a:t>
            </a:r>
          </a:p>
        </p:txBody>
      </p:sp>
      <p:sp>
        <p:nvSpPr>
          <p:cNvPr id="108" name="Rounded Rectangle 106">
            <a:extLst>
              <a:ext uri="{FF2B5EF4-FFF2-40B4-BE49-F238E27FC236}">
                <a16:creationId xmlns:a16="http://schemas.microsoft.com/office/drawing/2014/main" id="{56CF8EE3-9A41-594C-039B-AFBA521AF831}"/>
              </a:ext>
            </a:extLst>
          </p:cNvPr>
          <p:cNvSpPr/>
          <p:nvPr/>
        </p:nvSpPr>
        <p:spPr>
          <a:xfrm>
            <a:off x="8352415" y="4610945"/>
            <a:ext cx="734657" cy="32542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</a:rPr>
              <a:t>8Tr</a:t>
            </a:r>
          </a:p>
        </p:txBody>
      </p:sp>
      <p:sp>
        <p:nvSpPr>
          <p:cNvPr id="109" name="Right Brace 108">
            <a:extLst>
              <a:ext uri="{FF2B5EF4-FFF2-40B4-BE49-F238E27FC236}">
                <a16:creationId xmlns:a16="http://schemas.microsoft.com/office/drawing/2014/main" id="{A7C7E856-076A-2824-94AA-EF67F1E6F16F}"/>
              </a:ext>
            </a:extLst>
          </p:cNvPr>
          <p:cNvSpPr/>
          <p:nvPr/>
        </p:nvSpPr>
        <p:spPr>
          <a:xfrm>
            <a:off x="9168524" y="4625020"/>
            <a:ext cx="326900" cy="1199169"/>
          </a:xfrm>
          <a:prstGeom prst="rightBrace">
            <a:avLst>
              <a:gd name="adj1" fmla="val 37837"/>
              <a:gd name="adj2" fmla="val 48815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0" name="Rounded Rectangle 147">
            <a:extLst>
              <a:ext uri="{FF2B5EF4-FFF2-40B4-BE49-F238E27FC236}">
                <a16:creationId xmlns:a16="http://schemas.microsoft.com/office/drawing/2014/main" id="{FE2522CF-5857-5DED-4FF6-28D998D78385}"/>
              </a:ext>
            </a:extLst>
          </p:cNvPr>
          <p:cNvSpPr/>
          <p:nvPr/>
        </p:nvSpPr>
        <p:spPr>
          <a:xfrm>
            <a:off x="9554842" y="4947394"/>
            <a:ext cx="1000132" cy="5000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 dirty="0">
                <a:solidFill>
                  <a:srgbClr val="FF0000"/>
                </a:solidFill>
              </a:rPr>
              <a:t>26 Tr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D35AB90-F3B4-83D0-A61B-446766D19B80}"/>
              </a:ext>
            </a:extLst>
          </p:cNvPr>
          <p:cNvSpPr/>
          <p:nvPr/>
        </p:nvSpPr>
        <p:spPr>
          <a:xfrm>
            <a:off x="8658457" y="5907183"/>
            <a:ext cx="3533542" cy="9508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 CÔNG BẰNG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 SAU NỖ LỰC HƠN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 NHẬP CAO HƠN</a:t>
            </a:r>
            <a:endParaRPr lang="vi-VN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vi-VN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  <p:bldP spid="23" grpId="0"/>
      <p:bldP spid="31" grpId="0" animBg="1"/>
      <p:bldP spid="33" grpId="0" animBg="1"/>
      <p:bldP spid="42" grpId="0"/>
      <p:bldP spid="20" grpId="0" animBg="1"/>
      <p:bldP spid="37" grpId="0" animBg="1"/>
      <p:bldP spid="72" grpId="0" animBg="1"/>
      <p:bldP spid="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8DBAC0-8842-D19D-62CE-A486BEA185EE}"/>
              </a:ext>
            </a:extLst>
          </p:cNvPr>
          <p:cNvSpPr txBox="1"/>
          <p:nvPr/>
        </p:nvSpPr>
        <p:spPr>
          <a:xfrm>
            <a:off x="731520" y="277708"/>
            <a:ext cx="1146047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vi-VN" sz="2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HOA HỒNG  PHÁT TRIỂN HỆ THỐNG 31%</a:t>
            </a:r>
            <a:endParaRPr lang="en-US" sz="24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B0487B8A-67C8-4D4B-B200-BFC939B36D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95" r="56395"/>
          <a:stretch/>
        </p:blipFill>
        <p:spPr>
          <a:xfrm>
            <a:off x="-51335" y="739373"/>
            <a:ext cx="4338827" cy="52615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BE76F4-0500-ED44-9519-78D0EEDEA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96692" y="234162"/>
            <a:ext cx="5608065" cy="708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5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3B8672-596F-D69D-4672-867C4E253B38}"/>
              </a:ext>
            </a:extLst>
          </p:cNvPr>
          <p:cNvSpPr txBox="1"/>
          <p:nvPr/>
        </p:nvSpPr>
        <p:spPr>
          <a:xfrm>
            <a:off x="818148" y="915814"/>
            <a:ext cx="110016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vi-VN" alt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PHÚT CHO NPP THỰC HÀNH:</a:t>
            </a:r>
          </a:p>
          <a:p>
            <a:pPr marL="457200" indent="-457200">
              <a:buFontTx/>
              <a:buChar char="-"/>
              <a:defRPr/>
            </a:pPr>
            <a:r>
              <a:rPr lang="vi-VN" alt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2 NPP/ CẶP ĐỂ THỰC HÀNH CHIA SẺ. </a:t>
            </a:r>
          </a:p>
          <a:p>
            <a:pPr marL="457200" indent="-457200">
              <a:buFontTx/>
              <a:buChar char="-"/>
              <a:defRPr/>
            </a:pPr>
            <a:r>
              <a:rPr lang="vi-VN" alt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NPP CHIA SẺ 1 LẦN TRÊN GIẤY A4 </a:t>
            </a:r>
            <a:endParaRPr lang="en-US" altLang="en-US" sz="3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063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1688</Words>
  <Application>Microsoft Office PowerPoint</Application>
  <PresentationFormat>Widescreen</PresentationFormat>
  <Paragraphs>222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 Light</vt:lpstr>
      <vt:lpstr>Tahoma</vt:lpstr>
      <vt:lpstr>Symbol</vt:lpstr>
      <vt:lpstr>Arial</vt:lpstr>
      <vt:lpstr>Calibri</vt:lpstr>
      <vt:lpstr>Wingdings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 Thi Thuy</dc:creator>
  <cp:lastModifiedBy>vtn3012@gmail.com</cp:lastModifiedBy>
  <cp:revision>57</cp:revision>
  <dcterms:created xsi:type="dcterms:W3CDTF">2022-08-07T08:32:14Z</dcterms:created>
  <dcterms:modified xsi:type="dcterms:W3CDTF">2024-06-12T03:26:59Z</dcterms:modified>
</cp:coreProperties>
</file>