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22" r:id="rId2"/>
    <p:sldId id="294" r:id="rId3"/>
    <p:sldId id="295" r:id="rId4"/>
    <p:sldId id="296" r:id="rId5"/>
    <p:sldId id="297" r:id="rId6"/>
    <p:sldId id="298" r:id="rId7"/>
    <p:sldId id="316" r:id="rId8"/>
    <p:sldId id="299" r:id="rId9"/>
    <p:sldId id="313" r:id="rId10"/>
    <p:sldId id="300" r:id="rId11"/>
    <p:sldId id="323" r:id="rId12"/>
    <p:sldId id="302" r:id="rId13"/>
    <p:sldId id="315" r:id="rId14"/>
    <p:sldId id="303" r:id="rId15"/>
    <p:sldId id="308" r:id="rId16"/>
    <p:sldId id="317" r:id="rId17"/>
    <p:sldId id="305" r:id="rId18"/>
    <p:sldId id="306" r:id="rId19"/>
    <p:sldId id="309" r:id="rId20"/>
    <p:sldId id="277" r:id="rId21"/>
    <p:sldId id="283" r:id="rId22"/>
    <p:sldId id="281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000" autoAdjust="0"/>
  </p:normalViewPr>
  <p:slideViewPr>
    <p:cSldViewPr>
      <p:cViewPr varScale="1">
        <p:scale>
          <a:sx n="59" d="100"/>
          <a:sy n="59" d="100"/>
        </p:scale>
        <p:origin x="150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3C48F4-5796-4DF3-B8D7-24C377B1207B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</dgm:pt>
    <dgm:pt modelId="{123B40A3-50E1-4E5A-B269-2C058595F0C4}">
      <dgm:prSet phldrT="[文字]" custT="1"/>
      <dgm:spPr>
        <a:solidFill>
          <a:srgbClr val="002060"/>
        </a:solidFill>
      </dgm:spPr>
      <dgm:t>
        <a:bodyPr/>
        <a:lstStyle/>
        <a:p>
          <a:r>
            <a:rPr lang="en-US" altLang="zh-TW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Thành</a:t>
          </a:r>
          <a:r>
            <a: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công</a:t>
          </a:r>
          <a:r>
            <a: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vĩnh</a:t>
          </a:r>
          <a:r>
            <a: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viễn</a:t>
          </a:r>
          <a:r>
            <a: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- </a:t>
          </a:r>
          <a:r>
            <a:rPr lang="en-US" altLang="zh-TW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Hệ</a:t>
          </a:r>
          <a:r>
            <a:rPr lang="en-US" altLang="zh-TW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thống</a:t>
          </a:r>
          <a:endParaRPr lang="zh-TW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華康新儷粗黑" pitchFamily="34" charset="-120"/>
            <a:cs typeface="Times New Roman" pitchFamily="18" charset="0"/>
          </a:endParaRPr>
        </a:p>
      </dgm:t>
    </dgm:pt>
    <dgm:pt modelId="{70AACBAB-AFFF-4139-B329-CB49AE3C80C7}" type="parTrans" cxnId="{9031840C-7AAF-4C12-B31F-EA5233387A82}">
      <dgm:prSet/>
      <dgm:spPr/>
      <dgm:t>
        <a:bodyPr/>
        <a:lstStyle/>
        <a:p>
          <a:endParaRPr lang="zh-TW" altLang="en-US"/>
        </a:p>
      </dgm:t>
    </dgm:pt>
    <dgm:pt modelId="{2AB90484-061D-4753-BA9C-8A0E2D683410}" type="sibTrans" cxnId="{9031840C-7AAF-4C12-B31F-EA5233387A82}">
      <dgm:prSet/>
      <dgm:spPr>
        <a:solidFill>
          <a:srgbClr val="680000"/>
        </a:solidFill>
      </dgm:spPr>
      <dgm:t>
        <a:bodyPr/>
        <a:lstStyle/>
        <a:p>
          <a:endParaRPr lang="zh-TW" altLang="en-US"/>
        </a:p>
      </dgm:t>
    </dgm:pt>
    <dgm:pt modelId="{D0F24BEE-9E71-47B6-B59E-7DFF95D7863A}">
      <dgm:prSet phldrT="[文字]" custT="1"/>
      <dgm:spPr>
        <a:solidFill>
          <a:srgbClr val="002060"/>
        </a:solidFill>
      </dgm:spPr>
      <dgm:t>
        <a:bodyPr/>
        <a:lstStyle/>
        <a:p>
          <a:r>
            <a:rPr lang="en-US" altLang="zh-TW" sz="4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Thành</a:t>
          </a:r>
          <a:r>
            <a: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công</a:t>
          </a:r>
          <a:r>
            <a: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lớn</a:t>
          </a:r>
          <a:r>
            <a: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- </a:t>
          </a:r>
          <a:r>
            <a:rPr lang="en-US" altLang="zh-TW" sz="4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Đội</a:t>
          </a:r>
          <a:r>
            <a: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nhóm</a:t>
          </a:r>
          <a:endParaRPr lang="zh-TW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華康新儷粗黑" pitchFamily="34" charset="-120"/>
            <a:cs typeface="Times New Roman" pitchFamily="18" charset="0"/>
          </a:endParaRPr>
        </a:p>
      </dgm:t>
    </dgm:pt>
    <dgm:pt modelId="{07B1F72C-643C-4267-8C8D-96002738FE37}" type="parTrans" cxnId="{055E7321-50FE-47FF-8C59-A87BE615BF52}">
      <dgm:prSet/>
      <dgm:spPr/>
      <dgm:t>
        <a:bodyPr/>
        <a:lstStyle/>
        <a:p>
          <a:endParaRPr lang="zh-TW" altLang="en-US"/>
        </a:p>
      </dgm:t>
    </dgm:pt>
    <dgm:pt modelId="{21AA9CC7-2E81-42C3-8E04-622C898E8FD1}" type="sibTrans" cxnId="{055E7321-50FE-47FF-8C59-A87BE615BF52}">
      <dgm:prSet/>
      <dgm:spPr>
        <a:solidFill>
          <a:srgbClr val="680000"/>
        </a:solidFill>
      </dgm:spPr>
      <dgm:t>
        <a:bodyPr/>
        <a:lstStyle/>
        <a:p>
          <a:endParaRPr lang="zh-TW" altLang="en-US"/>
        </a:p>
      </dgm:t>
    </dgm:pt>
    <dgm:pt modelId="{54B1E441-E4D9-4B76-894F-89D2E7FD4FDB}">
      <dgm:prSet phldrT="[文字]" custT="1"/>
      <dgm:spPr>
        <a:solidFill>
          <a:srgbClr val="002060"/>
        </a:solidFill>
      </dgm:spPr>
      <dgm:t>
        <a:bodyPr/>
        <a:lstStyle/>
        <a:p>
          <a:r>
            <a:rPr lang="en-US" altLang="zh-TW" sz="4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Thành</a:t>
          </a:r>
          <a:r>
            <a: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công</a:t>
          </a:r>
          <a:r>
            <a: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nhỏ</a:t>
          </a:r>
          <a:r>
            <a: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- </a:t>
          </a:r>
          <a:r>
            <a:rPr lang="en-US" altLang="zh-TW" sz="4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Bản</a:t>
          </a:r>
          <a:r>
            <a: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thân</a:t>
          </a:r>
          <a:endParaRPr lang="zh-TW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華康新儷粗黑" pitchFamily="34" charset="-120"/>
            <a:cs typeface="Times New Roman" pitchFamily="18" charset="0"/>
          </a:endParaRPr>
        </a:p>
      </dgm:t>
    </dgm:pt>
    <dgm:pt modelId="{D50357AF-6A44-4D55-8F67-D42B3F904095}" type="parTrans" cxnId="{76512959-A8B7-4E7F-8EAB-B4526234DB31}">
      <dgm:prSet/>
      <dgm:spPr/>
      <dgm:t>
        <a:bodyPr/>
        <a:lstStyle/>
        <a:p>
          <a:endParaRPr lang="zh-TW" altLang="en-US"/>
        </a:p>
      </dgm:t>
    </dgm:pt>
    <dgm:pt modelId="{3EF36437-595C-4F85-B2C9-81AE83770FFD}" type="sibTrans" cxnId="{76512959-A8B7-4E7F-8EAB-B4526234DB31}">
      <dgm:prSet/>
      <dgm:spPr/>
      <dgm:t>
        <a:bodyPr/>
        <a:lstStyle/>
        <a:p>
          <a:endParaRPr lang="zh-TW" altLang="en-US"/>
        </a:p>
      </dgm:t>
    </dgm:pt>
    <dgm:pt modelId="{9FBEA46D-8DD7-4407-911E-14B56EC257B3}" type="pres">
      <dgm:prSet presAssocID="{983C48F4-5796-4DF3-B8D7-24C377B1207B}" presName="linearFlow" presStyleCnt="0">
        <dgm:presLayoutVars>
          <dgm:resizeHandles val="exact"/>
        </dgm:presLayoutVars>
      </dgm:prSet>
      <dgm:spPr/>
    </dgm:pt>
    <dgm:pt modelId="{2B67D75E-38FB-462F-AC3A-6289B94D1867}" type="pres">
      <dgm:prSet presAssocID="{123B40A3-50E1-4E5A-B269-2C058595F0C4}" presName="node" presStyleLbl="node1" presStyleIdx="0" presStyleCnt="3" custAng="0" custScaleX="192690" custLinFactNeighborX="4042" custLinFactNeighborY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82AF9-3AB0-4337-89EC-6EF57B11F050}" type="pres">
      <dgm:prSet presAssocID="{2AB90484-061D-4753-BA9C-8A0E2D683410}" presName="sibTrans" presStyleLbl="sibTrans2D1" presStyleIdx="0" presStyleCnt="2" custAng="10800000" custLinFactNeighborX="1047" custLinFactNeighborY="-4908"/>
      <dgm:spPr/>
      <dgm:t>
        <a:bodyPr/>
        <a:lstStyle/>
        <a:p>
          <a:endParaRPr lang="en-US"/>
        </a:p>
      </dgm:t>
    </dgm:pt>
    <dgm:pt modelId="{4F9E0AB5-542D-46D8-B460-12F9DDB0F28E}" type="pres">
      <dgm:prSet presAssocID="{2AB90484-061D-4753-BA9C-8A0E2D68341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E5D03A29-FAF5-46F1-99D7-F4E542819676}" type="pres">
      <dgm:prSet presAssocID="{D0F24BEE-9E71-47B6-B59E-7DFF95D7863A}" presName="node" presStyleLbl="node1" presStyleIdx="1" presStyleCnt="3" custScaleX="192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ABBD1-69BF-42B7-98A7-7237B55DC40D}" type="pres">
      <dgm:prSet presAssocID="{21AA9CC7-2E81-42C3-8E04-622C898E8FD1}" presName="sibTrans" presStyleLbl="sibTrans2D1" presStyleIdx="1" presStyleCnt="2" custAng="10800000" custLinFactNeighborX="1047" custLinFactNeighborY="-4908"/>
      <dgm:spPr/>
      <dgm:t>
        <a:bodyPr/>
        <a:lstStyle/>
        <a:p>
          <a:endParaRPr lang="en-US"/>
        </a:p>
      </dgm:t>
    </dgm:pt>
    <dgm:pt modelId="{32341A72-DE50-4689-9293-5DA8A323F2D5}" type="pres">
      <dgm:prSet presAssocID="{21AA9CC7-2E81-42C3-8E04-622C898E8FD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22AC90A-0EDE-48BF-A3FB-F0F4FC5F1AAB}" type="pres">
      <dgm:prSet presAssocID="{54B1E441-E4D9-4B76-894F-89D2E7FD4FDB}" presName="node" presStyleLbl="node1" presStyleIdx="2" presStyleCnt="3" custScaleX="192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89DB36-73A9-42F6-85FC-2303878FB046}" type="presOf" srcId="{2AB90484-061D-4753-BA9C-8A0E2D683410}" destId="{4F9E0AB5-542D-46D8-B460-12F9DDB0F28E}" srcOrd="1" destOrd="0" presId="urn:microsoft.com/office/officeart/2005/8/layout/process2"/>
    <dgm:cxn modelId="{2DC67999-F36A-4E64-AA1B-862ADB1E1D66}" type="presOf" srcId="{2AB90484-061D-4753-BA9C-8A0E2D683410}" destId="{3B582AF9-3AB0-4337-89EC-6EF57B11F050}" srcOrd="0" destOrd="0" presId="urn:microsoft.com/office/officeart/2005/8/layout/process2"/>
    <dgm:cxn modelId="{76512959-A8B7-4E7F-8EAB-B4526234DB31}" srcId="{983C48F4-5796-4DF3-B8D7-24C377B1207B}" destId="{54B1E441-E4D9-4B76-894F-89D2E7FD4FDB}" srcOrd="2" destOrd="0" parTransId="{D50357AF-6A44-4D55-8F67-D42B3F904095}" sibTransId="{3EF36437-595C-4F85-B2C9-81AE83770FFD}"/>
    <dgm:cxn modelId="{9031840C-7AAF-4C12-B31F-EA5233387A82}" srcId="{983C48F4-5796-4DF3-B8D7-24C377B1207B}" destId="{123B40A3-50E1-4E5A-B269-2C058595F0C4}" srcOrd="0" destOrd="0" parTransId="{70AACBAB-AFFF-4139-B329-CB49AE3C80C7}" sibTransId="{2AB90484-061D-4753-BA9C-8A0E2D683410}"/>
    <dgm:cxn modelId="{808FA16B-3C1B-4608-B282-64C6CBBE5FE5}" type="presOf" srcId="{21AA9CC7-2E81-42C3-8E04-622C898E8FD1}" destId="{32341A72-DE50-4689-9293-5DA8A323F2D5}" srcOrd="1" destOrd="0" presId="urn:microsoft.com/office/officeart/2005/8/layout/process2"/>
    <dgm:cxn modelId="{260ED211-8496-4184-AC51-A8415CA315E4}" type="presOf" srcId="{21AA9CC7-2E81-42C3-8E04-622C898E8FD1}" destId="{94DABBD1-69BF-42B7-98A7-7237B55DC40D}" srcOrd="0" destOrd="0" presId="urn:microsoft.com/office/officeart/2005/8/layout/process2"/>
    <dgm:cxn modelId="{7399AAE1-D3FE-4DD3-923D-12D17CBB8C1E}" type="presOf" srcId="{983C48F4-5796-4DF3-B8D7-24C377B1207B}" destId="{9FBEA46D-8DD7-4407-911E-14B56EC257B3}" srcOrd="0" destOrd="0" presId="urn:microsoft.com/office/officeart/2005/8/layout/process2"/>
    <dgm:cxn modelId="{C758509C-838A-44FE-939D-D3E666B4FB19}" type="presOf" srcId="{123B40A3-50E1-4E5A-B269-2C058595F0C4}" destId="{2B67D75E-38FB-462F-AC3A-6289B94D1867}" srcOrd="0" destOrd="0" presId="urn:microsoft.com/office/officeart/2005/8/layout/process2"/>
    <dgm:cxn modelId="{055E7321-50FE-47FF-8C59-A87BE615BF52}" srcId="{983C48F4-5796-4DF3-B8D7-24C377B1207B}" destId="{D0F24BEE-9E71-47B6-B59E-7DFF95D7863A}" srcOrd="1" destOrd="0" parTransId="{07B1F72C-643C-4267-8C8D-96002738FE37}" sibTransId="{21AA9CC7-2E81-42C3-8E04-622C898E8FD1}"/>
    <dgm:cxn modelId="{AB477B3A-065F-4DB1-ADBD-C0CD72CFB6E7}" type="presOf" srcId="{54B1E441-E4D9-4B76-894F-89D2E7FD4FDB}" destId="{522AC90A-0EDE-48BF-A3FB-F0F4FC5F1AAB}" srcOrd="0" destOrd="0" presId="urn:microsoft.com/office/officeart/2005/8/layout/process2"/>
    <dgm:cxn modelId="{B16D875C-33E7-4EB8-B599-2CD6F88C063E}" type="presOf" srcId="{D0F24BEE-9E71-47B6-B59E-7DFF95D7863A}" destId="{E5D03A29-FAF5-46F1-99D7-F4E542819676}" srcOrd="0" destOrd="0" presId="urn:microsoft.com/office/officeart/2005/8/layout/process2"/>
    <dgm:cxn modelId="{EC39A832-BDD1-4785-9769-885CFFEAA9ED}" type="presParOf" srcId="{9FBEA46D-8DD7-4407-911E-14B56EC257B3}" destId="{2B67D75E-38FB-462F-AC3A-6289B94D1867}" srcOrd="0" destOrd="0" presId="urn:microsoft.com/office/officeart/2005/8/layout/process2"/>
    <dgm:cxn modelId="{6F1B971D-4FB0-4C9B-AE12-5B4BB95C72A7}" type="presParOf" srcId="{9FBEA46D-8DD7-4407-911E-14B56EC257B3}" destId="{3B582AF9-3AB0-4337-89EC-6EF57B11F050}" srcOrd="1" destOrd="0" presId="urn:microsoft.com/office/officeart/2005/8/layout/process2"/>
    <dgm:cxn modelId="{FC9B86B4-F9C2-4FD8-AEB5-E2123565CEC2}" type="presParOf" srcId="{3B582AF9-3AB0-4337-89EC-6EF57B11F050}" destId="{4F9E0AB5-542D-46D8-B460-12F9DDB0F28E}" srcOrd="0" destOrd="0" presId="urn:microsoft.com/office/officeart/2005/8/layout/process2"/>
    <dgm:cxn modelId="{E4E28A0B-373B-4C64-AD51-748E0C81C1D0}" type="presParOf" srcId="{9FBEA46D-8DD7-4407-911E-14B56EC257B3}" destId="{E5D03A29-FAF5-46F1-99D7-F4E542819676}" srcOrd="2" destOrd="0" presId="urn:microsoft.com/office/officeart/2005/8/layout/process2"/>
    <dgm:cxn modelId="{F5564447-065B-4F9F-AAB9-4AE8410F55E3}" type="presParOf" srcId="{9FBEA46D-8DD7-4407-911E-14B56EC257B3}" destId="{94DABBD1-69BF-42B7-98A7-7237B55DC40D}" srcOrd="3" destOrd="0" presId="urn:microsoft.com/office/officeart/2005/8/layout/process2"/>
    <dgm:cxn modelId="{6FD3B56D-A9D2-4639-814C-98C15913F404}" type="presParOf" srcId="{94DABBD1-69BF-42B7-98A7-7237B55DC40D}" destId="{32341A72-DE50-4689-9293-5DA8A323F2D5}" srcOrd="0" destOrd="0" presId="urn:microsoft.com/office/officeart/2005/8/layout/process2"/>
    <dgm:cxn modelId="{8ED8359A-9715-4F28-9CE3-1FF5EC66ACC2}" type="presParOf" srcId="{9FBEA46D-8DD7-4407-911E-14B56EC257B3}" destId="{522AC90A-0EDE-48BF-A3FB-F0F4FC5F1AA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D66B07-2F09-446F-A56F-F9D1F6458C7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D4B71-7B61-49F0-BE2D-05625F00C281}">
      <dgm:prSet/>
      <dgm:spPr/>
      <dgm:t>
        <a:bodyPr/>
        <a:lstStyle/>
        <a:p>
          <a:pPr rtl="0"/>
          <a:r>
            <a:rPr lang="en-US" dirty="0"/>
            <a:t>1. </a:t>
          </a:r>
          <a:r>
            <a:rPr lang="en-US" dirty="0" err="1"/>
            <a:t>Tích</a:t>
          </a:r>
          <a:r>
            <a:rPr lang="en-US" dirty="0"/>
            <a:t> </a:t>
          </a:r>
          <a:r>
            <a:rPr lang="en-US" dirty="0" err="1"/>
            <a:t>lũy</a:t>
          </a:r>
          <a:r>
            <a:rPr lang="en-US" dirty="0"/>
            <a:t> 5-10 </a:t>
          </a:r>
          <a:r>
            <a:rPr lang="en-US" dirty="0" err="1"/>
            <a:t>khách</a:t>
          </a:r>
          <a:r>
            <a:rPr lang="en-US" dirty="0"/>
            <a:t> </a:t>
          </a:r>
          <a:r>
            <a:rPr lang="en-US" dirty="0" err="1"/>
            <a:t>hàng</a:t>
          </a:r>
          <a:endParaRPr lang="en-US" dirty="0"/>
        </a:p>
      </dgm:t>
    </dgm:pt>
    <dgm:pt modelId="{A9370E32-1EC8-41FF-A04A-4A86F2124B8C}" type="parTrans" cxnId="{9A902DFE-4EB7-4796-9570-DCF68B1F95D5}">
      <dgm:prSet/>
      <dgm:spPr/>
      <dgm:t>
        <a:bodyPr/>
        <a:lstStyle/>
        <a:p>
          <a:endParaRPr lang="en-US"/>
        </a:p>
      </dgm:t>
    </dgm:pt>
    <dgm:pt modelId="{4E84A799-69D8-42CB-9A4E-515326E2727B}" type="sibTrans" cxnId="{9A902DFE-4EB7-4796-9570-DCF68B1F95D5}">
      <dgm:prSet/>
      <dgm:spPr/>
      <dgm:t>
        <a:bodyPr/>
        <a:lstStyle/>
        <a:p>
          <a:endParaRPr lang="en-US"/>
        </a:p>
      </dgm:t>
    </dgm:pt>
    <dgm:pt modelId="{3B1CBC15-79FF-4649-85B0-B1C2765DBF12}">
      <dgm:prSet/>
      <dgm:spPr/>
      <dgm:t>
        <a:bodyPr/>
        <a:lstStyle/>
        <a:p>
          <a:pPr rtl="0"/>
          <a:r>
            <a:rPr lang="en-US"/>
            <a:t>2. Tìm 1 người kinh doanh </a:t>
          </a:r>
        </a:p>
      </dgm:t>
    </dgm:pt>
    <dgm:pt modelId="{881FBF38-B8C8-4460-A7E3-EA95BA1D3F1F}" type="parTrans" cxnId="{C63FEE40-43AD-4D4C-BFC5-4EDC667A4855}">
      <dgm:prSet/>
      <dgm:spPr/>
      <dgm:t>
        <a:bodyPr/>
        <a:lstStyle/>
        <a:p>
          <a:endParaRPr lang="en-US"/>
        </a:p>
      </dgm:t>
    </dgm:pt>
    <dgm:pt modelId="{10912C6E-E541-45F4-B0CB-B980A4A2A754}" type="sibTrans" cxnId="{C63FEE40-43AD-4D4C-BFC5-4EDC667A4855}">
      <dgm:prSet/>
      <dgm:spPr/>
      <dgm:t>
        <a:bodyPr/>
        <a:lstStyle/>
        <a:p>
          <a:endParaRPr lang="en-US"/>
        </a:p>
      </dgm:t>
    </dgm:pt>
    <dgm:pt modelId="{071516D1-32FE-462C-B6D7-C540ACA036ED}">
      <dgm:prSet/>
      <dgm:spPr/>
      <dgm:t>
        <a:bodyPr/>
        <a:lstStyle/>
        <a:p>
          <a:r>
            <a:rPr lang="en-US" dirty="0"/>
            <a:t>5KH x 6thang = 30KH</a:t>
          </a:r>
        </a:p>
      </dgm:t>
    </dgm:pt>
    <dgm:pt modelId="{0553166B-5C34-4E87-B7D8-79C53F89438F}" type="parTrans" cxnId="{19E874AA-0D16-4083-B4BA-148733C0DE5C}">
      <dgm:prSet/>
      <dgm:spPr/>
      <dgm:t>
        <a:bodyPr/>
        <a:lstStyle/>
        <a:p>
          <a:endParaRPr lang="en-US"/>
        </a:p>
      </dgm:t>
    </dgm:pt>
    <dgm:pt modelId="{B5F640AA-406E-4F93-BAD9-AD0C3E0E711F}" type="sibTrans" cxnId="{19E874AA-0D16-4083-B4BA-148733C0DE5C}">
      <dgm:prSet/>
      <dgm:spPr/>
      <dgm:t>
        <a:bodyPr/>
        <a:lstStyle/>
        <a:p>
          <a:endParaRPr lang="en-US"/>
        </a:p>
      </dgm:t>
    </dgm:pt>
    <dgm:pt modelId="{5628F8E0-AF18-4A4D-9499-74D6DD16A81F}">
      <dgm:prSet/>
      <dgm:spPr/>
      <dgm:t>
        <a:bodyPr/>
        <a:lstStyle/>
        <a:p>
          <a:r>
            <a:rPr lang="en-US" dirty="0"/>
            <a:t>10KH x 3thang = 30KH</a:t>
          </a:r>
        </a:p>
      </dgm:t>
    </dgm:pt>
    <dgm:pt modelId="{DC2A1935-91F5-4A65-BC00-11656C39FDFB}" type="parTrans" cxnId="{3B5E1BF5-2053-4213-9A8D-AD623AD17FB6}">
      <dgm:prSet/>
      <dgm:spPr/>
      <dgm:t>
        <a:bodyPr/>
        <a:lstStyle/>
        <a:p>
          <a:endParaRPr lang="en-US"/>
        </a:p>
      </dgm:t>
    </dgm:pt>
    <dgm:pt modelId="{EEFEF927-2632-4C6F-B4BF-219151F777A7}" type="sibTrans" cxnId="{3B5E1BF5-2053-4213-9A8D-AD623AD17FB6}">
      <dgm:prSet/>
      <dgm:spPr/>
      <dgm:t>
        <a:bodyPr/>
        <a:lstStyle/>
        <a:p>
          <a:endParaRPr lang="en-US"/>
        </a:p>
      </dgm:t>
    </dgm:pt>
    <dgm:pt modelId="{B93FC2E4-2E54-48F9-919B-170BFB1EE4B4}">
      <dgm:prSet/>
      <dgm:spPr/>
      <dgm:t>
        <a:bodyPr/>
        <a:lstStyle/>
        <a:p>
          <a:r>
            <a:rPr lang="en-US" dirty="0"/>
            <a:t>T1: 1              T5: 16                   T9: 256</a:t>
          </a:r>
        </a:p>
      </dgm:t>
    </dgm:pt>
    <dgm:pt modelId="{DBAA1818-B9DF-45B4-B3C9-B54B4794A465}" type="parTrans" cxnId="{632392DC-A3BD-431B-82D6-73D2A520A717}">
      <dgm:prSet/>
      <dgm:spPr/>
      <dgm:t>
        <a:bodyPr/>
        <a:lstStyle/>
        <a:p>
          <a:endParaRPr lang="en-US"/>
        </a:p>
      </dgm:t>
    </dgm:pt>
    <dgm:pt modelId="{359FC9AD-7A59-43A5-96A9-0AE1DB9240E1}" type="sibTrans" cxnId="{632392DC-A3BD-431B-82D6-73D2A520A717}">
      <dgm:prSet/>
      <dgm:spPr/>
      <dgm:t>
        <a:bodyPr/>
        <a:lstStyle/>
        <a:p>
          <a:endParaRPr lang="en-US"/>
        </a:p>
      </dgm:t>
    </dgm:pt>
    <dgm:pt modelId="{1ECFB89C-306D-48F4-8FDA-F8D43E43F816}">
      <dgm:prSet/>
      <dgm:spPr/>
      <dgm:t>
        <a:bodyPr/>
        <a:lstStyle/>
        <a:p>
          <a:r>
            <a:rPr lang="en-US" dirty="0"/>
            <a:t>T2: 2              </a:t>
          </a:r>
          <a:r>
            <a:rPr lang="en-US" dirty="0">
              <a:solidFill>
                <a:srgbClr val="FF0000"/>
              </a:solidFill>
            </a:rPr>
            <a:t>T6: 32                   </a:t>
          </a:r>
          <a:r>
            <a:rPr lang="en-US" dirty="0"/>
            <a:t>T10: 512</a:t>
          </a:r>
        </a:p>
      </dgm:t>
    </dgm:pt>
    <dgm:pt modelId="{39B125D7-3526-4CE3-A226-4107E2F49144}" type="parTrans" cxnId="{EAF56AC3-DB85-4B42-8D62-9C6655D9BA42}">
      <dgm:prSet/>
      <dgm:spPr/>
      <dgm:t>
        <a:bodyPr/>
        <a:lstStyle/>
        <a:p>
          <a:endParaRPr lang="en-US"/>
        </a:p>
      </dgm:t>
    </dgm:pt>
    <dgm:pt modelId="{9E90A208-06B3-42DF-A83E-EAACFA1A4E89}" type="sibTrans" cxnId="{EAF56AC3-DB85-4B42-8D62-9C6655D9BA42}">
      <dgm:prSet/>
      <dgm:spPr/>
      <dgm:t>
        <a:bodyPr/>
        <a:lstStyle/>
        <a:p>
          <a:endParaRPr lang="en-US"/>
        </a:p>
      </dgm:t>
    </dgm:pt>
    <dgm:pt modelId="{E6A00A7D-1B17-40FD-B0F6-645C02F26F1F}">
      <dgm:prSet/>
      <dgm:spPr/>
      <dgm:t>
        <a:bodyPr/>
        <a:lstStyle/>
        <a:p>
          <a:r>
            <a:rPr lang="en-US" dirty="0"/>
            <a:t>T3: 4              T7: 64                   T11: 1.024</a:t>
          </a:r>
        </a:p>
      </dgm:t>
    </dgm:pt>
    <dgm:pt modelId="{09EAADA1-AE44-4459-8F61-E235242E60FB}" type="parTrans" cxnId="{43446DF2-283C-4650-BDB8-3FD492596350}">
      <dgm:prSet/>
      <dgm:spPr/>
      <dgm:t>
        <a:bodyPr/>
        <a:lstStyle/>
        <a:p>
          <a:endParaRPr lang="en-US"/>
        </a:p>
      </dgm:t>
    </dgm:pt>
    <dgm:pt modelId="{3328BB43-1003-4206-9AB5-15EEDF1B1D56}" type="sibTrans" cxnId="{43446DF2-283C-4650-BDB8-3FD492596350}">
      <dgm:prSet/>
      <dgm:spPr/>
      <dgm:t>
        <a:bodyPr/>
        <a:lstStyle/>
        <a:p>
          <a:endParaRPr lang="en-US"/>
        </a:p>
      </dgm:t>
    </dgm:pt>
    <dgm:pt modelId="{296BAE86-E0B5-46FA-9915-975D95FBBF69}">
      <dgm:prSet/>
      <dgm:spPr/>
      <dgm:t>
        <a:bodyPr/>
        <a:lstStyle/>
        <a:p>
          <a:r>
            <a:rPr lang="en-US" dirty="0"/>
            <a:t>T4: 8              T8: 128                 </a:t>
          </a:r>
          <a:r>
            <a:rPr lang="en-US" dirty="0">
              <a:solidFill>
                <a:srgbClr val="FF0000"/>
              </a:solidFill>
            </a:rPr>
            <a:t>T12: 2.048</a:t>
          </a:r>
        </a:p>
      </dgm:t>
    </dgm:pt>
    <dgm:pt modelId="{B5CBFB44-5E85-45A3-A55B-41F1A859368F}" type="parTrans" cxnId="{935CB06D-8741-4655-8A17-F14740AD30A9}">
      <dgm:prSet/>
      <dgm:spPr/>
      <dgm:t>
        <a:bodyPr/>
        <a:lstStyle/>
        <a:p>
          <a:endParaRPr lang="en-US"/>
        </a:p>
      </dgm:t>
    </dgm:pt>
    <dgm:pt modelId="{3C19D7FA-8354-4AA4-AAFA-C52B10272D17}" type="sibTrans" cxnId="{935CB06D-8741-4655-8A17-F14740AD30A9}">
      <dgm:prSet/>
      <dgm:spPr/>
      <dgm:t>
        <a:bodyPr/>
        <a:lstStyle/>
        <a:p>
          <a:endParaRPr lang="en-US"/>
        </a:p>
      </dgm:t>
    </dgm:pt>
    <dgm:pt modelId="{8790810E-150B-4C07-A57D-C5A6FD559A83}" type="pres">
      <dgm:prSet presAssocID="{DDD66B07-2F09-446F-A56F-F9D1F6458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0C2FA9-F475-4EF2-AEF3-88ABBBB90C24}" type="pres">
      <dgm:prSet presAssocID="{538D4B71-7B61-49F0-BE2D-05625F00C281}" presName="composite" presStyleCnt="0"/>
      <dgm:spPr/>
    </dgm:pt>
    <dgm:pt modelId="{D6A49A0A-653A-4E2E-A222-5D6C7EDEFB41}" type="pres">
      <dgm:prSet presAssocID="{538D4B71-7B61-49F0-BE2D-05625F00C281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4AECEA-DD81-4380-BCBF-1F3C5CCFF9BA}" type="pres">
      <dgm:prSet presAssocID="{538D4B71-7B61-49F0-BE2D-05625F00C281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87D17-8230-4B6C-8DEA-23212865F1F9}" type="pres">
      <dgm:prSet presAssocID="{4E84A799-69D8-42CB-9A4E-515326E2727B}" presName="sp" presStyleCnt="0"/>
      <dgm:spPr/>
    </dgm:pt>
    <dgm:pt modelId="{ED1B8C4F-224F-4942-813D-4B049C7B12B2}" type="pres">
      <dgm:prSet presAssocID="{3B1CBC15-79FF-4649-85B0-B1C2765DBF12}" presName="composite" presStyleCnt="0"/>
      <dgm:spPr/>
    </dgm:pt>
    <dgm:pt modelId="{2F88E82A-F41D-4D0E-8DDB-56BAA0F9F7AA}" type="pres">
      <dgm:prSet presAssocID="{3B1CBC15-79FF-4649-85B0-B1C2765DBF1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F9800-AA32-45FE-B3AB-23C1373AC625}" type="pres">
      <dgm:prSet presAssocID="{3B1CBC15-79FF-4649-85B0-B1C2765DBF1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2392DC-A3BD-431B-82D6-73D2A520A717}" srcId="{3B1CBC15-79FF-4649-85B0-B1C2765DBF12}" destId="{B93FC2E4-2E54-48F9-919B-170BFB1EE4B4}" srcOrd="0" destOrd="0" parTransId="{DBAA1818-B9DF-45B4-B3C9-B54B4794A465}" sibTransId="{359FC9AD-7A59-43A5-96A9-0AE1DB9240E1}"/>
    <dgm:cxn modelId="{89F52672-1E93-412D-B66A-940EDFFE4EA9}" type="presOf" srcId="{3B1CBC15-79FF-4649-85B0-B1C2765DBF12}" destId="{2F88E82A-F41D-4D0E-8DDB-56BAA0F9F7AA}" srcOrd="0" destOrd="0" presId="urn:microsoft.com/office/officeart/2005/8/layout/chevron2"/>
    <dgm:cxn modelId="{3B5E1BF5-2053-4213-9A8D-AD623AD17FB6}" srcId="{538D4B71-7B61-49F0-BE2D-05625F00C281}" destId="{5628F8E0-AF18-4A4D-9499-74D6DD16A81F}" srcOrd="1" destOrd="0" parTransId="{DC2A1935-91F5-4A65-BC00-11656C39FDFB}" sibTransId="{EEFEF927-2632-4C6F-B4BF-219151F777A7}"/>
    <dgm:cxn modelId="{9CD87A54-18E4-43A7-BBE1-FE7C7729B4ED}" type="presOf" srcId="{538D4B71-7B61-49F0-BE2D-05625F00C281}" destId="{D6A49A0A-653A-4E2E-A222-5D6C7EDEFB41}" srcOrd="0" destOrd="0" presId="urn:microsoft.com/office/officeart/2005/8/layout/chevron2"/>
    <dgm:cxn modelId="{43446DF2-283C-4650-BDB8-3FD492596350}" srcId="{3B1CBC15-79FF-4649-85B0-B1C2765DBF12}" destId="{E6A00A7D-1B17-40FD-B0F6-645C02F26F1F}" srcOrd="2" destOrd="0" parTransId="{09EAADA1-AE44-4459-8F61-E235242E60FB}" sibTransId="{3328BB43-1003-4206-9AB5-15EEDF1B1D56}"/>
    <dgm:cxn modelId="{C63FEE40-43AD-4D4C-BFC5-4EDC667A4855}" srcId="{DDD66B07-2F09-446F-A56F-F9D1F6458C76}" destId="{3B1CBC15-79FF-4649-85B0-B1C2765DBF12}" srcOrd="1" destOrd="0" parTransId="{881FBF38-B8C8-4460-A7E3-EA95BA1D3F1F}" sibTransId="{10912C6E-E541-45F4-B0CB-B980A4A2A754}"/>
    <dgm:cxn modelId="{19E874AA-0D16-4083-B4BA-148733C0DE5C}" srcId="{538D4B71-7B61-49F0-BE2D-05625F00C281}" destId="{071516D1-32FE-462C-B6D7-C540ACA036ED}" srcOrd="0" destOrd="0" parTransId="{0553166B-5C34-4E87-B7D8-79C53F89438F}" sibTransId="{B5F640AA-406E-4F93-BAD9-AD0C3E0E711F}"/>
    <dgm:cxn modelId="{935CB06D-8741-4655-8A17-F14740AD30A9}" srcId="{3B1CBC15-79FF-4649-85B0-B1C2765DBF12}" destId="{296BAE86-E0B5-46FA-9915-975D95FBBF69}" srcOrd="3" destOrd="0" parTransId="{B5CBFB44-5E85-45A3-A55B-41F1A859368F}" sibTransId="{3C19D7FA-8354-4AA4-AAFA-C52B10272D17}"/>
    <dgm:cxn modelId="{9A902DFE-4EB7-4796-9570-DCF68B1F95D5}" srcId="{DDD66B07-2F09-446F-A56F-F9D1F6458C76}" destId="{538D4B71-7B61-49F0-BE2D-05625F00C281}" srcOrd="0" destOrd="0" parTransId="{A9370E32-1EC8-41FF-A04A-4A86F2124B8C}" sibTransId="{4E84A799-69D8-42CB-9A4E-515326E2727B}"/>
    <dgm:cxn modelId="{BADCDC28-9F6E-4B63-BE77-3D0E8C9F805D}" type="presOf" srcId="{296BAE86-E0B5-46FA-9915-975D95FBBF69}" destId="{2FCF9800-AA32-45FE-B3AB-23C1373AC625}" srcOrd="0" destOrd="3" presId="urn:microsoft.com/office/officeart/2005/8/layout/chevron2"/>
    <dgm:cxn modelId="{19C234F1-CB38-4754-A6F1-43D3EFCAED9E}" type="presOf" srcId="{1ECFB89C-306D-48F4-8FDA-F8D43E43F816}" destId="{2FCF9800-AA32-45FE-B3AB-23C1373AC625}" srcOrd="0" destOrd="1" presId="urn:microsoft.com/office/officeart/2005/8/layout/chevron2"/>
    <dgm:cxn modelId="{43D9D7AB-A69A-4F52-B8A2-AD3AC9AC0731}" type="presOf" srcId="{DDD66B07-2F09-446F-A56F-F9D1F6458C76}" destId="{8790810E-150B-4C07-A57D-C5A6FD559A83}" srcOrd="0" destOrd="0" presId="urn:microsoft.com/office/officeart/2005/8/layout/chevron2"/>
    <dgm:cxn modelId="{1355C6EE-3B70-4993-907A-6A0A58903FBC}" type="presOf" srcId="{071516D1-32FE-462C-B6D7-C540ACA036ED}" destId="{7F4AECEA-DD81-4380-BCBF-1F3C5CCFF9BA}" srcOrd="0" destOrd="0" presId="urn:microsoft.com/office/officeart/2005/8/layout/chevron2"/>
    <dgm:cxn modelId="{14F26214-D29B-46F8-99A3-778A36CBE433}" type="presOf" srcId="{E6A00A7D-1B17-40FD-B0F6-645C02F26F1F}" destId="{2FCF9800-AA32-45FE-B3AB-23C1373AC625}" srcOrd="0" destOrd="2" presId="urn:microsoft.com/office/officeart/2005/8/layout/chevron2"/>
    <dgm:cxn modelId="{98B20345-9CDC-44B3-81CB-1F275F212AEE}" type="presOf" srcId="{5628F8E0-AF18-4A4D-9499-74D6DD16A81F}" destId="{7F4AECEA-DD81-4380-BCBF-1F3C5CCFF9BA}" srcOrd="0" destOrd="1" presId="urn:microsoft.com/office/officeart/2005/8/layout/chevron2"/>
    <dgm:cxn modelId="{66190B27-B429-4C25-9E23-6DC8953315B8}" type="presOf" srcId="{B93FC2E4-2E54-48F9-919B-170BFB1EE4B4}" destId="{2FCF9800-AA32-45FE-B3AB-23C1373AC625}" srcOrd="0" destOrd="0" presId="urn:microsoft.com/office/officeart/2005/8/layout/chevron2"/>
    <dgm:cxn modelId="{EAF56AC3-DB85-4B42-8D62-9C6655D9BA42}" srcId="{3B1CBC15-79FF-4649-85B0-B1C2765DBF12}" destId="{1ECFB89C-306D-48F4-8FDA-F8D43E43F816}" srcOrd="1" destOrd="0" parTransId="{39B125D7-3526-4CE3-A226-4107E2F49144}" sibTransId="{9E90A208-06B3-42DF-A83E-EAACFA1A4E89}"/>
    <dgm:cxn modelId="{63BA7F42-1C54-48B0-BA1E-8D9F376A92FB}" type="presParOf" srcId="{8790810E-150B-4C07-A57D-C5A6FD559A83}" destId="{2D0C2FA9-F475-4EF2-AEF3-88ABBBB90C24}" srcOrd="0" destOrd="0" presId="urn:microsoft.com/office/officeart/2005/8/layout/chevron2"/>
    <dgm:cxn modelId="{A7643FF2-F7D5-4CE1-BD21-AFDFB9838548}" type="presParOf" srcId="{2D0C2FA9-F475-4EF2-AEF3-88ABBBB90C24}" destId="{D6A49A0A-653A-4E2E-A222-5D6C7EDEFB41}" srcOrd="0" destOrd="0" presId="urn:microsoft.com/office/officeart/2005/8/layout/chevron2"/>
    <dgm:cxn modelId="{226A8608-BB4B-479F-AAE5-08A13B6FCE9F}" type="presParOf" srcId="{2D0C2FA9-F475-4EF2-AEF3-88ABBBB90C24}" destId="{7F4AECEA-DD81-4380-BCBF-1F3C5CCFF9BA}" srcOrd="1" destOrd="0" presId="urn:microsoft.com/office/officeart/2005/8/layout/chevron2"/>
    <dgm:cxn modelId="{D8F5766F-02A7-4C94-99FB-6AB5719EDCB0}" type="presParOf" srcId="{8790810E-150B-4C07-A57D-C5A6FD559A83}" destId="{74887D17-8230-4B6C-8DEA-23212865F1F9}" srcOrd="1" destOrd="0" presId="urn:microsoft.com/office/officeart/2005/8/layout/chevron2"/>
    <dgm:cxn modelId="{D90E67A7-B55C-4CB0-8E84-1E201EDADECE}" type="presParOf" srcId="{8790810E-150B-4C07-A57D-C5A6FD559A83}" destId="{ED1B8C4F-224F-4942-813D-4B049C7B12B2}" srcOrd="2" destOrd="0" presId="urn:microsoft.com/office/officeart/2005/8/layout/chevron2"/>
    <dgm:cxn modelId="{B07BBB82-B0E4-4924-8820-37941261A5BE}" type="presParOf" srcId="{ED1B8C4F-224F-4942-813D-4B049C7B12B2}" destId="{2F88E82A-F41D-4D0E-8DDB-56BAA0F9F7AA}" srcOrd="0" destOrd="0" presId="urn:microsoft.com/office/officeart/2005/8/layout/chevron2"/>
    <dgm:cxn modelId="{9D8E87AF-15C9-42B5-8EC9-A10C1D6E5BDC}" type="presParOf" srcId="{ED1B8C4F-224F-4942-813D-4B049C7B12B2}" destId="{2FCF9800-AA32-45FE-B3AB-23C1373AC6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7D75E-38FB-462F-AC3A-6289B94D1867}">
      <dsp:nvSpPr>
        <dsp:cNvPr id="0" name=""/>
        <dsp:cNvSpPr/>
      </dsp:nvSpPr>
      <dsp:spPr>
        <a:xfrm>
          <a:off x="0" y="7845"/>
          <a:ext cx="7572428" cy="129255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Thành</a:t>
          </a:r>
          <a:r>
            <a:rPr lang="en-US" altLang="zh-TW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công</a:t>
          </a:r>
          <a:r>
            <a:rPr lang="en-US" altLang="zh-TW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vĩnh</a:t>
          </a:r>
          <a:r>
            <a:rPr lang="en-US" altLang="zh-TW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viễn</a:t>
          </a:r>
          <a:r>
            <a:rPr lang="en-US" altLang="zh-TW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- </a:t>
          </a:r>
          <a:r>
            <a:rPr lang="en-US" altLang="zh-TW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Hệ</a:t>
          </a:r>
          <a:r>
            <a:rPr lang="en-US" altLang="zh-TW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thống</a:t>
          </a:r>
          <a:endParaRPr lang="zh-TW" alt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華康新儷粗黑" pitchFamily="34" charset="-120"/>
            <a:cs typeface="Times New Roman" pitchFamily="18" charset="0"/>
          </a:endParaRPr>
        </a:p>
      </dsp:txBody>
      <dsp:txXfrm>
        <a:off x="37858" y="45703"/>
        <a:ext cx="7496712" cy="1216838"/>
      </dsp:txXfrm>
    </dsp:sp>
    <dsp:sp modelId="{3B582AF9-3AB0-4337-89EC-6EF57B11F050}">
      <dsp:nvSpPr>
        <dsp:cNvPr id="0" name=""/>
        <dsp:cNvSpPr/>
      </dsp:nvSpPr>
      <dsp:spPr>
        <a:xfrm rot="16200000">
          <a:off x="3550887" y="1301507"/>
          <a:ext cx="480718" cy="581649"/>
        </a:xfrm>
        <a:prstGeom prst="rightArrow">
          <a:avLst>
            <a:gd name="adj1" fmla="val 60000"/>
            <a:gd name="adj2" fmla="val 50000"/>
          </a:avLst>
        </a:prstGeom>
        <a:solidFill>
          <a:srgbClr val="68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 rot="-5400000">
        <a:off x="3616752" y="1496188"/>
        <a:ext cx="348989" cy="336503"/>
      </dsp:txXfrm>
    </dsp:sp>
    <dsp:sp modelId="{E5D03A29-FAF5-46F1-99D7-F4E542819676}">
      <dsp:nvSpPr>
        <dsp:cNvPr id="0" name=""/>
        <dsp:cNvSpPr/>
      </dsp:nvSpPr>
      <dsp:spPr>
        <a:xfrm>
          <a:off x="0" y="1941359"/>
          <a:ext cx="7572428" cy="129255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Thành</a:t>
          </a:r>
          <a:r>
            <a:rPr lang="en-US" altLang="zh-TW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công</a:t>
          </a:r>
          <a:r>
            <a:rPr lang="en-US" altLang="zh-TW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lớn</a:t>
          </a:r>
          <a:r>
            <a:rPr lang="en-US" altLang="zh-TW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- </a:t>
          </a:r>
          <a:r>
            <a:rPr lang="en-US" altLang="zh-TW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Đội</a:t>
          </a:r>
          <a:r>
            <a:rPr lang="en-US" altLang="zh-TW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nhóm</a:t>
          </a:r>
          <a:endParaRPr lang="zh-TW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華康新儷粗黑" pitchFamily="34" charset="-120"/>
            <a:cs typeface="Times New Roman" pitchFamily="18" charset="0"/>
          </a:endParaRPr>
        </a:p>
      </dsp:txBody>
      <dsp:txXfrm>
        <a:off x="37858" y="1979217"/>
        <a:ext cx="7496712" cy="1216838"/>
      </dsp:txXfrm>
    </dsp:sp>
    <dsp:sp modelId="{94DABBD1-69BF-42B7-98A7-7237B55DC40D}">
      <dsp:nvSpPr>
        <dsp:cNvPr id="0" name=""/>
        <dsp:cNvSpPr/>
      </dsp:nvSpPr>
      <dsp:spPr>
        <a:xfrm rot="16200000">
          <a:off x="3548934" y="3237680"/>
          <a:ext cx="484708" cy="581649"/>
        </a:xfrm>
        <a:prstGeom prst="rightArrow">
          <a:avLst>
            <a:gd name="adj1" fmla="val 60000"/>
            <a:gd name="adj2" fmla="val 50000"/>
          </a:avLst>
        </a:prstGeom>
        <a:solidFill>
          <a:srgbClr val="68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400" kern="1200"/>
        </a:p>
      </dsp:txBody>
      <dsp:txXfrm rot="-5400000">
        <a:off x="3616794" y="3431562"/>
        <a:ext cx="348989" cy="339296"/>
      </dsp:txXfrm>
    </dsp:sp>
    <dsp:sp modelId="{522AC90A-0EDE-48BF-A3FB-F0F4FC5F1AAB}">
      <dsp:nvSpPr>
        <dsp:cNvPr id="0" name=""/>
        <dsp:cNvSpPr/>
      </dsp:nvSpPr>
      <dsp:spPr>
        <a:xfrm>
          <a:off x="0" y="3880191"/>
          <a:ext cx="7572428" cy="1292554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Thành</a:t>
          </a:r>
          <a:r>
            <a:rPr lang="en-US" altLang="zh-TW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công</a:t>
          </a:r>
          <a:r>
            <a:rPr lang="en-US" altLang="zh-TW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nhỏ</a:t>
          </a:r>
          <a:r>
            <a:rPr lang="en-US" altLang="zh-TW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- </a:t>
          </a:r>
          <a:r>
            <a:rPr lang="en-US" altLang="zh-TW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Bản</a:t>
          </a:r>
          <a:r>
            <a:rPr lang="en-US" altLang="zh-TW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 </a:t>
          </a:r>
          <a:r>
            <a:rPr lang="en-US" altLang="zh-TW" sz="4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華康新儷粗黑" pitchFamily="34" charset="-120"/>
              <a:cs typeface="Times New Roman" pitchFamily="18" charset="0"/>
            </a:rPr>
            <a:t>thân</a:t>
          </a:r>
          <a:endParaRPr lang="zh-TW" altLang="en-US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華康新儷粗黑" pitchFamily="34" charset="-120"/>
            <a:cs typeface="Times New Roman" pitchFamily="18" charset="0"/>
          </a:endParaRPr>
        </a:p>
      </dsp:txBody>
      <dsp:txXfrm>
        <a:off x="37858" y="3918049"/>
        <a:ext cx="7496712" cy="12168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49A0A-653A-4E2E-A222-5D6C7EDEFB41}">
      <dsp:nvSpPr>
        <dsp:cNvPr id="0" name=""/>
        <dsp:cNvSpPr/>
      </dsp:nvSpPr>
      <dsp:spPr>
        <a:xfrm rot="5400000">
          <a:off x="-347384" y="349707"/>
          <a:ext cx="2315897" cy="1621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/>
            <a:t>1. </a:t>
          </a:r>
          <a:r>
            <a:rPr lang="en-US" sz="2100" kern="1200" dirty="0" err="1"/>
            <a:t>Tích</a:t>
          </a:r>
          <a:r>
            <a:rPr lang="en-US" sz="2100" kern="1200" dirty="0"/>
            <a:t> </a:t>
          </a:r>
          <a:r>
            <a:rPr lang="en-US" sz="2100" kern="1200" dirty="0" err="1"/>
            <a:t>lũy</a:t>
          </a:r>
          <a:r>
            <a:rPr lang="en-US" sz="2100" kern="1200" dirty="0"/>
            <a:t> 5-10 </a:t>
          </a:r>
          <a:r>
            <a:rPr lang="en-US" sz="2100" kern="1200" dirty="0" err="1"/>
            <a:t>khách</a:t>
          </a:r>
          <a:r>
            <a:rPr lang="en-US" sz="2100" kern="1200" dirty="0"/>
            <a:t> </a:t>
          </a:r>
          <a:r>
            <a:rPr lang="en-US" sz="2100" kern="1200" dirty="0" err="1"/>
            <a:t>hàng</a:t>
          </a:r>
          <a:endParaRPr lang="en-US" sz="2100" kern="1200" dirty="0"/>
        </a:p>
      </dsp:txBody>
      <dsp:txXfrm rot="-5400000">
        <a:off x="1" y="812886"/>
        <a:ext cx="1621128" cy="694769"/>
      </dsp:txXfrm>
    </dsp:sp>
    <dsp:sp modelId="{7F4AECEA-DD81-4380-BCBF-1F3C5CCFF9BA}">
      <dsp:nvSpPr>
        <dsp:cNvPr id="0" name=""/>
        <dsp:cNvSpPr/>
      </dsp:nvSpPr>
      <dsp:spPr>
        <a:xfrm rot="5400000">
          <a:off x="4001247" y="-2377796"/>
          <a:ext cx="1505333" cy="6265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5KH x 6thang = 30KH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10KH x 3thang = 30KH</a:t>
          </a:r>
        </a:p>
      </dsp:txBody>
      <dsp:txXfrm rot="-5400000">
        <a:off x="1621128" y="75807"/>
        <a:ext cx="6192087" cy="1358365"/>
      </dsp:txXfrm>
    </dsp:sp>
    <dsp:sp modelId="{2F88E82A-F41D-4D0E-8DDB-56BAA0F9F7AA}">
      <dsp:nvSpPr>
        <dsp:cNvPr id="0" name=""/>
        <dsp:cNvSpPr/>
      </dsp:nvSpPr>
      <dsp:spPr>
        <a:xfrm rot="5400000">
          <a:off x="-347384" y="2380502"/>
          <a:ext cx="2315897" cy="1621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2. Tìm 1 người kinh doanh </a:t>
          </a:r>
        </a:p>
      </dsp:txBody>
      <dsp:txXfrm rot="-5400000">
        <a:off x="1" y="2843681"/>
        <a:ext cx="1621128" cy="694769"/>
      </dsp:txXfrm>
    </dsp:sp>
    <dsp:sp modelId="{2FCF9800-AA32-45FE-B3AB-23C1373AC625}">
      <dsp:nvSpPr>
        <dsp:cNvPr id="0" name=""/>
        <dsp:cNvSpPr/>
      </dsp:nvSpPr>
      <dsp:spPr>
        <a:xfrm rot="5400000">
          <a:off x="4001247" y="-347001"/>
          <a:ext cx="1505333" cy="62655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T1: 1              T5: 16                   T9: 256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T2: 2              </a:t>
          </a:r>
          <a:r>
            <a:rPr lang="en-US" sz="2100" kern="1200" dirty="0">
              <a:solidFill>
                <a:srgbClr val="FF0000"/>
              </a:solidFill>
            </a:rPr>
            <a:t>T6: 32                   </a:t>
          </a:r>
          <a:r>
            <a:rPr lang="en-US" sz="2100" kern="1200" dirty="0"/>
            <a:t>T10: 512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T3: 4              T7: 64                   T11: 1.024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T4: 8              T8: 128                 </a:t>
          </a:r>
          <a:r>
            <a:rPr lang="en-US" sz="2100" kern="1200" dirty="0">
              <a:solidFill>
                <a:srgbClr val="FF0000"/>
              </a:solidFill>
            </a:rPr>
            <a:t>T12: 2.048</a:t>
          </a:r>
        </a:p>
      </dsp:txBody>
      <dsp:txXfrm rot="-5400000">
        <a:off x="1621128" y="2106602"/>
        <a:ext cx="6192087" cy="1358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9C12C-9EFF-48A8-9E6B-F221334628EE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DE264-F0E7-4268-889A-657BD6AF2E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4E4AD-C720-B044-B184-002647C52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B913F0-346A-DF40-8C6D-EC49AB6C5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6CD02-0F93-7047-8DAB-39D2F063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73592-20C5-5F46-8E2A-917D3FC1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CA2BD-CFB3-2648-B05A-29296097B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2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097E-65D1-6543-BB68-00A106138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CEFDE-8944-CA4E-9274-FBAB179D8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1918D-2193-3747-A30C-33AAC7D88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62B8C-C50C-014D-86E4-41CED0A40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E4AB4-3AD0-E14A-AD53-1A7824B3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721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D37991-D992-914E-85F2-052711954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490CC-285B-B54F-A7AF-E679BC7C0D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6895C-FBDE-B040-A2BD-AB9E6C248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2DF83-35A5-8B46-8F91-B57F4E8F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B26D7-2CC4-0746-A073-2E59CDE5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re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7161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885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45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86FD-E992-D54B-8F19-3E87ADB71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A91D2-DC72-6E4D-B4C1-130D17349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C4C-2E95-594C-921E-5AF41FF4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0EE43-25EB-C04B-95B3-5D13BF0B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B71D8-83E2-924A-8247-1D0E18AE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1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9E5D-4617-C44D-8001-36E7A92C1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8B64A-FC42-314D-B88A-9732636F8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B3625-5EF9-1D4B-A374-F7F7C9E2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64B01-A24F-8047-BEC2-BA71F9C6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68DE4A-E776-3844-B56E-7A263DD4C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5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20EC3-9F60-CC4D-80CA-7C1BFAC45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6C1AD-31BE-BD4A-A7CE-78FF58291D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06FEF4-21F7-B146-8E58-3EB1B3A0D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E66726-0351-2F44-BAB7-0927F6FA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A22C8-8226-7640-9623-6C6065B5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C020-3B9A-C44F-9354-9664CFA1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4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9CB7F-F329-7148-B1EC-595E0D55E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FF53B-B3C1-7D4C-8D78-BDADAD8DF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0A39D-6EBE-D141-B8B2-A18D14239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AB144-1A6E-7746-A16D-D14D4BAE3C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122F26-369E-974D-8299-24FA330286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66E911-E66A-5D42-8130-6C700EA9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590051-F958-AB47-9E2A-EEA626C2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58BF1F-3AC5-A14F-8FFE-0F227D0AB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47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ABED-F595-C44C-A8C7-F5DE4F0B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9E933B-F19A-1643-82FC-1C5D5CBD1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68A176-CD80-F84D-88C5-74E931671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D82FB-BC16-A748-9F64-72FF277E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53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A1CE15-0137-5047-BD4D-97B2114DA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858F11-CBEB-7D44-BC68-B98C178D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AAFF4-417C-3C41-A633-B99BF6A1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95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ABDD3-25C8-604C-A82A-C050C3C9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5A538-DB0E-F94C-9FDC-FD0EEDCEB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E118D-791C-0846-923B-0BBE0CC7D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A7856-FC0D-8542-934F-7DD9CA5E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ED408-FDCB-8E4A-98EF-7CF8E15D0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05B35-4C2B-D948-8784-D1F8193D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1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B7251-3FC2-AC41-9B16-91ACD0F55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31075-C099-974F-B8BA-16C0383BA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8BE8F-DDE9-AB47-969B-86DB5241F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AF1E6-6D17-BF4B-8D8E-F9C10F5FE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29A01D-FA0F-5440-91F5-665F6A2B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8DBF4-B670-124C-A092-1AC0626C8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3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49B073-8CD5-984A-BC32-6675FB6C9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0FE82-36A5-DE4F-9A5D-7940941BE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ABD2A-5866-1441-9C9B-D2B67D29A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2200-706B-9947-A492-C55DC8AA93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88B84-81C2-0E42-A65A-95FDCADFF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24E70-E7B5-6340-AE70-A35AF4F6F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531A1-A9AC-AB4A-8123-01067BC1F5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5222BB-1523-3F41-8C01-37E85879FF9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2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208207" y="1204909"/>
            <a:ext cx="5935793" cy="212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Angsana New" pitchFamily="18" charset="-12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Angsana New" pitchFamily="18" charset="-120"/>
                <a:cs typeface="Angsana New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defTabSz="685800">
              <a:defRPr/>
            </a:pPr>
            <a:r>
              <a:rPr lang="en-US" altLang="en-US" sz="4950" b="1" kern="0" dirty="0" smtClean="0">
                <a:solidFill>
                  <a:srgbClr val="FF0000"/>
                </a:solidFill>
                <a:latin typeface="Arial"/>
              </a:rPr>
              <a:t>CHÌA KHOÁ THÀNH CÔNG</a:t>
            </a:r>
            <a:endParaRPr lang="en-US" altLang="en-US" sz="4950" b="1" kern="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6665" y="4804099"/>
            <a:ext cx="4014539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600" dirty="0">
              <a:solidFill>
                <a:srgbClr val="FF0000"/>
              </a:solidFill>
              <a:latin typeface="Arial" charset="0"/>
            </a:endParaRPr>
          </a:p>
          <a:p>
            <a:r>
              <a:rPr lang="en-US" sz="2100" b="1" dirty="0" err="1">
                <a:solidFill>
                  <a:schemeClr val="accent1"/>
                </a:solidFill>
                <a:latin typeface="Arial" charset="0"/>
              </a:rPr>
              <a:t>Giám</a:t>
            </a:r>
            <a:r>
              <a:rPr lang="en-US" sz="21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vi-VN" sz="2100" b="1" dirty="0">
                <a:solidFill>
                  <a:schemeClr val="accent1"/>
                </a:solidFill>
                <a:latin typeface="Arial" charset="0"/>
              </a:rPr>
              <a:t>đốc</a:t>
            </a:r>
            <a:r>
              <a:rPr lang="en-US" sz="21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100" b="1" dirty="0">
                <a:solidFill>
                  <a:schemeClr val="accent1"/>
                </a:solidFill>
                <a:latin typeface="Arial" charset="0"/>
              </a:rPr>
              <a:t>5S </a:t>
            </a:r>
            <a:r>
              <a:rPr lang="vi-VN" sz="1200" b="1" dirty="0">
                <a:solidFill>
                  <a:srgbClr val="FF0000"/>
                </a:solidFill>
                <a:latin typeface="Arial" charset="0"/>
              </a:rPr>
              <a:t>                 </a:t>
            </a:r>
            <a:endParaRPr lang="en-US" sz="1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468586" y="3507144"/>
            <a:ext cx="495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* </a:t>
            </a:r>
            <a:r>
              <a:rPr lang="en-US" sz="2400" b="1" dirty="0" err="1">
                <a:solidFill>
                  <a:schemeClr val="accent1"/>
                </a:solidFill>
                <a:latin typeface="Arial" charset="0"/>
              </a:rPr>
              <a:t>Họ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Arial" charset="0"/>
              </a:rPr>
              <a:t>và</a:t>
            </a:r>
            <a:r>
              <a:rPr lang="en-US" sz="2400" b="1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vi-VN" sz="2400" b="1" dirty="0">
                <a:solidFill>
                  <a:schemeClr val="accent1"/>
                </a:solidFill>
                <a:latin typeface="Arial" charset="0"/>
              </a:rPr>
              <a:t>t</a:t>
            </a:r>
            <a:r>
              <a:rPr lang="en-US" sz="2400" b="1" dirty="0" err="1">
                <a:solidFill>
                  <a:schemeClr val="accent1"/>
                </a:solidFill>
                <a:latin typeface="Arial" charset="0"/>
              </a:rPr>
              <a:t>ên</a:t>
            </a:r>
            <a:r>
              <a:rPr lang="en-US" sz="2400" b="1">
                <a:solidFill>
                  <a:schemeClr val="accent1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chemeClr val="accent1"/>
                </a:solidFill>
                <a:latin typeface="Arial" charset="0"/>
              </a:rPr>
              <a:t>Vũ Thị Nhung</a:t>
            </a:r>
            <a:endParaRPr lang="en-US" sz="2400" b="1" dirty="0">
              <a:solidFill>
                <a:schemeClr val="accent1"/>
              </a:solidFill>
              <a:latin typeface="Arial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* </a:t>
            </a:r>
            <a:r>
              <a:rPr lang="en-US" sz="2400" dirty="0" err="1">
                <a:solidFill>
                  <a:schemeClr val="accent1"/>
                </a:solidFill>
                <a:latin typeface="Arial" charset="0"/>
              </a:rPr>
              <a:t>Sinh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" charset="0"/>
              </a:rPr>
              <a:t>năm</a:t>
            </a:r>
            <a:r>
              <a:rPr lang="en-US" sz="2400">
                <a:solidFill>
                  <a:schemeClr val="accent1"/>
                </a:solidFill>
                <a:latin typeface="Arial" charset="0"/>
              </a:rPr>
              <a:t>: </a:t>
            </a:r>
            <a:r>
              <a:rPr lang="en-US" sz="2400">
                <a:solidFill>
                  <a:schemeClr val="accent1"/>
                </a:solidFill>
                <a:latin typeface="Arial" charset="0"/>
              </a:rPr>
              <a:t>1980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* </a:t>
            </a:r>
            <a:r>
              <a:rPr lang="en-US" sz="2400" dirty="0" err="1">
                <a:solidFill>
                  <a:schemeClr val="accent1"/>
                </a:solidFill>
                <a:latin typeface="Arial" charset="0"/>
              </a:rPr>
              <a:t>Nghề</a:t>
            </a:r>
            <a:r>
              <a:rPr lang="en-US" sz="2400" dirty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Arial" charset="0"/>
              </a:rPr>
              <a:t>nghiệp</a:t>
            </a:r>
            <a:r>
              <a:rPr lang="en-US" sz="2400">
                <a:solidFill>
                  <a:schemeClr val="accent1"/>
                </a:solidFill>
                <a:latin typeface="Arial" charset="0"/>
              </a:rPr>
              <a:t>: </a:t>
            </a:r>
            <a:r>
              <a:rPr lang="en-US" sz="2400">
                <a:solidFill>
                  <a:schemeClr val="accent1"/>
                </a:solidFill>
                <a:latin typeface="Arial" charset="0"/>
              </a:rPr>
              <a:t>Kế toán</a:t>
            </a:r>
            <a:endParaRPr lang="en-US" sz="240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0" y="1472349"/>
            <a:ext cx="3143250" cy="37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381000" y="990600"/>
            <a:ext cx="8329613" cy="5486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TW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Bất kể gia nhập dưới hình thức nào, nhất định phải nói một buổi </a:t>
            </a:r>
          </a:p>
          <a:p>
            <a:pPr algn="ctr" eaLnBrk="1" hangingPunct="1">
              <a:defRPr/>
            </a:pPr>
            <a:r>
              <a:rPr lang="en-US" altLang="zh-TW" sz="6000" b="1" u="sng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OPP  + Demo sản phẩm</a:t>
            </a:r>
            <a:r>
              <a:rPr lang="en-US" altLang="zh-TW" sz="6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 hoàn chỉnh</a:t>
            </a:r>
            <a:endParaRPr lang="en-US" altLang="zh-TW" sz="8800" b="1" u="sng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6753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F:\Nhung 2017\Cong cu lam vinh danh\anh doi nhom\IMG_20170818_012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1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1547664" y="0"/>
            <a:ext cx="7602614" cy="980728"/>
          </a:xfrm>
          <a:prstGeom prst="rect">
            <a:avLst/>
          </a:prstGeom>
          <a:solidFill>
            <a:srgbClr val="0000CC"/>
          </a:solidFill>
          <a:ln w="25400"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CK3: BÀI THỨ HAI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 bwMode="auto">
          <a:xfrm>
            <a:off x="323528" y="1412776"/>
            <a:ext cx="4191322" cy="476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Trong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3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ngày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vợ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chồng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cùng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tới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thăm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nhà</a:t>
            </a: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: </a:t>
            </a:r>
          </a:p>
          <a:p>
            <a:pPr lvl="1" algn="just"/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Thiết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lập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mối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quan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hệ</a:t>
            </a:r>
            <a:endParaRPr lang="vi-VN" altLang="zh-TW" sz="28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 lvl="1" algn="just"/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Giải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đáp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thắc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mắc</a:t>
            </a:r>
            <a:endParaRPr lang="vi-VN" altLang="zh-TW" sz="28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 lvl="1" algn="just"/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Trao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đổi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về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ý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nguyện</a:t>
            </a: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: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/>
            </a:r>
            <a:b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</a:b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Thời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gian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định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vị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.</a:t>
            </a:r>
            <a:endParaRPr lang="vi-VN" altLang="zh-TW" sz="28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 lvl="1"/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Tham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quan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công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ty,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văn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phòng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làm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hợp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đồng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, 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đặt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hàng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trải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nghiệm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.</a:t>
            </a:r>
            <a:endParaRPr lang="en-US" altLang="zh-TW" sz="2800" dirty="0">
              <a:latin typeface="Times New Roman" pitchFamily="18" charset="0"/>
              <a:ea typeface="PMingLiU" pitchFamily="18" charset="-12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68" y="1587989"/>
            <a:ext cx="3600400" cy="2185987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68" y="3773976"/>
            <a:ext cx="360040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07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7920880" cy="720080"/>
          </a:xfrm>
        </p:spPr>
        <p:txBody>
          <a:bodyPr>
            <a:normAutofit/>
          </a:bodyPr>
          <a:lstStyle/>
          <a:p>
            <a:pPr algn="ctr"/>
            <a:r>
              <a:rPr lang="vi-VN" sz="2800" dirty="0">
                <a:solidFill>
                  <a:schemeClr val="accent1"/>
                </a:solidFill>
              </a:rPr>
              <a:t>CÁC NỘI DUNG CHIA SẼ KHI LÀM </a:t>
            </a:r>
            <a:r>
              <a:rPr lang="vi-VN" sz="2800" dirty="0" smtClean="0">
                <a:solidFill>
                  <a:schemeClr val="accent1"/>
                </a:solidFill>
              </a:rPr>
              <a:t>B2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844824"/>
            <a:ext cx="3886200" cy="3312368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kinh doanh đa cấp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Kinh doanh rủi ro thấp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5976" y="1772816"/>
            <a:ext cx="4626372" cy="34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1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auto">
          <a:xfrm>
            <a:off x="899592" y="1"/>
            <a:ext cx="7200800" cy="1196752"/>
          </a:xfrm>
          <a:prstGeom prst="rect">
            <a:avLst/>
          </a:prstGeom>
          <a:solidFill>
            <a:srgbClr val="0070C0"/>
          </a:solidFill>
          <a:ln w="25400"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Trao</a:t>
            </a:r>
            <a:r>
              <a:rPr lang="en-US" altLang="zh-TW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đổi</a:t>
            </a:r>
            <a:r>
              <a:rPr lang="en-US" altLang="zh-TW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 ý </a:t>
            </a:r>
            <a:r>
              <a:rPr lang="en-US" altLang="zh-TW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nguyện</a:t>
            </a:r>
            <a:endParaRPr lang="en-US" altLang="zh-TW" sz="4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 bwMode="auto">
          <a:xfrm>
            <a:off x="0" y="1905000"/>
            <a:ext cx="3886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lvl="1"/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Thời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gian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-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Mỗi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tuần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ít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nhất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3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buổi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endParaRPr lang="vi-VN" altLang="zh-TW" sz="28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(</a:t>
            </a: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Mỗi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buổi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1 - 2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tiếng</a:t>
            </a: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)</a:t>
            </a:r>
            <a:endParaRPr lang="vi-VN" altLang="zh-TW" sz="28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altLang="zh-TW" sz="28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 lvl="1"/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Định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vị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phân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loại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: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Người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tiêu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dùng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-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Ưu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đãi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Người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làm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thêm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</a:p>
          <a:p>
            <a:pPr lvl="2">
              <a:buFont typeface="Wingdings" pitchFamily="2" charset="2"/>
              <a:buChar char="ü"/>
            </a:pP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Người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làm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sự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nghiệp</a:t>
            </a:r>
            <a:r>
              <a:rPr lang="en-US" altLang="zh-TW" sz="3600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/>
            </a:r>
            <a:br>
              <a:rPr lang="en-US" altLang="zh-TW" sz="3600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</a:br>
            <a:endParaRPr lang="en-US" altLang="zh-TW" sz="3600" b="1" dirty="0">
              <a:latin typeface="Times New Roman" pitchFamily="18" charset="0"/>
              <a:ea typeface="PMingLiU" pitchFamily="18" charset="-120"/>
            </a:endParaRPr>
          </a:p>
        </p:txBody>
      </p:sp>
      <p:pic>
        <p:nvPicPr>
          <p:cNvPr id="11268" name="圖片 3" descr="多媒體圖庫01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213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905000"/>
            <a:ext cx="3886200" cy="3756248"/>
          </a:xfrm>
        </p:spPr>
      </p:pic>
    </p:spTree>
    <p:extLst>
      <p:ext uri="{BB962C8B-B14F-4D97-AF65-F5344CB8AC3E}">
        <p14:creationId xmlns:p14="http://schemas.microsoft.com/office/powerpoint/2010/main" val="3042248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1600200" y="0"/>
            <a:ext cx="7543800" cy="914400"/>
          </a:xfrm>
          <a:prstGeom prst="rect">
            <a:avLst/>
          </a:prstGeom>
          <a:solidFill>
            <a:srgbClr val="0000CC"/>
          </a:solidFill>
          <a:ln w="25400"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vi-VN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CK4: HOÀN KIM 333</a:t>
            </a:r>
            <a:endParaRPr lang="en-US" altLang="zh-TW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華康新儷粗黑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0" y="1066800"/>
            <a:ext cx="9144000" cy="5791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70000"/>
              </a:lnSpc>
              <a:buFont typeface="Wingdings" pitchFamily="2" charset="2"/>
              <a:buChar char="u"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3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ngày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-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Hoàn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thành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bài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thứ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hai</a:t>
            </a:r>
            <a:endParaRPr lang="en-US" altLang="zh-TW" sz="4000" b="1" dirty="0">
              <a:latin typeface="Times New Roman" panose="02020603050405020304" pitchFamily="18" charset="0"/>
              <a:ea typeface="華康新儷粗黑" charset="-12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u"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3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tuần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-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Hoàn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thành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10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buổi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bài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1</a:t>
            </a:r>
          </a:p>
          <a:p>
            <a:pPr>
              <a:lnSpc>
                <a:spcPct val="170000"/>
              </a:lnSpc>
              <a:buFont typeface="Wingdings" pitchFamily="2" charset="2"/>
              <a:buChar char="u"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3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tháng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-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Hoàn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thành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Giám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đốc</a:t>
            </a:r>
            <a:endParaRPr lang="en-US" altLang="zh-TW" sz="4000" b="1" dirty="0">
              <a:latin typeface="Times New Roman" panose="02020603050405020304" pitchFamily="18" charset="0"/>
              <a:ea typeface="華康新儷粗黑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Font typeface="Wingdings" pitchFamily="2" charset="2"/>
              <a:buNone/>
              <a:defRPr/>
            </a:pP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                 -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Mô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</a:t>
            </a:r>
            <a:r>
              <a:rPr lang="en-US" altLang="zh-TW" sz="4000" b="1" dirty="0" err="1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hình</a:t>
            </a:r>
            <a:r>
              <a:rPr lang="en-US" altLang="zh-TW" sz="4000" b="1" dirty="0">
                <a:latin typeface="Times New Roman" panose="02020603050405020304" pitchFamily="18" charset="0"/>
                <a:ea typeface="華康新儷粗黑" charset="-120"/>
                <a:cs typeface="Times New Roman" panose="02020603050405020304" pitchFamily="18" charset="0"/>
              </a:rPr>
              <a:t> 1x3x9x20</a:t>
            </a:r>
          </a:p>
        </p:txBody>
      </p:sp>
      <p:pic>
        <p:nvPicPr>
          <p:cNvPr id="16388" name="圖片 3" descr="多媒體圖庫01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800600"/>
            <a:ext cx="2057400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611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831623"/>
          </a:xfrm>
        </p:spPr>
        <p:txBody>
          <a:bodyPr>
            <a:normAutofit/>
          </a:bodyPr>
          <a:lstStyle/>
          <a:p>
            <a:pPr algn="ctr"/>
            <a:r>
              <a:rPr lang="vi-VN" sz="4000" dirty="0">
                <a:solidFill>
                  <a:schemeClr val="accent1"/>
                </a:solidFill>
              </a:rPr>
              <a:t>HOÀN THÀNH 10 BUỔI BÀI 1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4980211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Hướng dẫn và kèm cặp NPP mới:</a:t>
            </a:r>
          </a:p>
          <a:p>
            <a:r>
              <a:rPr lang="vi-VN" dirty="0">
                <a:latin typeface="+mj-lt"/>
              </a:rPr>
              <a:t>Lập danh sách khách hàng</a:t>
            </a:r>
          </a:p>
          <a:p>
            <a:r>
              <a:rPr lang="vi-VN" dirty="0">
                <a:latin typeface="+mj-lt"/>
              </a:rPr>
              <a:t>Đặt hẹn, thiết lập cuộc hẹn</a:t>
            </a:r>
          </a:p>
          <a:p>
            <a:r>
              <a:rPr lang="vi-VN" dirty="0">
                <a:latin typeface="+mj-lt"/>
              </a:rPr>
              <a:t>Chuẩn bị công cụ làm việc</a:t>
            </a:r>
          </a:p>
          <a:p>
            <a:r>
              <a:rPr lang="vi-VN" dirty="0">
                <a:latin typeface="+mj-lt"/>
              </a:rPr>
              <a:t>Học kiến thức: Sản Phẩm và chính sách</a:t>
            </a:r>
          </a:p>
          <a:p>
            <a:r>
              <a:rPr lang="vi-VN" dirty="0">
                <a:latin typeface="+mj-lt"/>
              </a:rPr>
              <a:t>Chuẩn bị hàng hóa</a:t>
            </a:r>
          </a:p>
          <a:p>
            <a:r>
              <a:rPr lang="vi-VN" dirty="0">
                <a:latin typeface="+mj-lt"/>
              </a:rPr>
              <a:t>Hướng dẫn NPP mới cách truy cập trang web, cách đặt hàng</a:t>
            </a:r>
          </a:p>
          <a:p>
            <a:r>
              <a:rPr lang="vi-VN" dirty="0">
                <a:latin typeface="+mj-lt"/>
              </a:rPr>
              <a:t>Định hướng NPP mới về chương trình huấn luyện của HT.</a:t>
            </a:r>
          </a:p>
          <a:p>
            <a:endParaRPr lang="vi-VN" dirty="0">
              <a:latin typeface="+mj-lt"/>
            </a:endParaRPr>
          </a:p>
          <a:p>
            <a:endParaRPr lang="vi-VN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6961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0" y="1066800"/>
            <a:ext cx="8763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Một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buổi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hẹn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3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đối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tượng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khách</a:t>
            </a:r>
            <a:endParaRPr lang="en-US" altLang="zh-TW" sz="36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Địa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điểm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: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văn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phòng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,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công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ty…</a:t>
            </a: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Điện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thoại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đặt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hẹn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-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Mở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loa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ngoài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điện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thoại</a:t>
            </a:r>
            <a:endParaRPr lang="en-US" altLang="zh-TW" sz="36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Sửa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chữa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và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động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viên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tuyến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dưới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về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cách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đặt</a:t>
            </a:r>
            <a:r>
              <a:rPr lang="en-US" altLang="zh-TW" sz="36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hẹn</a:t>
            </a:r>
            <a:endParaRPr lang="en-US" altLang="zh-TW" sz="36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 bwMode="auto">
          <a:xfrm>
            <a:off x="1619672" y="0"/>
            <a:ext cx="7524328" cy="914400"/>
          </a:xfrm>
          <a:prstGeom prst="rect">
            <a:avLst/>
          </a:prstGeom>
          <a:solidFill>
            <a:srgbClr val="0070C0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zh-TW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Liệt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kê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danh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sách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và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đặt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hẹn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2197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1331640" y="0"/>
            <a:ext cx="7812360" cy="990600"/>
          </a:xfrm>
          <a:prstGeom prst="rect">
            <a:avLst/>
          </a:prstGeom>
          <a:solidFill>
            <a:srgbClr val="0070C0"/>
          </a:solidFill>
          <a:ln w="25400"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>
              <a:lnSpc>
                <a:spcPct val="70000"/>
              </a:lnSpc>
              <a:defRPr/>
            </a:pPr>
            <a:r>
              <a:rPr lang="en-US" altLang="zh-TW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Phân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tích</a:t>
            </a:r>
            <a:r>
              <a:rPr lang="en-US" altLang="zh-TW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ch</a:t>
            </a:r>
            <a:r>
              <a:rPr lang="vi-VN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ính sách và sản phẩm</a:t>
            </a:r>
            <a:endParaRPr lang="en-US" altLang="zh-TW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3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tuần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10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lần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họp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nhóm</a:t>
            </a:r>
            <a:r>
              <a:rPr lang="vi-VN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- 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21</a:t>
            </a:r>
            <a:r>
              <a:rPr lang="vi-VN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ngày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hình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thành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thói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quen</a:t>
            </a:r>
            <a:endParaRPr lang="vi-VN" altLang="zh-TW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endParaRPr lang="en-US" altLang="zh-TW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Làm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tốt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quảng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bá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endParaRPr lang="vi-VN" altLang="zh-TW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endParaRPr lang="en-US" altLang="zh-TW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Chuẩn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bị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tài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liệu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+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dụng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cụ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endParaRPr lang="vi-VN" altLang="zh-TW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endParaRPr lang="en-US" altLang="zh-TW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1/3 -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Tuyến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trên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làm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mẫu</a:t>
            </a:r>
            <a:endParaRPr lang="en-US" altLang="zh-TW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1/3 -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Tuyến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trên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nói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cơ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hội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+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Tuyến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dưới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chia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sẽ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sản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phẩm</a:t>
            </a:r>
            <a:endParaRPr lang="en-US" altLang="zh-TW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1/3 </a:t>
            </a:r>
            <a:r>
              <a:rPr lang="vi-VN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-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Tuyến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dưới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làm</a:t>
            </a:r>
            <a:endParaRPr lang="en-US" altLang="zh-TW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</p:txBody>
      </p:sp>
      <p:pic>
        <p:nvPicPr>
          <p:cNvPr id="14340" name="圖片 3" descr="多媒體圖庫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026025"/>
            <a:ext cx="1828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766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1676400" y="0"/>
            <a:ext cx="7467600" cy="914400"/>
          </a:xfrm>
          <a:prstGeom prst="rect">
            <a:avLst/>
          </a:prstGeom>
          <a:solidFill>
            <a:srgbClr val="0000CC"/>
          </a:solidFill>
          <a:ln w="25400">
            <a:miter lim="800000"/>
            <a:headEnd/>
            <a:tailEnd/>
          </a:ln>
        </p:spPr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/>
            </a:r>
            <a:b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</a:br>
            <a:r>
              <a:rPr lang="en-US" altLang="zh-TW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CK5: 1x3x9x20</a:t>
            </a:r>
            <a:r>
              <a:rPr lang="en-US" altLang="zh-TW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/>
            </a:r>
            <a:br>
              <a:rPr lang="en-US" altLang="zh-TW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</a:br>
            <a:endParaRPr lang="en-US" altLang="zh-TW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新儷粗黑" charset="-120"/>
              <a:cs typeface="Times New Roman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0" y="1752600"/>
            <a:ext cx="6858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Hàng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ngang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(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rộng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) 3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đồng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thời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hỗ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trợ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tuyến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dưới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có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hàng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ngang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(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rộng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) 3</a:t>
            </a:r>
          </a:p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20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khách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hàng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yêu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thích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 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sản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phẩm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bao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gồm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bản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thân</a:t>
            </a:r>
            <a:endParaRPr lang="en-US" altLang="zh-TW" sz="28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None/>
            </a:pP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  (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Opp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xong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không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gia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nhập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trở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thành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khách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hàng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)</a:t>
            </a:r>
          </a:p>
          <a:p>
            <a:pPr>
              <a:lnSpc>
                <a:spcPct val="140000"/>
              </a:lnSpc>
              <a:buFont typeface="Wingdings" pitchFamily="2" charset="2"/>
              <a:buChar char="u"/>
            </a:pP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Mô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hình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của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3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sao</a:t>
            </a:r>
            <a:endParaRPr lang="en-US" altLang="zh-TW" sz="28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4876800" y="3505200"/>
            <a:ext cx="960438" cy="73183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635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kumimoji="1" lang="en-US" altLang="zh-TW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  <a:cs typeface="Arial" panose="020B0604020202020204" pitchFamily="34" charset="0"/>
              </a:rPr>
              <a:t>BẠN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791200" y="2819400"/>
            <a:ext cx="1439863" cy="2305050"/>
            <a:chOff x="749" y="1392"/>
            <a:chExt cx="907" cy="1452"/>
          </a:xfrm>
        </p:grpSpPr>
        <p:grpSp>
          <p:nvGrpSpPr>
            <p:cNvPr id="17437" name="Group 6"/>
            <p:cNvGrpSpPr>
              <a:grpSpLocks/>
            </p:cNvGrpSpPr>
            <p:nvPr/>
          </p:nvGrpSpPr>
          <p:grpSpPr bwMode="auto">
            <a:xfrm>
              <a:off x="1008" y="1392"/>
              <a:ext cx="648" cy="1452"/>
              <a:chOff x="1008" y="1632"/>
              <a:chExt cx="648" cy="1452"/>
            </a:xfrm>
          </p:grpSpPr>
          <p:sp>
            <p:nvSpPr>
              <p:cNvPr id="69639" name="Oval 7"/>
              <p:cNvSpPr>
                <a:spLocks noChangeArrowheads="1"/>
              </p:cNvSpPr>
              <p:nvPr/>
            </p:nvSpPr>
            <p:spPr bwMode="auto">
              <a:xfrm>
                <a:off x="1008" y="1632"/>
                <a:ext cx="648" cy="49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kumimoji="1" lang="en-US" altLang="zh-TW" sz="1600" b="1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PMingLiU" pitchFamily="18" charset="-120"/>
                    <a:cs typeface="Arial" panose="020B0604020202020204" pitchFamily="34" charset="0"/>
                  </a:rPr>
                  <a:t>Họ</a:t>
                </a:r>
                <a:r>
                  <a:rPr kumimoji="1" lang="en-US" altLang="zh-TW" sz="1600" b="1" dirty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PMingLiU" pitchFamily="18" charset="-120"/>
                    <a:cs typeface="Arial" panose="020B0604020202020204" pitchFamily="34" charset="0"/>
                  </a:rPr>
                  <a:t> </a:t>
                </a:r>
                <a:r>
                  <a:rPr kumimoji="1" lang="en-US" altLang="zh-TW" sz="1600" b="1" dirty="0" err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PMingLiU" pitchFamily="18" charset="-120"/>
                    <a:cs typeface="Arial" panose="020B0604020202020204" pitchFamily="34" charset="0"/>
                  </a:rPr>
                  <a:t>hàng</a:t>
                </a:r>
                <a:endParaRPr kumimoji="1" lang="en-US" altLang="zh-TW" sz="16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PMingLiU" pitchFamily="18" charset="-120"/>
                  <a:cs typeface="Arial" panose="020B0604020202020204" pitchFamily="34" charset="0"/>
                </a:endParaRPr>
              </a:p>
            </p:txBody>
          </p:sp>
          <p:sp>
            <p:nvSpPr>
              <p:cNvPr id="69640" name="Oval 8"/>
              <p:cNvSpPr>
                <a:spLocks noChangeArrowheads="1"/>
              </p:cNvSpPr>
              <p:nvPr/>
            </p:nvSpPr>
            <p:spPr bwMode="auto">
              <a:xfrm>
                <a:off x="1008" y="2112"/>
                <a:ext cx="648" cy="494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r>
                  <a:rPr kumimoji="1" lang="en-US" altLang="zh-TW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PMingLiU" pitchFamily="18" charset="-120"/>
                    <a:cs typeface="Arial" panose="020B0604020202020204" pitchFamily="34" charset="0"/>
                  </a:rPr>
                  <a:t>Bạn bè</a:t>
                </a:r>
              </a:p>
            </p:txBody>
          </p:sp>
          <p:sp>
            <p:nvSpPr>
              <p:cNvPr id="69641" name="Oval 9"/>
              <p:cNvSpPr>
                <a:spLocks noChangeArrowheads="1"/>
              </p:cNvSpPr>
              <p:nvPr/>
            </p:nvSpPr>
            <p:spPr bwMode="auto">
              <a:xfrm>
                <a:off x="1008" y="2592"/>
                <a:ext cx="648" cy="49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9900"/>
                  </a:gs>
                </a:gsLst>
                <a:path path="shape">
                  <a:fillToRect l="50000" t="50000" r="50000" b="50000"/>
                </a:path>
              </a:gradFill>
              <a:ln w="635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1" lang="zh-TW" altLang="en-US" sz="1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PMingLiU" pitchFamily="18" charset="-12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r>
                  <a:rPr kumimoji="1" lang="en-US" altLang="zh-TW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PMingLiU" pitchFamily="18" charset="-120"/>
                    <a:cs typeface="Arial" panose="020B0604020202020204" pitchFamily="34" charset="0"/>
                  </a:rPr>
                  <a:t>Đồng </a:t>
                </a:r>
              </a:p>
              <a:p>
                <a:pPr algn="ctr" eaLnBrk="1" hangingPunct="1">
                  <a:defRPr/>
                </a:pPr>
                <a:r>
                  <a:rPr kumimoji="1" lang="en-US" altLang="zh-TW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PMingLiU" pitchFamily="18" charset="-120"/>
                    <a:cs typeface="Arial" panose="020B0604020202020204" pitchFamily="34" charset="0"/>
                  </a:rPr>
                  <a:t>nghiệp</a:t>
                </a:r>
                <a:endParaRPr kumimoji="1" lang="zh-TW" altLang="zh-CN" sz="1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PMingLiU" pitchFamily="18" charset="-120"/>
                  <a:cs typeface="Arial" panose="020B0604020202020204" pitchFamily="34" charset="0"/>
                </a:endParaRPr>
              </a:p>
              <a:p>
                <a:pPr algn="ctr" eaLnBrk="1" hangingPunct="1">
                  <a:defRPr/>
                </a:pPr>
                <a:endParaRPr kumimoji="1" lang="zh-TW" altLang="en-US" sz="1600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PMingLiU" pitchFamily="18" charset="-12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7438" name="AutoShape 11"/>
            <p:cNvCxnSpPr>
              <a:cxnSpLocks noChangeShapeType="1"/>
              <a:endCxn id="69639" idx="2"/>
            </p:cNvCxnSpPr>
            <p:nvPr/>
          </p:nvCxnSpPr>
          <p:spPr bwMode="auto">
            <a:xfrm flipV="1">
              <a:off x="749" y="1639"/>
              <a:ext cx="259" cy="435"/>
            </a:xfrm>
            <a:prstGeom prst="straightConnector1">
              <a:avLst/>
            </a:prstGeom>
            <a:noFill/>
            <a:ln w="31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39" name="AutoShape 12"/>
            <p:cNvCxnSpPr>
              <a:cxnSpLocks noChangeShapeType="1"/>
              <a:endCxn id="69640" idx="2"/>
            </p:cNvCxnSpPr>
            <p:nvPr/>
          </p:nvCxnSpPr>
          <p:spPr bwMode="auto">
            <a:xfrm>
              <a:off x="749" y="2074"/>
              <a:ext cx="259" cy="45"/>
            </a:xfrm>
            <a:prstGeom prst="straightConnector1">
              <a:avLst/>
            </a:prstGeom>
            <a:noFill/>
            <a:ln w="31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40" name="AutoShape 13"/>
            <p:cNvCxnSpPr>
              <a:cxnSpLocks noChangeShapeType="1"/>
              <a:endCxn id="69641" idx="2"/>
            </p:cNvCxnSpPr>
            <p:nvPr/>
          </p:nvCxnSpPr>
          <p:spPr bwMode="auto">
            <a:xfrm>
              <a:off x="749" y="2074"/>
              <a:ext cx="259" cy="524"/>
            </a:xfrm>
            <a:prstGeom prst="straightConnector1">
              <a:avLst/>
            </a:prstGeom>
            <a:noFill/>
            <a:ln w="3175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7223125" y="2481263"/>
            <a:ext cx="1689100" cy="2841625"/>
            <a:chOff x="1648" y="1138"/>
            <a:chExt cx="1064" cy="1790"/>
          </a:xfrm>
        </p:grpSpPr>
        <p:grpSp>
          <p:nvGrpSpPr>
            <p:cNvPr id="17416" name="Group 16"/>
            <p:cNvGrpSpPr>
              <a:grpSpLocks/>
            </p:cNvGrpSpPr>
            <p:nvPr/>
          </p:nvGrpSpPr>
          <p:grpSpPr bwMode="auto">
            <a:xfrm>
              <a:off x="1656" y="1138"/>
              <a:ext cx="1056" cy="590"/>
              <a:chOff x="1656" y="1138"/>
              <a:chExt cx="1056" cy="590"/>
            </a:xfrm>
          </p:grpSpPr>
          <p:grpSp>
            <p:nvGrpSpPr>
              <p:cNvPr id="17431" name="Group 17"/>
              <p:cNvGrpSpPr>
                <a:grpSpLocks/>
              </p:cNvGrpSpPr>
              <p:nvPr/>
            </p:nvGrpSpPr>
            <p:grpSpPr bwMode="auto">
              <a:xfrm>
                <a:off x="1776" y="1138"/>
                <a:ext cx="936" cy="590"/>
                <a:chOff x="1776" y="768"/>
                <a:chExt cx="936" cy="590"/>
              </a:xfrm>
            </p:grpSpPr>
            <p:sp>
              <p:nvSpPr>
                <p:cNvPr id="69650" name="Oval 18"/>
                <p:cNvSpPr>
                  <a:spLocks noChangeArrowheads="1"/>
                </p:cNvSpPr>
                <p:nvPr/>
              </p:nvSpPr>
              <p:spPr bwMode="auto">
                <a:xfrm>
                  <a:off x="1776" y="768"/>
                  <a:ext cx="648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pitchFamily="18" charset="-120"/>
                  </a:endParaRPr>
                </a:p>
              </p:txBody>
            </p:sp>
            <p:sp>
              <p:nvSpPr>
                <p:cNvPr id="69651" name="Oval 19"/>
                <p:cNvSpPr>
                  <a:spLocks noChangeArrowheads="1"/>
                </p:cNvSpPr>
                <p:nvPr/>
              </p:nvSpPr>
              <p:spPr bwMode="auto">
                <a:xfrm>
                  <a:off x="1920" y="816"/>
                  <a:ext cx="648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pitchFamily="18" charset="-120"/>
                  </a:endParaRPr>
                </a:p>
              </p:txBody>
            </p:sp>
            <p:sp>
              <p:nvSpPr>
                <p:cNvPr id="69652" name="Oval 20"/>
                <p:cNvSpPr>
                  <a:spLocks noChangeArrowheads="1"/>
                </p:cNvSpPr>
                <p:nvPr/>
              </p:nvSpPr>
              <p:spPr bwMode="auto">
                <a:xfrm>
                  <a:off x="2064" y="864"/>
                  <a:ext cx="648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pitchFamily="18" charset="-120"/>
                  </a:endParaRPr>
                </a:p>
              </p:txBody>
            </p:sp>
          </p:grpSp>
          <p:cxnSp>
            <p:nvCxnSpPr>
              <p:cNvPr id="17432" name="AutoShape 22"/>
              <p:cNvCxnSpPr>
                <a:cxnSpLocks noChangeShapeType="1"/>
                <a:endCxn id="69650" idx="2"/>
              </p:cNvCxnSpPr>
              <p:nvPr/>
            </p:nvCxnSpPr>
            <p:spPr bwMode="auto">
              <a:xfrm flipV="1">
                <a:off x="1656" y="1385"/>
                <a:ext cx="120" cy="254"/>
              </a:xfrm>
              <a:prstGeom prst="straightConnector1">
                <a:avLst/>
              </a:prstGeom>
              <a:noFill/>
              <a:ln w="31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33" name="AutoShape 23"/>
              <p:cNvCxnSpPr>
                <a:cxnSpLocks noChangeShapeType="1"/>
              </p:cNvCxnSpPr>
              <p:nvPr/>
            </p:nvCxnSpPr>
            <p:spPr bwMode="auto">
              <a:xfrm>
                <a:off x="1656" y="1643"/>
                <a:ext cx="671" cy="65"/>
              </a:xfrm>
              <a:prstGeom prst="straightConnector1">
                <a:avLst/>
              </a:prstGeom>
              <a:noFill/>
              <a:ln w="31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7" name="Group 24"/>
            <p:cNvGrpSpPr>
              <a:grpSpLocks/>
            </p:cNvGrpSpPr>
            <p:nvPr/>
          </p:nvGrpSpPr>
          <p:grpSpPr bwMode="auto">
            <a:xfrm>
              <a:off x="1648" y="1762"/>
              <a:ext cx="1064" cy="590"/>
              <a:chOff x="1648" y="1762"/>
              <a:chExt cx="1064" cy="590"/>
            </a:xfrm>
          </p:grpSpPr>
          <p:grpSp>
            <p:nvGrpSpPr>
              <p:cNvPr id="17425" name="Group 25"/>
              <p:cNvGrpSpPr>
                <a:grpSpLocks/>
              </p:cNvGrpSpPr>
              <p:nvPr/>
            </p:nvGrpSpPr>
            <p:grpSpPr bwMode="auto">
              <a:xfrm>
                <a:off x="1776" y="1762"/>
                <a:ext cx="936" cy="590"/>
                <a:chOff x="1776" y="768"/>
                <a:chExt cx="936" cy="590"/>
              </a:xfrm>
            </p:grpSpPr>
            <p:sp>
              <p:nvSpPr>
                <p:cNvPr id="69658" name="Oval 26"/>
                <p:cNvSpPr>
                  <a:spLocks noChangeArrowheads="1"/>
                </p:cNvSpPr>
                <p:nvPr/>
              </p:nvSpPr>
              <p:spPr bwMode="auto">
                <a:xfrm>
                  <a:off x="1776" y="768"/>
                  <a:ext cx="648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pitchFamily="18" charset="-120"/>
                  </a:endParaRPr>
                </a:p>
              </p:txBody>
            </p:sp>
            <p:sp>
              <p:nvSpPr>
                <p:cNvPr id="69659" name="Oval 27"/>
                <p:cNvSpPr>
                  <a:spLocks noChangeArrowheads="1"/>
                </p:cNvSpPr>
                <p:nvPr/>
              </p:nvSpPr>
              <p:spPr bwMode="auto">
                <a:xfrm>
                  <a:off x="1920" y="816"/>
                  <a:ext cx="648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pitchFamily="18" charset="-120"/>
                  </a:endParaRPr>
                </a:p>
              </p:txBody>
            </p:sp>
            <p:sp>
              <p:nvSpPr>
                <p:cNvPr id="69660" name="Oval 28"/>
                <p:cNvSpPr>
                  <a:spLocks noChangeArrowheads="1"/>
                </p:cNvSpPr>
                <p:nvPr/>
              </p:nvSpPr>
              <p:spPr bwMode="auto">
                <a:xfrm>
                  <a:off x="2064" y="864"/>
                  <a:ext cx="648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pitchFamily="18" charset="-120"/>
                  </a:endParaRPr>
                </a:p>
              </p:txBody>
            </p:sp>
          </p:grpSp>
          <p:cxnSp>
            <p:nvCxnSpPr>
              <p:cNvPr id="17426" name="AutoShape 30"/>
              <p:cNvCxnSpPr>
                <a:cxnSpLocks noChangeShapeType="1"/>
                <a:endCxn id="69658" idx="2"/>
              </p:cNvCxnSpPr>
              <p:nvPr/>
            </p:nvCxnSpPr>
            <p:spPr bwMode="auto">
              <a:xfrm flipV="1">
                <a:off x="1656" y="2009"/>
                <a:ext cx="120" cy="110"/>
              </a:xfrm>
              <a:prstGeom prst="straightConnector1">
                <a:avLst/>
              </a:prstGeom>
              <a:noFill/>
              <a:ln w="31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27" name="AutoShape 31"/>
              <p:cNvCxnSpPr>
                <a:cxnSpLocks noChangeShapeType="1"/>
              </p:cNvCxnSpPr>
              <p:nvPr/>
            </p:nvCxnSpPr>
            <p:spPr bwMode="auto">
              <a:xfrm>
                <a:off x="1648" y="2122"/>
                <a:ext cx="671" cy="209"/>
              </a:xfrm>
              <a:prstGeom prst="straightConnector1">
                <a:avLst/>
              </a:prstGeom>
              <a:noFill/>
              <a:ln w="31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418" name="Group 32"/>
            <p:cNvGrpSpPr>
              <a:grpSpLocks/>
            </p:cNvGrpSpPr>
            <p:nvPr/>
          </p:nvGrpSpPr>
          <p:grpSpPr bwMode="auto">
            <a:xfrm>
              <a:off x="1656" y="2338"/>
              <a:ext cx="1056" cy="590"/>
              <a:chOff x="1656" y="2338"/>
              <a:chExt cx="1056" cy="590"/>
            </a:xfrm>
          </p:grpSpPr>
          <p:grpSp>
            <p:nvGrpSpPr>
              <p:cNvPr id="17419" name="Group 33"/>
              <p:cNvGrpSpPr>
                <a:grpSpLocks/>
              </p:cNvGrpSpPr>
              <p:nvPr/>
            </p:nvGrpSpPr>
            <p:grpSpPr bwMode="auto">
              <a:xfrm>
                <a:off x="1776" y="2338"/>
                <a:ext cx="936" cy="590"/>
                <a:chOff x="1776" y="768"/>
                <a:chExt cx="936" cy="590"/>
              </a:xfrm>
            </p:grpSpPr>
            <p:sp>
              <p:nvSpPr>
                <p:cNvPr id="69666" name="Oval 34"/>
                <p:cNvSpPr>
                  <a:spLocks noChangeArrowheads="1"/>
                </p:cNvSpPr>
                <p:nvPr/>
              </p:nvSpPr>
              <p:spPr bwMode="auto">
                <a:xfrm>
                  <a:off x="1776" y="768"/>
                  <a:ext cx="648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pitchFamily="18" charset="-120"/>
                  </a:endParaRPr>
                </a:p>
              </p:txBody>
            </p:sp>
            <p:sp>
              <p:nvSpPr>
                <p:cNvPr id="69667" name="Oval 35"/>
                <p:cNvSpPr>
                  <a:spLocks noChangeArrowheads="1"/>
                </p:cNvSpPr>
                <p:nvPr/>
              </p:nvSpPr>
              <p:spPr bwMode="auto">
                <a:xfrm>
                  <a:off x="1920" y="816"/>
                  <a:ext cx="648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pitchFamily="18" charset="-120"/>
                  </a:endParaRPr>
                </a:p>
              </p:txBody>
            </p:sp>
            <p:sp>
              <p:nvSpPr>
                <p:cNvPr id="69668" name="Oval 36"/>
                <p:cNvSpPr>
                  <a:spLocks noChangeArrowheads="1"/>
                </p:cNvSpPr>
                <p:nvPr/>
              </p:nvSpPr>
              <p:spPr bwMode="auto">
                <a:xfrm>
                  <a:off x="2064" y="864"/>
                  <a:ext cx="648" cy="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635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1" lang="zh-TW" altLang="en-US" sz="1600" b="1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新細明體" pitchFamily="18" charset="-120"/>
                  </a:endParaRPr>
                </a:p>
              </p:txBody>
            </p:sp>
          </p:grpSp>
          <p:cxnSp>
            <p:nvCxnSpPr>
              <p:cNvPr id="17420" name="AutoShape 38"/>
              <p:cNvCxnSpPr>
                <a:cxnSpLocks noChangeShapeType="1"/>
                <a:endCxn id="69666" idx="2"/>
              </p:cNvCxnSpPr>
              <p:nvPr/>
            </p:nvCxnSpPr>
            <p:spPr bwMode="auto">
              <a:xfrm flipV="1">
                <a:off x="1656" y="2585"/>
                <a:ext cx="120" cy="13"/>
              </a:xfrm>
              <a:prstGeom prst="straightConnector1">
                <a:avLst/>
              </a:prstGeom>
              <a:noFill/>
              <a:ln w="31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21" name="AutoShape 39"/>
              <p:cNvCxnSpPr>
                <a:cxnSpLocks noChangeShapeType="1"/>
              </p:cNvCxnSpPr>
              <p:nvPr/>
            </p:nvCxnSpPr>
            <p:spPr bwMode="auto">
              <a:xfrm>
                <a:off x="1656" y="2609"/>
                <a:ext cx="671" cy="306"/>
              </a:xfrm>
              <a:prstGeom prst="straightConnector1">
                <a:avLst/>
              </a:prstGeom>
              <a:noFill/>
              <a:ln w="3175">
                <a:solidFill>
                  <a:srgbClr val="00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8" name="Rectangle 47"/>
          <p:cNvSpPr/>
          <p:nvPr/>
        </p:nvSpPr>
        <p:spPr>
          <a:xfrm>
            <a:off x="304800" y="1143000"/>
            <a:ext cx="576262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Mô</a:t>
            </a:r>
            <a:r>
              <a:rPr lang="en-US" altLang="zh-TW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h</a:t>
            </a:r>
            <a:r>
              <a:rPr lang="en-US" altLang="zh-TW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華康新儷粗黑" charset="-120"/>
                <a:cs typeface="Times New Roman" pitchFamily="18" charset="0"/>
              </a:rPr>
              <a:t>ì</a:t>
            </a:r>
            <a:r>
              <a:rPr lang="en-US" altLang="zh-TW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nh</a:t>
            </a:r>
            <a:r>
              <a:rPr lang="en-US" altLang="zh-TW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ph</a:t>
            </a:r>
            <a:r>
              <a:rPr lang="en-US" altLang="zh-TW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華康新儷粗黑" charset="-120"/>
                <a:cs typeface="Times New Roman" pitchFamily="18" charset="0"/>
              </a:rPr>
              <a:t>á</a:t>
            </a:r>
            <a:r>
              <a:rPr lang="en-US" altLang="zh-TW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t</a:t>
            </a:r>
            <a:r>
              <a:rPr lang="en-US" altLang="zh-TW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triển</a:t>
            </a:r>
            <a:r>
              <a:rPr lang="en-US" altLang="zh-TW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hệ</a:t>
            </a:r>
            <a:r>
              <a:rPr lang="en-US" altLang="zh-TW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36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thống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1401702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96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995561334"/>
              </p:ext>
            </p:extLst>
          </p:nvPr>
        </p:nvGraphicFramePr>
        <p:xfrm>
          <a:off x="827584" y="836712"/>
          <a:ext cx="7572428" cy="517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3559385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6864" cy="79208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 ĐỊNH KẾ HOẠCH 1 NĂM: 1000 LON/1 THÁNG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945108"/>
              </p:ext>
            </p:extLst>
          </p:nvPr>
        </p:nvGraphicFramePr>
        <p:xfrm>
          <a:off x="539552" y="141277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8527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460" y="116633"/>
            <a:ext cx="7886700" cy="648072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6 THÁNG: HOÀN THÀNH 2 SAO CHUẨN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/>
          <a:lstStyle/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thứ 6: có 32 người, có 10 người bán lẻ 31 lon</a:t>
            </a:r>
          </a:p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Doanh số: 10x31lon = 310lon</a:t>
            </a:r>
          </a:p>
          <a:p>
            <a:pPr>
              <a:buFont typeface="Symbol"/>
              <a:buChar char="Þ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Danh hiệu 2 sao chuẩn</a:t>
            </a:r>
          </a:p>
          <a:p>
            <a:pPr>
              <a:buFont typeface="Symbol"/>
              <a:buChar char="Þ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nhập: 20-25 triệu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85799" y="1981199"/>
            <a:ext cx="7813361" cy="3727769"/>
            <a:chOff x="0" y="0"/>
            <a:chExt cx="8205848" cy="4560125"/>
          </a:xfrm>
        </p:grpSpPr>
        <p:sp>
          <p:nvSpPr>
            <p:cNvPr id="5" name="Oval 4"/>
            <p:cNvSpPr/>
            <p:nvPr/>
          </p:nvSpPr>
          <p:spPr>
            <a:xfrm>
              <a:off x="3241964" y="0"/>
              <a:ext cx="1508166" cy="12825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BẠN</a:t>
              </a:r>
              <a:endParaRPr lang="vi-VN" sz="3200" dirty="0"/>
            </a:p>
            <a:p>
              <a:pPr algn="ctr"/>
              <a:r>
                <a:rPr lang="en-US" sz="1600" dirty="0"/>
                <a:t>( 31 Lon )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300 Lon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390" y="1947553"/>
              <a:ext cx="7065818" cy="1305817"/>
              <a:chOff x="0" y="59375"/>
              <a:chExt cx="7065818" cy="130581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707574" y="83128"/>
                <a:ext cx="1508125" cy="128206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000" dirty="0"/>
                  <a:t>2</a:t>
                </a:r>
              </a:p>
              <a:p>
                <a:r>
                  <a:rPr lang="en-US" sz="1600" dirty="0"/>
                  <a:t>( 31 Lon )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557652" y="59375"/>
                <a:ext cx="1508166" cy="128253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000" dirty="0"/>
                  <a:t>3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sz="1600" dirty="0"/>
                  <a:t>( 31 Lon )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0" y="83128"/>
                <a:ext cx="1508125" cy="128206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4000" dirty="0"/>
                  <a:t>1</a:t>
                </a:r>
              </a:p>
              <a:p>
                <a:pPr algn="ctr"/>
                <a:r>
                  <a:rPr lang="en-US" sz="1600" dirty="0"/>
                  <a:t>( 31 </a:t>
                </a:r>
                <a:r>
                  <a:rPr lang="en-US" sz="1600" dirty="0" err="1"/>
                  <a:t>lon</a:t>
                </a:r>
                <a:r>
                  <a:rPr lang="en-US" sz="1600" dirty="0"/>
                  <a:t> )</a:t>
                </a:r>
              </a:p>
              <a:p>
                <a:pPr algn="ctr"/>
                <a:endParaRPr lang="en-US" sz="16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0" y="3727648"/>
              <a:ext cx="8205848" cy="832477"/>
              <a:chOff x="0" y="-1204"/>
              <a:chExt cx="7896711" cy="83247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0" y="23750"/>
                <a:ext cx="2422186" cy="807523"/>
                <a:chOff x="0" y="59377"/>
                <a:chExt cx="2719448" cy="807523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926275" y="71251"/>
                  <a:ext cx="831272" cy="79564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800" dirty="0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0" y="71250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900" dirty="0"/>
                    <a:t>31 Lon</a:t>
                  </a: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888176" y="59377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31 Lon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695699" y="11875"/>
                <a:ext cx="2422186" cy="807522"/>
                <a:chOff x="0" y="59377"/>
                <a:chExt cx="2719448" cy="807522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926275" y="71252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800" dirty="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0" y="71250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31 Lon 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888176" y="59377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31 Lon 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474525" y="-1204"/>
                <a:ext cx="2422186" cy="808724"/>
                <a:chOff x="0" y="58173"/>
                <a:chExt cx="2719448" cy="808724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926275" y="58173"/>
                  <a:ext cx="831272" cy="79564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 </a:t>
                  </a: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0" y="71250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31 Lon </a:t>
                  </a: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888176" y="59377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31 Lon</a:t>
                  </a:r>
                </a:p>
              </p:txBody>
            </p:sp>
          </p:grpSp>
        </p:grpSp>
        <p:cxnSp>
          <p:nvCxnSpPr>
            <p:cNvPr id="8" name="Straight Connector 7"/>
            <p:cNvCxnSpPr/>
            <p:nvPr/>
          </p:nvCxnSpPr>
          <p:spPr>
            <a:xfrm flipH="1">
              <a:off x="4001984" y="1282535"/>
              <a:ext cx="11876" cy="68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53787" y="1282535"/>
              <a:ext cx="2648049" cy="6893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001984" y="1282535"/>
              <a:ext cx="2791485" cy="6655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15636" y="3253839"/>
              <a:ext cx="819233" cy="5112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35034" y="3253839"/>
              <a:ext cx="248" cy="4992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235034" y="3253839"/>
              <a:ext cx="878774" cy="4982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241964" y="3253839"/>
              <a:ext cx="819233" cy="5112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092042" y="3218213"/>
              <a:ext cx="819233" cy="5112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061361" y="3253839"/>
              <a:ext cx="0" cy="4868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061361" y="3253839"/>
              <a:ext cx="819233" cy="4744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911439" y="3218213"/>
              <a:ext cx="247" cy="5219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911439" y="3230088"/>
              <a:ext cx="878774" cy="4975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878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91" y="116633"/>
            <a:ext cx="7886700" cy="648071"/>
          </a:xfrm>
        </p:spPr>
        <p:txBody>
          <a:bodyPr>
            <a:normAutofit fontScale="90000"/>
          </a:bodyPr>
          <a:lstStyle/>
          <a:p>
            <a:pPr algn="ctr"/>
            <a:r>
              <a:rPr lang="vi-VN" sz="4000" dirty="0">
                <a:solidFill>
                  <a:srgbClr val="FF0000"/>
                </a:solidFill>
              </a:rPr>
              <a:t/>
            </a:r>
            <a:br>
              <a:rPr lang="vi-VN" sz="4000" dirty="0">
                <a:solidFill>
                  <a:srgbClr val="FF0000"/>
                </a:solidFill>
              </a:rPr>
            </a:br>
            <a:r>
              <a:rPr lang="en-US" sz="4000" dirty="0">
                <a:solidFill>
                  <a:srgbClr val="FF0000"/>
                </a:solidFill>
              </a:rPr>
              <a:t>1 NĂM: HOÀN THÀNH 3 SAO CHUẨN 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>
                <a:latin typeface="+mj-lt"/>
              </a:rPr>
              <a:t>Sau 1 năm: 2.048 người, có là 32 người biết bán 31lon</a:t>
            </a:r>
          </a:p>
          <a:p>
            <a:pPr>
              <a:buFont typeface="Symbol"/>
              <a:buChar char="Þ"/>
            </a:pPr>
            <a:r>
              <a:rPr lang="vi-VN" sz="2400" dirty="0">
                <a:latin typeface="+mj-lt"/>
              </a:rPr>
              <a:t> Doanh số: 32x31lon= 992 lon</a:t>
            </a:r>
          </a:p>
          <a:p>
            <a:pPr>
              <a:buFont typeface="Symbol"/>
              <a:buChar char="Þ"/>
            </a:pPr>
            <a:r>
              <a:rPr lang="vi-VN" sz="2400" dirty="0">
                <a:latin typeface="+mj-lt"/>
              </a:rPr>
              <a:t> Danh hiệu 3 sao chuẩn</a:t>
            </a:r>
          </a:p>
          <a:p>
            <a:pPr>
              <a:buFont typeface="Symbol"/>
              <a:buChar char="Þ"/>
            </a:pPr>
            <a:r>
              <a:rPr lang="vi-VN" sz="2400" dirty="0">
                <a:latin typeface="+mj-lt"/>
              </a:rPr>
              <a:t> Thu nhập: 40-50 triệu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798" y="1981199"/>
            <a:ext cx="7813362" cy="3727769"/>
            <a:chOff x="-1" y="0"/>
            <a:chExt cx="8205849" cy="4560125"/>
          </a:xfrm>
        </p:grpSpPr>
        <p:sp>
          <p:nvSpPr>
            <p:cNvPr id="5" name="Oval 4"/>
            <p:cNvSpPr/>
            <p:nvPr/>
          </p:nvSpPr>
          <p:spPr>
            <a:xfrm>
              <a:off x="3241964" y="0"/>
              <a:ext cx="1508166" cy="1282536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600" dirty="0"/>
                <a:t>BẠN</a:t>
              </a:r>
              <a:r>
                <a:rPr lang="en-US" sz="1600" dirty="0"/>
                <a:t>( 31 Lon )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</a:rPr>
                <a:t>1000 Lon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34390" y="1947553"/>
              <a:ext cx="7065818" cy="1305817"/>
              <a:chOff x="0" y="59375"/>
              <a:chExt cx="7065818" cy="1305817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707574" y="83128"/>
                <a:ext cx="1508125" cy="128206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2</a:t>
                </a:r>
              </a:p>
              <a:p>
                <a:r>
                  <a:rPr lang="en-US" sz="1600" dirty="0"/>
                  <a:t>( 31 Lon )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300 Lon</a:t>
                </a:r>
              </a:p>
              <a:p>
                <a:endParaRPr lang="en-US" sz="1600" dirty="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557652" y="59375"/>
                <a:ext cx="1508166" cy="1282535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3</a:t>
                </a:r>
                <a:r>
                  <a:rPr lang="en-US" dirty="0"/>
                  <a:t> </a:t>
                </a:r>
              </a:p>
              <a:p>
                <a:pPr algn="ctr"/>
                <a:r>
                  <a:rPr lang="en-US" sz="1600" dirty="0"/>
                  <a:t>( 31 Lon )</a:t>
                </a: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300 Lon</a:t>
                </a:r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0" y="83128"/>
                <a:ext cx="1508125" cy="1282064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800" dirty="0"/>
                  <a:t>1</a:t>
                </a:r>
              </a:p>
              <a:p>
                <a:pPr algn="ctr"/>
                <a:r>
                  <a:rPr lang="en-US" sz="1600" dirty="0"/>
                  <a:t>( 31 </a:t>
                </a:r>
                <a:r>
                  <a:rPr lang="en-US" sz="1600" dirty="0" err="1"/>
                  <a:t>lon</a:t>
                </a:r>
                <a:r>
                  <a:rPr lang="en-US" sz="1600" dirty="0"/>
                  <a:t> )</a:t>
                </a:r>
              </a:p>
              <a:p>
                <a:pPr algn="ctr"/>
                <a:r>
                  <a:rPr lang="en-US" sz="1600" dirty="0">
                    <a:solidFill>
                      <a:srgbClr val="FF0000"/>
                    </a:solidFill>
                  </a:rPr>
                  <a:t>300 Lon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-1" y="3727648"/>
              <a:ext cx="8205849" cy="832477"/>
              <a:chOff x="-1" y="-1204"/>
              <a:chExt cx="7896712" cy="832477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-1" y="23750"/>
                <a:ext cx="2422187" cy="807523"/>
                <a:chOff x="-1" y="59377"/>
                <a:chExt cx="2719449" cy="807523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926275" y="71251"/>
                  <a:ext cx="831272" cy="79564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100 Lon</a:t>
                  </a:r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-1" y="71250"/>
                  <a:ext cx="831272" cy="79564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100 Lon</a:t>
                  </a: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888176" y="59377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100 Lon</a:t>
                  </a:r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2695699" y="11875"/>
                <a:ext cx="2422186" cy="807522"/>
                <a:chOff x="0" y="59377"/>
                <a:chExt cx="2719448" cy="807522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926275" y="71252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100 Lon</a:t>
                  </a: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0" y="71250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100 Lon </a:t>
                  </a: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888176" y="59377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100 Lon </a:t>
                  </a: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5474525" y="-1204"/>
                <a:ext cx="2422186" cy="808724"/>
                <a:chOff x="0" y="58173"/>
                <a:chExt cx="2719448" cy="808724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926275" y="58173"/>
                  <a:ext cx="831272" cy="795648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100 Lon </a:t>
                  </a: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0" y="71250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100 Lon </a:t>
                  </a: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888176" y="59377"/>
                  <a:ext cx="831272" cy="79564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800" dirty="0"/>
                    <a:t>100 Lon</a:t>
                  </a:r>
                </a:p>
              </p:txBody>
            </p:sp>
          </p:grpSp>
        </p:grpSp>
        <p:cxnSp>
          <p:nvCxnSpPr>
            <p:cNvPr id="8" name="Straight Connector 7"/>
            <p:cNvCxnSpPr/>
            <p:nvPr/>
          </p:nvCxnSpPr>
          <p:spPr>
            <a:xfrm flipH="1">
              <a:off x="4001984" y="1282535"/>
              <a:ext cx="11876" cy="6892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353787" y="1282535"/>
              <a:ext cx="2648049" cy="6893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001984" y="1282535"/>
              <a:ext cx="2791485" cy="6655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415636" y="3253839"/>
              <a:ext cx="819233" cy="5112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235034" y="3253839"/>
              <a:ext cx="248" cy="49929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235034" y="3253839"/>
              <a:ext cx="878774" cy="49822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241964" y="3253839"/>
              <a:ext cx="819233" cy="5112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092042" y="3218213"/>
              <a:ext cx="819233" cy="51128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4061361" y="3253839"/>
              <a:ext cx="0" cy="4868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061361" y="3253839"/>
              <a:ext cx="819233" cy="4744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911439" y="3218213"/>
              <a:ext cx="247" cy="5219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6911439" y="3230088"/>
              <a:ext cx="878774" cy="4975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6138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188640"/>
            <a:ext cx="9143502" cy="6400451"/>
          </a:xfrm>
        </p:spPr>
      </p:pic>
    </p:spTree>
    <p:extLst>
      <p:ext uri="{BB962C8B-B14F-4D97-AF65-F5344CB8AC3E}">
        <p14:creationId xmlns:p14="http://schemas.microsoft.com/office/powerpoint/2010/main" val="194623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8"/>
          <p:cNvSpPr txBox="1">
            <a:spLocks noChangeArrowheads="1"/>
          </p:cNvSpPr>
          <p:nvPr/>
        </p:nvSpPr>
        <p:spPr bwMode="auto">
          <a:xfrm>
            <a:off x="0" y="90872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en-US" altLang="en-US" sz="7200" b="1" i="1" dirty="0">
                <a:solidFill>
                  <a:srgbClr val="FF0000"/>
                </a:solidFill>
                <a:cs typeface="Times New Roman" pitchFamily="18" charset="0"/>
              </a:rPr>
              <a:t>5 </a:t>
            </a:r>
            <a:r>
              <a:rPr lang="en-US" altLang="en-US" sz="7200" b="1" i="1" dirty="0" err="1">
                <a:solidFill>
                  <a:srgbClr val="FF0000"/>
                </a:solidFill>
                <a:cs typeface="Times New Roman" pitchFamily="18" charset="0"/>
              </a:rPr>
              <a:t>chìa</a:t>
            </a:r>
            <a:r>
              <a:rPr lang="en-US" altLang="en-US" sz="72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7200" b="1" i="1" dirty="0" err="1">
                <a:solidFill>
                  <a:srgbClr val="FF0000"/>
                </a:solidFill>
                <a:cs typeface="Times New Roman" pitchFamily="18" charset="0"/>
              </a:rPr>
              <a:t>khóa</a:t>
            </a:r>
            <a:r>
              <a:rPr lang="en-US" altLang="en-US" sz="72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7200" b="1" i="1" dirty="0" err="1">
                <a:solidFill>
                  <a:srgbClr val="FF0000"/>
                </a:solidFill>
                <a:cs typeface="Times New Roman" pitchFamily="18" charset="0"/>
              </a:rPr>
              <a:t>mở</a:t>
            </a:r>
            <a:r>
              <a:rPr lang="en-US" altLang="en-US" sz="72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7200" b="1" i="1" dirty="0" err="1">
                <a:solidFill>
                  <a:srgbClr val="FF0000"/>
                </a:solidFill>
                <a:cs typeface="Times New Roman" pitchFamily="18" charset="0"/>
              </a:rPr>
              <a:t>cánh</a:t>
            </a:r>
            <a:r>
              <a:rPr lang="en-US" altLang="en-US" sz="72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7200" b="1" i="1" dirty="0" err="1">
                <a:solidFill>
                  <a:srgbClr val="FF0000"/>
                </a:solidFill>
                <a:cs typeface="Times New Roman" pitchFamily="18" charset="0"/>
              </a:rPr>
              <a:t>cửa</a:t>
            </a:r>
            <a:r>
              <a:rPr lang="en-US" altLang="en-US" sz="72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7200" b="1" i="1" dirty="0" err="1">
                <a:solidFill>
                  <a:srgbClr val="FF0000"/>
                </a:solidFill>
                <a:cs typeface="Times New Roman" pitchFamily="18" charset="0"/>
              </a:rPr>
              <a:t>thành</a:t>
            </a:r>
            <a:r>
              <a:rPr lang="en-US" altLang="en-US" sz="72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altLang="en-US" sz="7200" b="1" i="1" dirty="0" err="1">
                <a:solidFill>
                  <a:srgbClr val="FF0000"/>
                </a:solidFill>
                <a:cs typeface="Times New Roman" pitchFamily="18" charset="0"/>
              </a:rPr>
              <a:t>công</a:t>
            </a:r>
            <a:endParaRPr lang="en-US" altLang="en-US" sz="7200" b="1" i="1" dirty="0">
              <a:solidFill>
                <a:srgbClr val="FF0000"/>
              </a:solidFill>
            </a:endParaRPr>
          </a:p>
        </p:txBody>
      </p:sp>
      <p:pic>
        <p:nvPicPr>
          <p:cNvPr id="3075" name="Picture 7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57" y="3261524"/>
            <a:ext cx="4419600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353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16632"/>
            <a:ext cx="7620000" cy="914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vi-VN" altLang="zh-TW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新細明體" pitchFamily="18" charset="-120"/>
              </a:rPr>
              <a:t>5 CHÌA KHÓA THÀNH CÔNG</a:t>
            </a:r>
            <a:endParaRPr lang="en-US" altLang="zh-TW" sz="3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indent="-5715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zh-CN" sz="3600" b="1" dirty="0">
                <a:latin typeface="Times New Roman" pitchFamily="18" charset="0"/>
                <a:ea typeface="標楷體" pitchFamily="65" charset="-128"/>
              </a:rPr>
              <a:t>10+3+1</a:t>
            </a:r>
          </a:p>
          <a:p>
            <a:pPr marL="571500" indent="-5715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zh-TW" sz="3600" b="1" dirty="0" err="1">
                <a:latin typeface="Times New Roman" pitchFamily="18" charset="0"/>
                <a:ea typeface="標楷體" pitchFamily="65" charset="-128"/>
              </a:rPr>
              <a:t>Bài</a:t>
            </a:r>
            <a:r>
              <a:rPr lang="en-US" altLang="zh-TW" sz="3600" b="1" dirty="0">
                <a:latin typeface="Times New Roman" pitchFamily="18" charset="0"/>
                <a:ea typeface="標楷體" pitchFamily="65" charset="-128"/>
              </a:rPr>
              <a:t> </a:t>
            </a:r>
            <a:r>
              <a:rPr lang="en-US" altLang="zh-TW" sz="3600" b="1" dirty="0" err="1">
                <a:latin typeface="Times New Roman" pitchFamily="18" charset="0"/>
                <a:ea typeface="標楷體" pitchFamily="65" charset="-128"/>
              </a:rPr>
              <a:t>thứ</a:t>
            </a:r>
            <a:r>
              <a:rPr lang="en-US" altLang="zh-TW" sz="3600" b="1" dirty="0">
                <a:latin typeface="Times New Roman" pitchFamily="18" charset="0"/>
                <a:ea typeface="標楷體" pitchFamily="65" charset="-128"/>
              </a:rPr>
              <a:t> </a:t>
            </a:r>
            <a:r>
              <a:rPr lang="en-US" altLang="zh-TW" sz="3600" b="1" dirty="0" err="1">
                <a:latin typeface="Times New Roman" pitchFamily="18" charset="0"/>
                <a:ea typeface="標楷體" pitchFamily="65" charset="-128"/>
              </a:rPr>
              <a:t>nhất</a:t>
            </a:r>
            <a:endParaRPr lang="en-US" altLang="zh-CN" sz="3600" b="1" dirty="0">
              <a:latin typeface="Times New Roman" pitchFamily="18" charset="0"/>
              <a:ea typeface="標楷體" pitchFamily="65" charset="-128"/>
            </a:endParaRPr>
          </a:p>
          <a:p>
            <a:pPr marL="571500" indent="-5715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zh-TW" sz="3600" b="1" dirty="0" err="1">
                <a:latin typeface="Times New Roman" pitchFamily="18" charset="0"/>
                <a:ea typeface="標楷體" pitchFamily="65" charset="-128"/>
              </a:rPr>
              <a:t>Bài</a:t>
            </a:r>
            <a:r>
              <a:rPr lang="en-US" altLang="zh-TW" sz="3600" b="1" dirty="0">
                <a:latin typeface="Times New Roman" pitchFamily="18" charset="0"/>
                <a:ea typeface="標楷體" pitchFamily="65" charset="-128"/>
              </a:rPr>
              <a:t> </a:t>
            </a:r>
            <a:r>
              <a:rPr lang="en-US" altLang="zh-TW" sz="3600" b="1" dirty="0" err="1">
                <a:latin typeface="Times New Roman" pitchFamily="18" charset="0"/>
                <a:ea typeface="標楷體" pitchFamily="65" charset="-128"/>
              </a:rPr>
              <a:t>thứ</a:t>
            </a:r>
            <a:r>
              <a:rPr lang="en-US" altLang="zh-TW" sz="3600" b="1" dirty="0">
                <a:latin typeface="Times New Roman" pitchFamily="18" charset="0"/>
                <a:ea typeface="標楷體" pitchFamily="65" charset="-128"/>
              </a:rPr>
              <a:t> </a:t>
            </a:r>
            <a:r>
              <a:rPr lang="en-US" altLang="zh-TW" sz="3600" b="1" dirty="0" err="1">
                <a:latin typeface="Times New Roman" pitchFamily="18" charset="0"/>
                <a:ea typeface="標楷體" pitchFamily="65" charset="-128"/>
              </a:rPr>
              <a:t>hai</a:t>
            </a:r>
            <a:endParaRPr lang="en-US" altLang="zh-CN" sz="3600" b="1" dirty="0">
              <a:latin typeface="Times New Roman" pitchFamily="18" charset="0"/>
              <a:ea typeface="標楷體" pitchFamily="65" charset="-128"/>
            </a:endParaRPr>
          </a:p>
          <a:p>
            <a:pPr marL="571500" indent="-5715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zh-TW" sz="3600" b="1" dirty="0" err="1">
                <a:latin typeface="Times New Roman" pitchFamily="18" charset="0"/>
                <a:ea typeface="標楷體" pitchFamily="65" charset="-128"/>
              </a:rPr>
              <a:t>Hoàng</a:t>
            </a:r>
            <a:r>
              <a:rPr lang="en-US" altLang="zh-TW" sz="3600" b="1" dirty="0">
                <a:latin typeface="Times New Roman" pitchFamily="18" charset="0"/>
                <a:ea typeface="標楷體" pitchFamily="65" charset="-128"/>
              </a:rPr>
              <a:t> </a:t>
            </a:r>
            <a:r>
              <a:rPr lang="en-US" altLang="zh-TW" sz="3600" b="1" dirty="0" err="1">
                <a:latin typeface="Times New Roman" pitchFamily="18" charset="0"/>
                <a:ea typeface="標楷體" pitchFamily="65" charset="-128"/>
              </a:rPr>
              <a:t>kim</a:t>
            </a:r>
            <a:r>
              <a:rPr lang="en-US" altLang="zh-TW" sz="3600" b="1" dirty="0">
                <a:latin typeface="Times New Roman" pitchFamily="18" charset="0"/>
                <a:ea typeface="標楷體" pitchFamily="65" charset="-128"/>
              </a:rPr>
              <a:t> </a:t>
            </a:r>
            <a:r>
              <a:rPr lang="en-US" altLang="zh-CN" sz="3600" b="1" dirty="0">
                <a:latin typeface="Times New Roman" pitchFamily="18" charset="0"/>
                <a:ea typeface="標楷體" pitchFamily="65" charset="-128"/>
              </a:rPr>
              <a:t>333</a:t>
            </a:r>
          </a:p>
          <a:p>
            <a:pPr marL="571500" indent="-571500">
              <a:lnSpc>
                <a:spcPct val="110000"/>
              </a:lnSpc>
              <a:buFont typeface="Wingdings" pitchFamily="2" charset="2"/>
              <a:buAutoNum type="arabicPeriod"/>
            </a:pPr>
            <a:r>
              <a:rPr lang="en-US" altLang="zh-CN" sz="3600" b="1" dirty="0">
                <a:latin typeface="Times New Roman" pitchFamily="18" charset="0"/>
                <a:ea typeface="標楷體" pitchFamily="65" charset="-128"/>
              </a:rPr>
              <a:t>1x3x9x</a:t>
            </a:r>
            <a:r>
              <a:rPr lang="vi-VN" altLang="zh-CN" sz="3600" b="1" dirty="0">
                <a:latin typeface="Times New Roman" pitchFamily="18" charset="0"/>
                <a:ea typeface="標楷體" pitchFamily="65" charset="-128"/>
              </a:rPr>
              <a:t>20</a:t>
            </a:r>
            <a:endParaRPr lang="en-US" altLang="zh-CN" sz="3600" b="1" dirty="0">
              <a:latin typeface="Times New Roman" pitchFamily="18" charset="0"/>
              <a:ea typeface="標楷體" pitchFamily="65" charset="-128"/>
            </a:endParaRPr>
          </a:p>
        </p:txBody>
      </p:sp>
      <p:pic>
        <p:nvPicPr>
          <p:cNvPr id="4100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352800"/>
            <a:ext cx="50069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10844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0" y="175260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TW" sz="2800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1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0:10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liên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lạc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có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hiệu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quả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-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liên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lạc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(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điện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thoại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,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nhắn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tin…)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có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nhận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được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phản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hồi</a:t>
            </a:r>
            <a:r>
              <a:rPr lang="vi-VN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.</a:t>
            </a:r>
            <a:endParaRPr lang="en-US" altLang="zh-TW" b="1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            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Mỗi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cuộc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điện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thoại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không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quá</a:t>
            </a:r>
            <a:r>
              <a:rPr lang="en-US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3 </a:t>
            </a:r>
            <a:r>
              <a:rPr lang="en-US" altLang="zh-TW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phút</a:t>
            </a:r>
            <a:endParaRPr lang="en-US" altLang="zh-TW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3:3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cuộc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b="1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hẹn</a:t>
            </a:r>
            <a:r>
              <a:rPr lang="en-US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(1+1+1):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1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chính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-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khoảng</a:t>
            </a: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60</a:t>
            </a: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-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90</a:t>
            </a: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phút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: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làm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b1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hoặc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smtClean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b2</a:t>
            </a:r>
            <a:endParaRPr lang="en-US" altLang="zh-TW" sz="28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1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thứ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yếu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-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khoảng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30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phút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: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làm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xong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bài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thứ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nhất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và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bài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thứ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hai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,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theo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sát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mời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gia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nhập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.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1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sơ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sơ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-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khoảng</a:t>
            </a: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15</a:t>
            </a: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phút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: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theo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sát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tuyến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dưới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tích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cực</a:t>
            </a:r>
            <a:r>
              <a:rPr lang="en-US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.</a:t>
            </a:r>
          </a:p>
          <a:p>
            <a:pPr>
              <a:lnSpc>
                <a:spcPct val="40000"/>
              </a:lnSpc>
              <a:buFont typeface="Wingdings" pitchFamily="2" charset="2"/>
              <a:buNone/>
            </a:pPr>
            <a:endParaRPr lang="zh-TW" altLang="en-US" sz="3400" b="1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 bwMode="auto">
          <a:xfrm>
            <a:off x="1600200" y="0"/>
            <a:ext cx="7543800" cy="914400"/>
          </a:xfrm>
          <a:prstGeom prst="rect">
            <a:avLst/>
          </a:prstGeom>
          <a:solidFill>
            <a:srgbClr val="0000CC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TW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CK1: 10+3+1</a:t>
            </a:r>
          </a:p>
        </p:txBody>
      </p:sp>
      <p:sp>
        <p:nvSpPr>
          <p:cNvPr id="4" name="Rectangle 3"/>
          <p:cNvSpPr/>
          <p:nvPr/>
        </p:nvSpPr>
        <p:spPr>
          <a:xfrm>
            <a:off x="204788" y="1066800"/>
            <a:ext cx="8939212" cy="633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TW" sz="4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Mô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hình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quy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hoạch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công</a:t>
            </a:r>
            <a:r>
              <a:rPr lang="en-US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việc</a:t>
            </a:r>
            <a:r>
              <a:rPr lang="vi-VN" altLang="zh-TW" sz="4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endParaRPr lang="en-US" altLang="zh-TW" sz="4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新儷粗黑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9327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228600" y="1752600"/>
            <a:ext cx="868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zh-TW" sz="2800" b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1: Mỗi tuần làm quen với 1 người lạ có hiệu quả.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ü"/>
            </a:pPr>
            <a:r>
              <a:rPr lang="en-US" altLang="zh-TW" sz="2800" b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5 bước theo sát</a:t>
            </a:r>
            <a:r>
              <a:rPr lang="vi-VN" altLang="zh-TW" sz="2800" b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800" b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(tiếp xúc) hoặc FORM</a:t>
            </a:r>
            <a:endParaRPr lang="zh-CN" altLang="en-US" sz="2800" b="1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  <a:ea typeface="華康新儷粗黑" charset="-120"/>
                <a:cs typeface="Times New Roman" pitchFamily="18" charset="0"/>
              </a:rPr>
              <a:t>1. Khen ngợi họ - Ưu điểm 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  <a:ea typeface="華康新儷粗黑" charset="-120"/>
                <a:cs typeface="Times New Roman" pitchFamily="18" charset="0"/>
              </a:rPr>
              <a:t>2. Dự đoán cao về họ - Thu nhập 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  <a:ea typeface="華康新儷粗黑" charset="-120"/>
                <a:cs typeface="Times New Roman" pitchFamily="18" charset="0"/>
              </a:rPr>
              <a:t>3. Hoài nghi họ - Sự thực →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  <a:ea typeface="華康新儷粗黑" charset="-120"/>
                <a:cs typeface="Times New Roman" pitchFamily="18" charset="0"/>
              </a:rPr>
              <a:t>4. Quan tâm họ - Tương lai →</a:t>
            </a:r>
          </a:p>
          <a:p>
            <a:pPr lvl="1">
              <a:lnSpc>
                <a:spcPct val="110000"/>
              </a:lnSpc>
              <a:buFont typeface="Wingdings" pitchFamily="2" charset="2"/>
              <a:buNone/>
            </a:pPr>
            <a:r>
              <a:rPr lang="en-US" altLang="zh-TW" sz="2400">
                <a:latin typeface="Times New Roman" pitchFamily="18" charset="0"/>
                <a:ea typeface="華康新儷粗黑" charset="-120"/>
                <a:cs typeface="Times New Roman" pitchFamily="18" charset="0"/>
              </a:rPr>
              <a:t>5.</a:t>
            </a:r>
            <a:r>
              <a:rPr lang="vi-VN" altLang="zh-TW" sz="240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2400">
                <a:latin typeface="Times New Roman" pitchFamily="18" charset="0"/>
                <a:ea typeface="華康新儷粗黑" charset="-120"/>
                <a:cs typeface="Times New Roman" pitchFamily="18" charset="0"/>
              </a:rPr>
              <a:t>Giúp đỡ họ - Cơ hội  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en-US" altLang="zh-TW" sz="2800" b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Làm việc toàn thời gian thì</a:t>
            </a:r>
            <a:br>
              <a:rPr lang="en-US" altLang="zh-TW" sz="2800" b="1">
                <a:latin typeface="Times New Roman" pitchFamily="18" charset="0"/>
                <a:ea typeface="華康新儷粗黑" charset="-120"/>
                <a:cs typeface="Times New Roman" pitchFamily="18" charset="0"/>
              </a:rPr>
            </a:br>
            <a:r>
              <a:rPr lang="en-US" altLang="zh-TW" sz="2800" b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 lượng làm việc phải x 2</a:t>
            </a:r>
          </a:p>
        </p:txBody>
      </p:sp>
      <p:pic>
        <p:nvPicPr>
          <p:cNvPr id="6147" name="圖片 3" descr="多媒體圖庫0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1351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 bwMode="auto">
          <a:xfrm>
            <a:off x="1828800" y="0"/>
            <a:ext cx="7315200" cy="914400"/>
          </a:xfrm>
          <a:prstGeom prst="rect">
            <a:avLst/>
          </a:prstGeom>
          <a:solidFill>
            <a:srgbClr val="0000CC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10+3+1</a:t>
            </a:r>
            <a:endParaRPr lang="en-US" altLang="zh-TW" sz="6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新儷粗黑" charset="-12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63" y="1066800"/>
            <a:ext cx="6584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Mô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hình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quy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hoạch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công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việc</a:t>
            </a:r>
            <a:endParaRPr lang="en-US" altLang="zh-TW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新儷粗黑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476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228600" y="1752600"/>
            <a:ext cx="8686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vi-VN" altLang="zh-TW" b="1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vi-VN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Mỗi tháng gặp 10 người mới để chia sẽ sản phẩm và chính sách.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vi-VN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Có 5 khách hàng dùng sản phẩm</a:t>
            </a:r>
          </a:p>
          <a:p>
            <a:pPr>
              <a:lnSpc>
                <a:spcPct val="110000"/>
              </a:lnSpc>
              <a:buFont typeface="Wingdings" pitchFamily="2" charset="2"/>
              <a:buChar char="u"/>
            </a:pP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vi-VN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Có 1 người kinh doanh </a:t>
            </a:r>
          </a:p>
          <a:p>
            <a:pPr>
              <a:lnSpc>
                <a:spcPct val="110000"/>
              </a:lnSpc>
              <a:buFont typeface="Symbol"/>
              <a:buChar char="Þ"/>
            </a:pPr>
            <a:r>
              <a:rPr lang="vi-VN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Mục tiêu cá nhân: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altLang="zh-TW" sz="28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+ Tích lũy 5 KH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vi-VN" altLang="zh-TW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+ Tìm 1 người kinh doanh</a:t>
            </a:r>
            <a:endParaRPr lang="en-US" altLang="zh-TW" sz="28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</p:txBody>
      </p:sp>
      <p:pic>
        <p:nvPicPr>
          <p:cNvPr id="6147" name="圖片 3" descr="多媒體圖庫0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267200"/>
            <a:ext cx="21351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標題 1"/>
          <p:cNvSpPr txBox="1">
            <a:spLocks/>
          </p:cNvSpPr>
          <p:nvPr/>
        </p:nvSpPr>
        <p:spPr bwMode="auto">
          <a:xfrm>
            <a:off x="1828800" y="0"/>
            <a:ext cx="7315200" cy="914400"/>
          </a:xfrm>
          <a:prstGeom prst="rect">
            <a:avLst/>
          </a:prstGeom>
          <a:solidFill>
            <a:srgbClr val="0000CC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TW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10+3+1</a:t>
            </a:r>
            <a:endParaRPr lang="en-US" altLang="zh-TW" sz="66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新儷粗黑" charset="-12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463" y="1066800"/>
            <a:ext cx="6584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Mô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hình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quy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hoạch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công</a:t>
            </a:r>
            <a:r>
              <a:rPr lang="en-US" altLang="zh-TW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華康新儷粗黑" charset="-120"/>
                <a:cs typeface="Times New Roman" pitchFamily="18" charset="0"/>
              </a:rPr>
              <a:t>việc</a:t>
            </a:r>
            <a:endParaRPr lang="en-US" altLang="zh-TW" sz="4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ea typeface="華康新儷粗黑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15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1600200" y="0"/>
            <a:ext cx="7543800" cy="914400"/>
          </a:xfrm>
          <a:prstGeom prst="rect">
            <a:avLst/>
          </a:prstGeom>
          <a:solidFill>
            <a:srgbClr val="0000CC"/>
          </a:solidFill>
          <a:ln w="25400"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altLang="zh-TW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華康新儷粗黑" charset="-120"/>
                <a:cs typeface="Times New Roman" pitchFamily="18" charset="0"/>
              </a:rPr>
              <a:t>CK2: BÀI THỨ NHẤT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0" y="914400"/>
            <a:ext cx="9144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  <a:buFont typeface="Wingdings" pitchFamily="2" charset="2"/>
              <a:buChar char="u"/>
            </a:pPr>
            <a:r>
              <a:rPr lang="zh-TW" altLang="en-US" sz="3500" dirty="0"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Mọi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hình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thức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hoạt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động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và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hội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thảo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để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gia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nhập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New Image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vi-VN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OPP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vi-VN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Lớp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dinh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dưỡng</a:t>
            </a:r>
            <a:endParaRPr lang="en-US" altLang="zh-TW" sz="4000" dirty="0">
              <a:latin typeface="Times New Roman" pitchFamily="18" charset="0"/>
              <a:ea typeface="華康新儷粗黑" charset="-120"/>
              <a:cs typeface="Times New Roman" pitchFamily="18" charset="0"/>
            </a:endParaRP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vi-VN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Họp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nhóm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,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Cánh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cửa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tới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thành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công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,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hội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thảo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lớn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….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vi-VN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Sinh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nhật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, du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lịch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…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vi-VN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Hình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thức</a:t>
            </a:r>
            <a:r>
              <a:rPr lang="en-US" altLang="zh-TW" sz="4000" dirty="0">
                <a:latin typeface="Times New Roman" pitchFamily="18" charset="0"/>
                <a:ea typeface="華康新儷粗黑" charset="-120"/>
                <a:cs typeface="Times New Roman" pitchFamily="18" charset="0"/>
              </a:rPr>
              <a:t> </a:t>
            </a:r>
            <a:r>
              <a:rPr lang="en-US" altLang="zh-TW" sz="4000" dirty="0" err="1">
                <a:latin typeface="Times New Roman" pitchFamily="18" charset="0"/>
                <a:ea typeface="華康新儷粗黑" charset="-120"/>
                <a:cs typeface="Times New Roman" pitchFamily="18" charset="0"/>
              </a:rPr>
              <a:t>khác</a:t>
            </a:r>
            <a:endParaRPr lang="en-US" altLang="zh-TW" sz="4000" dirty="0">
              <a:latin typeface="Times New Roman" pitchFamily="18" charset="0"/>
              <a:ea typeface="PMingLiU" pitchFamily="18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30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611560" y="332656"/>
            <a:ext cx="788670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vi-VN" altLang="en-US" sz="2800" dirty="0">
                <a:solidFill>
                  <a:schemeClr val="accent1"/>
                </a:solidFill>
              </a:rPr>
              <a:t>LƯU Ý KHI OPP TUYỂN DỤNG</a:t>
            </a:r>
            <a:endParaRPr lang="en-US" altLang="en-US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4"/>
            <a:ext cx="7886700" cy="512422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Khách hàng sẵn sàng mới chia sẽ.</a:t>
            </a:r>
          </a:p>
          <a:p>
            <a:pPr>
              <a:defRPr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chia sẽ OPP chứ không tả Newimage.</a:t>
            </a:r>
          </a:p>
          <a:p>
            <a:pPr>
              <a:defRPr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OPP theo nhu cầu khách hàng để tăng hiệu quả tuyển dụng.</a:t>
            </a:r>
          </a:p>
          <a:p>
            <a:pPr>
              <a:defRPr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Thuần thục OPP cả bằng slide và viết giấy A4.</a:t>
            </a:r>
          </a:p>
          <a:p>
            <a:pPr>
              <a:defRPr/>
            </a:pP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Nhấn mạnh đúng những điểm khách hàng đang có nhu cầu.</a:t>
            </a:r>
          </a:p>
          <a:p>
            <a:pPr>
              <a:defRPr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944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1039</Words>
  <Application>Microsoft Office PowerPoint</Application>
  <PresentationFormat>On-screen Show (4:3)</PresentationFormat>
  <Paragraphs>183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Angsana New</vt:lpstr>
      <vt:lpstr>Arial</vt:lpstr>
      <vt:lpstr>Calibri</vt:lpstr>
      <vt:lpstr>Calibri Light</vt:lpstr>
      <vt:lpstr>標楷體</vt:lpstr>
      <vt:lpstr>華康新儷粗黑</vt:lpstr>
      <vt:lpstr>新細明體</vt:lpstr>
      <vt:lpstr>新細明體</vt:lpstr>
      <vt:lpstr>Symbol</vt:lpstr>
      <vt:lpstr>Times New Roman</vt:lpstr>
      <vt:lpstr>Wingdings</vt:lpstr>
      <vt:lpstr>1_Office Theme</vt:lpstr>
      <vt:lpstr>PowerPoint Presentation</vt:lpstr>
      <vt:lpstr>PowerPoint Presentation</vt:lpstr>
      <vt:lpstr>PowerPoint Presentation</vt:lpstr>
      <vt:lpstr>5 CHÌA KHÓA THÀNH CÔNG</vt:lpstr>
      <vt:lpstr>PowerPoint Presentation</vt:lpstr>
      <vt:lpstr>PowerPoint Presentation</vt:lpstr>
      <vt:lpstr>PowerPoint Presentation</vt:lpstr>
      <vt:lpstr>CK2: BÀI THỨ NHẤT</vt:lpstr>
      <vt:lpstr>LƯU Ý KHI OPP TUYỂN DỤNG</vt:lpstr>
      <vt:lpstr>PowerPoint Presentation</vt:lpstr>
      <vt:lpstr>PowerPoint Presentation</vt:lpstr>
      <vt:lpstr>CK3: BÀI THỨ HAI</vt:lpstr>
      <vt:lpstr>CÁC NỘI DUNG CHIA SẼ KHI LÀM B2</vt:lpstr>
      <vt:lpstr>Trao đổi ý nguyện</vt:lpstr>
      <vt:lpstr>CK4: HOÀN KIM 333</vt:lpstr>
      <vt:lpstr>HOÀN THÀNH 10 BUỔI BÀI 1</vt:lpstr>
      <vt:lpstr>PowerPoint Presentation</vt:lpstr>
      <vt:lpstr>Phân tích chính sách và sản phẩm</vt:lpstr>
      <vt:lpstr> CK5: 1x3x9x20 </vt:lpstr>
      <vt:lpstr>HOẠCH ĐỊNH KẾ HOẠCH 1 NĂM: 1000 LON/1 THÁNG</vt:lpstr>
      <vt:lpstr>6 THÁNG: HOÀN THÀNH 2 SAO CHUẨN </vt:lpstr>
      <vt:lpstr> 1 NĂM: HOÀN THÀNH 3 SAO CHUẨN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macpro</dc:creator>
  <cp:lastModifiedBy>Admin</cp:lastModifiedBy>
  <cp:revision>76</cp:revision>
  <dcterms:created xsi:type="dcterms:W3CDTF">2021-09-13T03:22:27Z</dcterms:created>
  <dcterms:modified xsi:type="dcterms:W3CDTF">2022-07-01T16:51:59Z</dcterms:modified>
</cp:coreProperties>
</file>