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17/6/2021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57535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17/6/2021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42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17/6/2021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23252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17/6/2021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94699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17/6/2021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72399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17/6/2021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99447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17/6/2021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71279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17/6/2021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7724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17/6/2021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62275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17/6/2021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33944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17/6/2021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14398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5A8B3-9503-4F2C-AA87-8E80844E3688}" type="datetimeFigureOut">
              <a:rPr lang="en-SG" smtClean="0"/>
              <a:t>17/6/2021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82071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-125169" y="370158"/>
            <a:ext cx="3010990" cy="727573"/>
          </a:xfrm>
        </p:spPr>
        <p:txBody>
          <a:bodyPr>
            <a:noAutofit/>
          </a:bodyPr>
          <a:lstStyle/>
          <a:p>
            <a:r>
              <a:rPr lang="vi-VN" sz="3200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THÀNH PHẦN CÔNG DỤNG CỦA ALPHA</a:t>
            </a:r>
            <a:endParaRPr lang="en-SG" sz="3200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167" b="95333" l="10000" r="90000"/>
                    </a14:imgEffect>
                  </a14:imgLayer>
                </a14:imgProps>
              </a:ext>
            </a:extLst>
          </a:blip>
          <a:srcRect l="16433" t="3078" r="16783" b="3915"/>
          <a:stretch/>
        </p:blipFill>
        <p:spPr>
          <a:xfrm>
            <a:off x="208274" y="2451631"/>
            <a:ext cx="1576383" cy="192024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885821" y="747261"/>
            <a:ext cx="2103656" cy="4604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KHÁNG THỂ</a:t>
            </a:r>
            <a:endParaRPr lang="en-SG" sz="24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72445" y="65398"/>
            <a:ext cx="5643154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CD</a:t>
            </a:r>
            <a:r>
              <a:rPr lang="vi-VN" sz="2000" b="1" dirty="0" smtClean="0">
                <a:solidFill>
                  <a:srgbClr val="002060"/>
                </a:solidFill>
              </a:rPr>
              <a:t>: Nâng cao HMD, Kháng viêm...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10936" y="463891"/>
            <a:ext cx="4483744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HL</a:t>
            </a:r>
            <a:r>
              <a:rPr lang="vi-VN" sz="2000" b="1" dirty="0" smtClean="0">
                <a:solidFill>
                  <a:srgbClr val="002060"/>
                </a:solidFill>
              </a:rPr>
              <a:t>: 300mg/ly x 28 ly = 8.400mg/lon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77840" y="862384"/>
            <a:ext cx="5265396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TK</a:t>
            </a:r>
            <a:r>
              <a:rPr lang="vi-VN" sz="2000" b="1" dirty="0" smtClean="0">
                <a:solidFill>
                  <a:srgbClr val="002060"/>
                </a:solidFill>
              </a:rPr>
              <a:t>: Mua trong BV 1000mg –( 1,7 tr—2,2 tr)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44739" y="1452335"/>
            <a:ext cx="6700712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CD</a:t>
            </a:r>
            <a:r>
              <a:rPr lang="vi-VN" sz="2000" b="1" dirty="0" smtClean="0">
                <a:solidFill>
                  <a:srgbClr val="002060"/>
                </a:solidFill>
              </a:rPr>
              <a:t>: là chất bôi trơn sự sống, hỗ trợ hơn 147 chức năng của cơ thể.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31231" y="2490265"/>
            <a:ext cx="5643154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TK</a:t>
            </a:r>
            <a:r>
              <a:rPr lang="vi-VN" sz="2000" b="1" dirty="0" smtClean="0">
                <a:solidFill>
                  <a:srgbClr val="002060"/>
                </a:solidFill>
              </a:rPr>
              <a:t>: 100gam sữa tt = 400-600 mg Ca</a:t>
            </a:r>
          </a:p>
          <a:p>
            <a:pPr algn="ctr"/>
            <a:r>
              <a:rPr lang="vi-VN" sz="2400" b="1" dirty="0">
                <a:solidFill>
                  <a:srgbClr val="002060"/>
                </a:solidFill>
              </a:rPr>
              <a:t> </a:t>
            </a:r>
            <a:r>
              <a:rPr lang="vi-VN" sz="2400" b="1" dirty="0" smtClean="0">
                <a:solidFill>
                  <a:srgbClr val="002060"/>
                </a:solidFill>
              </a:rPr>
              <a:t>  </a:t>
            </a:r>
            <a:r>
              <a:rPr lang="vi-VN" sz="2000" b="1" dirty="0" smtClean="0">
                <a:solidFill>
                  <a:srgbClr val="002060"/>
                </a:solidFill>
              </a:rPr>
              <a:t>100gam alpha = 6 250 mg Ca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44739" y="1932343"/>
            <a:ext cx="5225412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HL</a:t>
            </a:r>
            <a:r>
              <a:rPr lang="vi-VN" sz="2000" b="1" dirty="0" smtClean="0">
                <a:solidFill>
                  <a:srgbClr val="002060"/>
                </a:solidFill>
              </a:rPr>
              <a:t>: 1000mg/ly x 28 ly = 28 000mg/lon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989477" y="3153416"/>
            <a:ext cx="6172731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CD</a:t>
            </a:r>
            <a:r>
              <a:rPr lang="vi-VN" sz="2000" b="1" dirty="0" smtClean="0">
                <a:solidFill>
                  <a:srgbClr val="002060"/>
                </a:solidFill>
              </a:rPr>
              <a:t>: Hỗ trợ hệ tiêu hóa, đào thải độc tố...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47114" y="3502112"/>
            <a:ext cx="5643154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HL</a:t>
            </a:r>
            <a:r>
              <a:rPr lang="vi-VN" sz="2000" b="1" dirty="0" smtClean="0">
                <a:solidFill>
                  <a:srgbClr val="002060"/>
                </a:solidFill>
              </a:rPr>
              <a:t>: 1 tỷ/ly x 28 ly = 28 tỷ/lon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267949" y="3872245"/>
            <a:ext cx="5812360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TK</a:t>
            </a:r>
            <a:r>
              <a:rPr lang="vi-VN" sz="2000" b="1" dirty="0" smtClean="0">
                <a:solidFill>
                  <a:srgbClr val="0070C0"/>
                </a:solidFill>
              </a:rPr>
              <a:t>: </a:t>
            </a:r>
            <a:r>
              <a:rPr lang="en-US" sz="2400" b="1" dirty="0" err="1" smtClean="0">
                <a:solidFill>
                  <a:srgbClr val="002060"/>
                </a:solidFill>
              </a:rPr>
              <a:t>Mua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bằng</a:t>
            </a:r>
            <a:r>
              <a:rPr lang="en-US" sz="2400" b="1" dirty="0" smtClean="0">
                <a:solidFill>
                  <a:srgbClr val="002060"/>
                </a:solidFill>
              </a:rPr>
              <a:t> SP </a:t>
            </a:r>
            <a:r>
              <a:rPr lang="en-US" sz="2400" b="1" dirty="0" err="1" smtClean="0">
                <a:solidFill>
                  <a:srgbClr val="002060"/>
                </a:solidFill>
              </a:rPr>
              <a:t>thông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thường</a:t>
            </a:r>
            <a:r>
              <a:rPr lang="en-US" sz="2400" b="1" dirty="0" smtClean="0">
                <a:solidFill>
                  <a:srgbClr val="002060"/>
                </a:solidFill>
              </a:rPr>
              <a:t> ( 2- 3tr)</a:t>
            </a:r>
            <a:endParaRPr lang="en-SG" sz="2400" b="1" dirty="0">
              <a:solidFill>
                <a:srgbClr val="00206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958905" y="1918587"/>
            <a:ext cx="2103656" cy="4604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CAN XI</a:t>
            </a:r>
            <a:endParaRPr lang="en-SG" sz="2400" b="1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922363" y="3450834"/>
            <a:ext cx="2103656" cy="4604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LỢI KHUẨN</a:t>
            </a:r>
            <a:endParaRPr lang="en-SG" sz="2400" b="1" dirty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922363" y="4385587"/>
            <a:ext cx="2103656" cy="4604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VTM + KC</a:t>
            </a:r>
            <a:endParaRPr lang="en-SG" sz="2400" b="1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361771" y="4371871"/>
            <a:ext cx="6583680" cy="7983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002060"/>
                </a:solidFill>
              </a:rPr>
              <a:t>Cung cấp đa dạng VTM+ KC thiết yếu cho 1 người trong 1 ngày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02251" y="5438770"/>
            <a:ext cx="2103656" cy="6907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CÔNG NGHỆ</a:t>
            </a:r>
          </a:p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ALPHA LIPID</a:t>
            </a:r>
            <a:endParaRPr lang="en-SG" sz="2400" b="1" dirty="0">
              <a:solidFill>
                <a:srgbClr val="FF000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1784657" y="1042205"/>
            <a:ext cx="1101164" cy="2434243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1748115" y="2148834"/>
            <a:ext cx="1174248" cy="1327614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8" idx="1"/>
          </p:cNvCxnSpPr>
          <p:nvPr/>
        </p:nvCxnSpPr>
        <p:spPr>
          <a:xfrm>
            <a:off x="1784657" y="3476448"/>
            <a:ext cx="1137706" cy="204633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6" idx="3"/>
            <a:endCxn id="19" idx="1"/>
          </p:cNvCxnSpPr>
          <p:nvPr/>
        </p:nvCxnSpPr>
        <p:spPr>
          <a:xfrm>
            <a:off x="1784657" y="3411751"/>
            <a:ext cx="1137706" cy="1204083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22" idx="1"/>
          </p:cNvCxnSpPr>
          <p:nvPr/>
        </p:nvCxnSpPr>
        <p:spPr>
          <a:xfrm>
            <a:off x="1828003" y="3411751"/>
            <a:ext cx="1174248" cy="237239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5510936" y="5528983"/>
            <a:ext cx="5577973" cy="7983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000" b="1" dirty="0" smtClean="0">
                <a:solidFill>
                  <a:srgbClr val="002060"/>
                </a:solidFill>
              </a:rPr>
              <a:t>Bảo toàn các hoạt tính sinh học của sp</a:t>
            </a:r>
          </a:p>
          <a:p>
            <a:r>
              <a:rPr lang="vi-VN" sz="2000" b="1" dirty="0" smtClean="0">
                <a:solidFill>
                  <a:srgbClr val="002060"/>
                </a:solidFill>
              </a:rPr>
              <a:t>Tiết kiệm chi phí</a:t>
            </a:r>
          </a:p>
          <a:p>
            <a:r>
              <a:rPr lang="vi-VN" sz="2000" b="1" dirty="0" smtClean="0">
                <a:solidFill>
                  <a:srgbClr val="002060"/>
                </a:solidFill>
              </a:rPr>
              <a:t>Hấp thu tối đa ( 95%—98%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96448" y="4592511"/>
            <a:ext cx="1985049" cy="1734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47K/ ngày</a:t>
            </a:r>
          </a:p>
          <a:p>
            <a:pPr algn="ctr"/>
            <a:r>
              <a:rPr lang="vi-VN" sz="2400" b="1" dirty="0" smtClean="0">
                <a:solidFill>
                  <a:srgbClr val="002060"/>
                </a:solidFill>
              </a:rPr>
              <a:t>1.320.000</a:t>
            </a:r>
          </a:p>
          <a:p>
            <a:pPr algn="ctr"/>
            <a:r>
              <a:rPr lang="vi-VN" sz="2400" b="1" dirty="0" smtClean="0">
                <a:solidFill>
                  <a:srgbClr val="002060"/>
                </a:solidFill>
              </a:rPr>
              <a:t>1.584.000</a:t>
            </a:r>
            <a:endParaRPr lang="en-SG" sz="2400" b="1" dirty="0">
              <a:solidFill>
                <a:srgbClr val="002060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flipV="1">
            <a:off x="5037396" y="274321"/>
            <a:ext cx="588363" cy="703187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5073938" y="653143"/>
            <a:ext cx="551821" cy="324365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5037396" y="977508"/>
            <a:ext cx="588363" cy="108711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7" idx="3"/>
          </p:cNvCxnSpPr>
          <p:nvPr/>
        </p:nvCxnSpPr>
        <p:spPr>
          <a:xfrm flipV="1">
            <a:off x="5062561" y="1606731"/>
            <a:ext cx="410776" cy="542103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17" idx="3"/>
          </p:cNvCxnSpPr>
          <p:nvPr/>
        </p:nvCxnSpPr>
        <p:spPr>
          <a:xfrm>
            <a:off x="5062561" y="2148834"/>
            <a:ext cx="515279" cy="0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17" idx="3"/>
          </p:cNvCxnSpPr>
          <p:nvPr/>
        </p:nvCxnSpPr>
        <p:spPr>
          <a:xfrm>
            <a:off x="5062561" y="2148834"/>
            <a:ext cx="515279" cy="460494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8" idx="3"/>
          </p:cNvCxnSpPr>
          <p:nvPr/>
        </p:nvCxnSpPr>
        <p:spPr>
          <a:xfrm flipV="1">
            <a:off x="5026019" y="3411751"/>
            <a:ext cx="551821" cy="269330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18" idx="3"/>
          </p:cNvCxnSpPr>
          <p:nvPr/>
        </p:nvCxnSpPr>
        <p:spPr>
          <a:xfrm>
            <a:off x="5026019" y="3681081"/>
            <a:ext cx="551821" cy="55217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18" idx="3"/>
          </p:cNvCxnSpPr>
          <p:nvPr/>
        </p:nvCxnSpPr>
        <p:spPr>
          <a:xfrm>
            <a:off x="5026019" y="3681081"/>
            <a:ext cx="551821" cy="450912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22" idx="3"/>
          </p:cNvCxnSpPr>
          <p:nvPr/>
        </p:nvCxnSpPr>
        <p:spPr>
          <a:xfrm flipV="1">
            <a:off x="5105907" y="5762865"/>
            <a:ext cx="367430" cy="21276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19" idx="3"/>
          </p:cNvCxnSpPr>
          <p:nvPr/>
        </p:nvCxnSpPr>
        <p:spPr>
          <a:xfrm>
            <a:off x="5026019" y="4615834"/>
            <a:ext cx="551821" cy="27237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4548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8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18" grpId="0" animBg="1"/>
      <p:bldP spid="19" grpId="0" animBg="1"/>
      <p:bldP spid="21" grpId="0"/>
      <p:bldP spid="22" grpId="0" animBg="1"/>
      <p:bldP spid="3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168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Agency FB</vt:lpstr>
      <vt:lpstr>Arial</vt:lpstr>
      <vt:lpstr>Bahnschrift Condensed</vt:lpstr>
      <vt:lpstr>Calibri</vt:lpstr>
      <vt:lpstr>Calibri Light</vt:lpstr>
      <vt:lpstr>Office Theme</vt:lpstr>
      <vt:lpstr>THÀNH PHẦN CÔNG DỤNG CỦA ALPHA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THÀNH PHẦN CÔNG DỤNG CỦA ALPHA</dc:title>
  <dc:creator>HP</dc:creator>
  <cp:lastModifiedBy>HP</cp:lastModifiedBy>
  <cp:revision>11</cp:revision>
  <dcterms:created xsi:type="dcterms:W3CDTF">2021-06-15T09:40:26Z</dcterms:created>
  <dcterms:modified xsi:type="dcterms:W3CDTF">2021-06-17T07:20:51Z</dcterms:modified>
</cp:coreProperties>
</file>