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14"/>
  </p:notesMasterIdLst>
  <p:sldIdLst>
    <p:sldId id="286" r:id="rId4"/>
    <p:sldId id="256" r:id="rId5"/>
    <p:sldId id="285" r:id="rId6"/>
    <p:sldId id="257" r:id="rId7"/>
    <p:sldId id="258" r:id="rId8"/>
    <p:sldId id="259" r:id="rId9"/>
    <p:sldId id="260" r:id="rId10"/>
    <p:sldId id="261" r:id="rId11"/>
    <p:sldId id="284"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88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1"/>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20" y="-77"/>
      </p:cViewPr>
      <p:guideLst>
        <p:guide orient="horz" pos="2881"/>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C7C338-651C-4A56-96A0-C1C5198CF098}" type="datetimeFigureOut">
              <a:rPr lang="en-US" smtClean="0"/>
              <a:t>6/22/2023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A2D654-21AE-48D2-AE99-B5CB7183E85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A2D654-21AE-48D2-AE99-B5CB7183E851}" type="slidenum">
              <a:rPr lang="en-US" smtClean="0"/>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A2D654-21AE-48D2-AE99-B5CB7183E851}" type="slidenum">
              <a:rPr 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KHÁCH HÀNG SỬ DỤNG ALPHA LIPID LIFELINE </a:t>
            </a:r>
          </a:p>
          <a:p>
            <a:r>
              <a:rPr lang="en-US" dirty="0" err="1"/>
              <a:t>Sản</a:t>
            </a:r>
            <a:r>
              <a:rPr lang="en-US" dirty="0"/>
              <a:t> </a:t>
            </a:r>
            <a:r>
              <a:rPr lang="en-US" dirty="0" err="1"/>
              <a:t>phẩm</a:t>
            </a:r>
            <a:r>
              <a:rPr lang="en-US" dirty="0"/>
              <a:t> </a:t>
            </a:r>
            <a:r>
              <a:rPr lang="en-US" dirty="0" err="1"/>
              <a:t>sử</a:t>
            </a:r>
            <a:r>
              <a:rPr lang="en-US" dirty="0"/>
              <a:t> </a:t>
            </a:r>
            <a:r>
              <a:rPr lang="en-US" dirty="0" err="1"/>
              <a:t>dụng</a:t>
            </a:r>
            <a:r>
              <a:rPr lang="en-US" dirty="0"/>
              <a:t> </a:t>
            </a:r>
            <a:r>
              <a:rPr lang="en-US" dirty="0" err="1"/>
              <a:t>cho</a:t>
            </a:r>
            <a:r>
              <a:rPr lang="en-US" dirty="0"/>
              <a:t> </a:t>
            </a:r>
            <a:r>
              <a:rPr lang="en-US" dirty="0" err="1"/>
              <a:t>mọi</a:t>
            </a:r>
            <a:r>
              <a:rPr lang="en-US" dirty="0"/>
              <a:t> </a:t>
            </a:r>
            <a:r>
              <a:rPr lang="en-US" dirty="0" err="1"/>
              <a:t>lứa</a:t>
            </a:r>
            <a:r>
              <a:rPr lang="en-US" dirty="0"/>
              <a:t> </a:t>
            </a:r>
            <a:r>
              <a:rPr lang="en-US" dirty="0" err="1"/>
              <a:t>tuổi</a:t>
            </a:r>
            <a:r>
              <a:rPr lang="en-US" dirty="0"/>
              <a:t>, </a:t>
            </a:r>
            <a:r>
              <a:rPr lang="en-US" dirty="0" err="1"/>
              <a:t>giới</a:t>
            </a:r>
            <a:r>
              <a:rPr lang="en-US" dirty="0"/>
              <a:t> </a:t>
            </a:r>
            <a:r>
              <a:rPr lang="en-US" dirty="0" err="1"/>
              <a:t>tính</a:t>
            </a:r>
            <a:r>
              <a:rPr lang="en-US" dirty="0"/>
              <a:t>, </a:t>
            </a:r>
          </a:p>
          <a:p>
            <a:r>
              <a:rPr lang="en-US" dirty="0" err="1"/>
              <a:t>Từ</a:t>
            </a:r>
            <a:r>
              <a:rPr lang="en-US" dirty="0"/>
              <a:t> </a:t>
            </a:r>
            <a:r>
              <a:rPr lang="en-US" dirty="0" err="1"/>
              <a:t>phụ</a:t>
            </a:r>
            <a:r>
              <a:rPr lang="en-US" dirty="0"/>
              <a:t> </a:t>
            </a:r>
            <a:r>
              <a:rPr lang="en-US" dirty="0" err="1"/>
              <a:t>nữ</a:t>
            </a:r>
            <a:r>
              <a:rPr lang="en-US" dirty="0"/>
              <a:t> </a:t>
            </a:r>
            <a:r>
              <a:rPr lang="en-US" dirty="0" err="1"/>
              <a:t>mang</a:t>
            </a:r>
            <a:r>
              <a:rPr lang="en-US" dirty="0"/>
              <a:t> </a:t>
            </a:r>
            <a:r>
              <a:rPr lang="en-US" dirty="0" err="1"/>
              <a:t>thai</a:t>
            </a:r>
            <a:r>
              <a:rPr lang="en-US" dirty="0"/>
              <a:t> </a:t>
            </a:r>
            <a:r>
              <a:rPr lang="en-US" dirty="0" err="1"/>
              <a:t>cần</a:t>
            </a:r>
            <a:r>
              <a:rPr lang="en-US" dirty="0"/>
              <a:t> </a:t>
            </a:r>
            <a:r>
              <a:rPr lang="en-US" dirty="0" err="1"/>
              <a:t>hỗ</a:t>
            </a:r>
            <a:r>
              <a:rPr lang="en-US" dirty="0"/>
              <a:t> </a:t>
            </a:r>
            <a:r>
              <a:rPr lang="en-US" dirty="0" err="1"/>
              <a:t>trợ</a:t>
            </a:r>
            <a:r>
              <a:rPr lang="en-US" dirty="0"/>
              <a:t> </a:t>
            </a:r>
            <a:r>
              <a:rPr lang="en-US" dirty="0" err="1"/>
              <a:t>tăng</a:t>
            </a:r>
            <a:r>
              <a:rPr lang="en-US" dirty="0"/>
              <a:t> c</a:t>
            </a:r>
            <a:r>
              <a:rPr lang="vi-VN" dirty="0"/>
              <a:t>ư</a:t>
            </a:r>
            <a:r>
              <a:rPr lang="en-US" dirty="0" err="1"/>
              <a:t>ờng</a:t>
            </a:r>
            <a:r>
              <a:rPr lang="en-US" dirty="0"/>
              <a:t> </a:t>
            </a:r>
            <a:r>
              <a:rPr lang="en-US" dirty="0" err="1"/>
              <a:t>sức</a:t>
            </a:r>
            <a:r>
              <a:rPr lang="en-US" dirty="0"/>
              <a:t> </a:t>
            </a:r>
            <a:r>
              <a:rPr lang="en-US" dirty="0" err="1"/>
              <a:t>đề</a:t>
            </a:r>
            <a:r>
              <a:rPr lang="en-US" dirty="0"/>
              <a:t> </a:t>
            </a:r>
            <a:r>
              <a:rPr lang="en-US" dirty="0" err="1"/>
              <a:t>kháng</a:t>
            </a:r>
            <a:r>
              <a:rPr lang="en-US" dirty="0"/>
              <a:t> </a:t>
            </a:r>
            <a:r>
              <a:rPr lang="en-US" dirty="0" err="1"/>
              <a:t>cho</a:t>
            </a:r>
            <a:r>
              <a:rPr lang="en-US" dirty="0"/>
              <a:t> </a:t>
            </a:r>
            <a:r>
              <a:rPr lang="en-US" dirty="0" err="1"/>
              <a:t>thai</a:t>
            </a:r>
            <a:r>
              <a:rPr lang="en-US" dirty="0"/>
              <a:t> </a:t>
            </a:r>
            <a:r>
              <a:rPr lang="en-US" dirty="0" err="1"/>
              <a:t>nhi</a:t>
            </a:r>
            <a:r>
              <a:rPr lang="en-US" dirty="0"/>
              <a:t> </a:t>
            </a:r>
            <a:r>
              <a:rPr lang="en-US" dirty="0" err="1"/>
              <a:t>và</a:t>
            </a:r>
            <a:r>
              <a:rPr lang="en-US" dirty="0"/>
              <a:t> </a:t>
            </a:r>
            <a:r>
              <a:rPr lang="en-US" dirty="0" err="1"/>
              <a:t>mẹ</a:t>
            </a:r>
            <a:endParaRPr lang="en-US" dirty="0"/>
          </a:p>
          <a:p>
            <a:r>
              <a:rPr lang="en-US" dirty="0" err="1"/>
              <a:t>Trẻ</a:t>
            </a:r>
            <a:r>
              <a:rPr lang="en-US" dirty="0"/>
              <a:t> </a:t>
            </a:r>
            <a:r>
              <a:rPr lang="en-US" dirty="0" err="1"/>
              <a:t>em</a:t>
            </a:r>
            <a:r>
              <a:rPr lang="en-US" dirty="0"/>
              <a:t> </a:t>
            </a:r>
            <a:r>
              <a:rPr lang="en-US" dirty="0" err="1"/>
              <a:t>cằn</a:t>
            </a:r>
            <a:r>
              <a:rPr lang="en-US" dirty="0"/>
              <a:t> </a:t>
            </a:r>
            <a:r>
              <a:rPr lang="en-US" dirty="0" err="1"/>
              <a:t>tăng</a:t>
            </a:r>
            <a:r>
              <a:rPr lang="en-US" dirty="0"/>
              <a:t> c</a:t>
            </a:r>
            <a:r>
              <a:rPr lang="vi-VN" dirty="0"/>
              <a:t>ư</a:t>
            </a:r>
            <a:r>
              <a:rPr lang="en-US" dirty="0" err="1"/>
              <a:t>ờng</a:t>
            </a:r>
            <a:r>
              <a:rPr lang="en-US" dirty="0"/>
              <a:t> </a:t>
            </a:r>
            <a:r>
              <a:rPr lang="en-US" dirty="0" err="1"/>
              <a:t>sự</a:t>
            </a:r>
            <a:r>
              <a:rPr lang="en-US" dirty="0"/>
              <a:t> </a:t>
            </a:r>
            <a:r>
              <a:rPr lang="en-US" dirty="0" err="1"/>
              <a:t>phát</a:t>
            </a:r>
            <a:r>
              <a:rPr lang="en-US" dirty="0"/>
              <a:t> </a:t>
            </a:r>
            <a:r>
              <a:rPr lang="en-US" dirty="0" err="1"/>
              <a:t>triển</a:t>
            </a:r>
            <a:r>
              <a:rPr lang="en-US" dirty="0"/>
              <a:t> </a:t>
            </a:r>
            <a:r>
              <a:rPr lang="en-US" dirty="0" err="1"/>
              <a:t>thể</a:t>
            </a:r>
            <a:r>
              <a:rPr lang="en-US" dirty="0"/>
              <a:t> </a:t>
            </a:r>
            <a:r>
              <a:rPr lang="en-US" dirty="0" err="1"/>
              <a:t>chất</a:t>
            </a:r>
            <a:r>
              <a:rPr lang="en-US" dirty="0"/>
              <a:t> &amp; </a:t>
            </a:r>
            <a:r>
              <a:rPr lang="en-US" dirty="0" err="1"/>
              <a:t>tinh</a:t>
            </a:r>
            <a:r>
              <a:rPr lang="en-US" dirty="0"/>
              <a:t> than</a:t>
            </a:r>
          </a:p>
          <a:p>
            <a:r>
              <a:rPr lang="en-US" dirty="0"/>
              <a:t>Ng</a:t>
            </a:r>
            <a:r>
              <a:rPr lang="vi-VN" dirty="0"/>
              <a:t>ư</a:t>
            </a:r>
            <a:r>
              <a:rPr lang="en-US" dirty="0" err="1"/>
              <a:t>ời</a:t>
            </a:r>
            <a:r>
              <a:rPr lang="en-US" dirty="0"/>
              <a:t> tr</a:t>
            </a:r>
            <a:r>
              <a:rPr lang="vi-VN" dirty="0"/>
              <a:t>ư</a:t>
            </a:r>
            <a:r>
              <a:rPr lang="en-US" dirty="0" err="1"/>
              <a:t>ởng</a:t>
            </a:r>
            <a:r>
              <a:rPr lang="en-US" dirty="0"/>
              <a:t> </a:t>
            </a:r>
            <a:r>
              <a:rPr lang="en-US" dirty="0" err="1"/>
              <a:t>thành</a:t>
            </a:r>
            <a:r>
              <a:rPr lang="en-US" dirty="0"/>
              <a:t> </a:t>
            </a:r>
            <a:r>
              <a:rPr lang="en-US" dirty="0" err="1"/>
              <a:t>cần</a:t>
            </a:r>
            <a:r>
              <a:rPr lang="en-US" dirty="0"/>
              <a:t> </a:t>
            </a:r>
            <a:r>
              <a:rPr lang="en-US" dirty="0" err="1"/>
              <a:t>hỗ</a:t>
            </a:r>
            <a:r>
              <a:rPr lang="en-US" dirty="0"/>
              <a:t> </a:t>
            </a:r>
            <a:r>
              <a:rPr lang="en-US" dirty="0" err="1"/>
              <a:t>trợ</a:t>
            </a:r>
            <a:r>
              <a:rPr lang="en-US" dirty="0"/>
              <a:t> </a:t>
            </a:r>
            <a:r>
              <a:rPr lang="en-US" dirty="0" err="1"/>
              <a:t>sức</a:t>
            </a:r>
            <a:r>
              <a:rPr lang="en-US" dirty="0"/>
              <a:t> </a:t>
            </a:r>
            <a:r>
              <a:rPr lang="en-US" dirty="0" err="1"/>
              <a:t>khoẻ</a:t>
            </a:r>
            <a:r>
              <a:rPr lang="en-US" dirty="0"/>
              <a:t> </a:t>
            </a:r>
            <a:r>
              <a:rPr lang="en-US" dirty="0" err="1"/>
              <a:t>cho</a:t>
            </a:r>
            <a:r>
              <a:rPr lang="en-US" dirty="0"/>
              <a:t> </a:t>
            </a:r>
            <a:r>
              <a:rPr lang="en-US" dirty="0" err="1"/>
              <a:t>hoạt</a:t>
            </a:r>
            <a:r>
              <a:rPr lang="en-US" dirty="0"/>
              <a:t> </a:t>
            </a:r>
            <a:r>
              <a:rPr lang="en-US" dirty="0" err="1"/>
              <a:t>động</a:t>
            </a:r>
            <a:r>
              <a:rPr lang="en-US" dirty="0"/>
              <a:t> </a:t>
            </a:r>
            <a:r>
              <a:rPr lang="en-US" dirty="0" err="1"/>
              <a:t>hàng</a:t>
            </a:r>
            <a:r>
              <a:rPr lang="en-US" dirty="0"/>
              <a:t> </a:t>
            </a:r>
            <a:r>
              <a:rPr lang="en-US" dirty="0" err="1"/>
              <a:t>ngày</a:t>
            </a:r>
            <a:r>
              <a:rPr lang="en-US" dirty="0"/>
              <a:t> </a:t>
            </a:r>
          </a:p>
          <a:p>
            <a:r>
              <a:rPr lang="en-US" dirty="0"/>
              <a:t>Ng</a:t>
            </a:r>
            <a:r>
              <a:rPr lang="vi-VN" dirty="0"/>
              <a:t>ư</a:t>
            </a:r>
            <a:r>
              <a:rPr lang="en-US" dirty="0" err="1"/>
              <a:t>ời</a:t>
            </a:r>
            <a:r>
              <a:rPr lang="en-US" dirty="0"/>
              <a:t> </a:t>
            </a:r>
            <a:r>
              <a:rPr lang="en-US" dirty="0" err="1"/>
              <a:t>lớn</a:t>
            </a:r>
            <a:r>
              <a:rPr lang="en-US" dirty="0"/>
              <a:t> </a:t>
            </a:r>
            <a:r>
              <a:rPr lang="en-US" dirty="0" err="1"/>
              <a:t>tuổi</a:t>
            </a:r>
            <a:r>
              <a:rPr lang="en-US" dirty="0"/>
              <a:t> </a:t>
            </a:r>
            <a:r>
              <a:rPr lang="en-US" dirty="0" err="1"/>
              <a:t>cần</a:t>
            </a:r>
            <a:r>
              <a:rPr lang="en-US" dirty="0"/>
              <a:t> </a:t>
            </a:r>
            <a:r>
              <a:rPr lang="en-US" dirty="0" err="1"/>
              <a:t>hỗ</a:t>
            </a:r>
            <a:r>
              <a:rPr lang="en-US" dirty="0"/>
              <a:t> </a:t>
            </a:r>
            <a:r>
              <a:rPr lang="en-US" dirty="0" err="1"/>
              <a:t>trợ</a:t>
            </a:r>
            <a:r>
              <a:rPr lang="en-US" dirty="0"/>
              <a:t> </a:t>
            </a:r>
            <a:r>
              <a:rPr lang="en-US" dirty="0" err="1"/>
              <a:t>phục</a:t>
            </a:r>
            <a:r>
              <a:rPr lang="en-US" dirty="0"/>
              <a:t> </a:t>
            </a:r>
            <a:r>
              <a:rPr lang="en-US" dirty="0" err="1"/>
              <a:t>hồi</a:t>
            </a:r>
            <a:r>
              <a:rPr lang="en-US" dirty="0"/>
              <a:t> </a:t>
            </a:r>
            <a:r>
              <a:rPr lang="en-US" dirty="0" err="1"/>
              <a:t>hệ</a:t>
            </a:r>
            <a:r>
              <a:rPr lang="en-US" dirty="0"/>
              <a:t> </a:t>
            </a:r>
            <a:r>
              <a:rPr lang="en-US" dirty="0" err="1"/>
              <a:t>miễn</a:t>
            </a:r>
            <a:r>
              <a:rPr lang="en-US" dirty="0"/>
              <a:t> </a:t>
            </a:r>
            <a:r>
              <a:rPr lang="en-US" dirty="0" err="1"/>
              <a:t>dịch</a:t>
            </a:r>
            <a:r>
              <a:rPr lang="en-US" dirty="0"/>
              <a:t> </a:t>
            </a:r>
            <a:r>
              <a:rPr lang="en-US" dirty="0" err="1"/>
              <a:t>đang</a:t>
            </a:r>
            <a:r>
              <a:rPr lang="en-US" dirty="0"/>
              <a:t> </a:t>
            </a:r>
            <a:r>
              <a:rPr lang="en-US" dirty="0" err="1"/>
              <a:t>suy</a:t>
            </a:r>
            <a:r>
              <a:rPr lang="en-US" dirty="0"/>
              <a:t> </a:t>
            </a:r>
            <a:r>
              <a:rPr lang="en-US" dirty="0" err="1"/>
              <a:t>giảm</a:t>
            </a:r>
            <a:r>
              <a:rPr lang="en-US" dirty="0"/>
              <a:t> </a:t>
            </a:r>
            <a:r>
              <a:rPr lang="en-US" dirty="0" err="1"/>
              <a:t>theo</a:t>
            </a:r>
            <a:r>
              <a:rPr lang="en-US" dirty="0"/>
              <a:t> </a:t>
            </a:r>
            <a:r>
              <a:rPr lang="en-US" dirty="0" err="1"/>
              <a:t>quá</a:t>
            </a:r>
            <a:r>
              <a:rPr lang="en-US" dirty="0"/>
              <a:t> </a:t>
            </a:r>
            <a:r>
              <a:rPr lang="en-US" dirty="0" err="1"/>
              <a:t>trình</a:t>
            </a:r>
            <a:r>
              <a:rPr lang="en-US" dirty="0"/>
              <a:t> </a:t>
            </a:r>
            <a:r>
              <a:rPr lang="en-US" dirty="0" err="1"/>
              <a:t>lão</a:t>
            </a:r>
            <a:r>
              <a:rPr lang="en-US" dirty="0"/>
              <a:t> </a:t>
            </a:r>
            <a:r>
              <a:rPr lang="en-US" dirty="0" err="1"/>
              <a:t>hóa</a:t>
            </a:r>
            <a:r>
              <a:rPr lang="en-US" dirty="0"/>
              <a:t>  </a:t>
            </a:r>
          </a:p>
          <a:p>
            <a:endParaRPr lang="en-US" dirty="0"/>
          </a:p>
        </p:txBody>
      </p:sp>
      <p:sp>
        <p:nvSpPr>
          <p:cNvPr id="4" name="Slide Number Placeholder 3"/>
          <p:cNvSpPr>
            <a:spLocks noGrp="1"/>
          </p:cNvSpPr>
          <p:nvPr>
            <p:ph type="sldNum" sz="quarter" idx="10"/>
          </p:nvPr>
        </p:nvSpPr>
        <p:spPr/>
        <p:txBody>
          <a:bodyPr/>
          <a:lstStyle/>
          <a:p>
            <a:fld id="{21B24518-6B24-4C70-9196-5E3DC74098BC}" type="slidenum">
              <a:rPr lang="en-US" smtClean="0"/>
              <a:t>9</a:t>
            </a:fld>
            <a:endParaRPr lang="en-US" dirty="0"/>
          </a:p>
        </p:txBody>
      </p:sp>
    </p:spTree>
    <p:extLst>
      <p:ext uri="{BB962C8B-B14F-4D97-AF65-F5344CB8AC3E}">
        <p14:creationId xmlns:p14="http://schemas.microsoft.com/office/powerpoint/2010/main" val="198626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135"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56ED346D-DC19-4C93-8D75-4E1068044913}" type="datetimeFigureOut">
              <a:rPr lang="en-US" smtClean="0"/>
              <a:t>6/22/2023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ED346D-DC19-4C93-8D75-4E1068044913}"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4B527-3175-4AB4-8FF0-2587148906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ED346D-DC19-4C93-8D75-4E1068044913}"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4B527-3175-4AB4-8FF0-25871489067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B2B7DE-86F4-468A-9F47-C64D3E712724}"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869BB-DFB5-4600-90B4-D520EAF7E71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B2B7DE-86F4-468A-9F47-C64D3E712724}"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869BB-DFB5-4600-90B4-D520EAF7E71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B2B7DE-86F4-468A-9F47-C64D3E712724}"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869BB-DFB5-4600-90B4-D520EAF7E71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B2B7DE-86F4-468A-9F47-C64D3E712724}"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869BB-DFB5-4600-90B4-D520EAF7E71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B2B7DE-86F4-468A-9F47-C64D3E712724}" type="datetimeFigureOut">
              <a:rPr lang="en-US" smtClean="0"/>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0869BB-DFB5-4600-90B4-D520EAF7E71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B2B7DE-86F4-468A-9F47-C64D3E712724}" type="datetimeFigureOut">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0869BB-DFB5-4600-90B4-D520EAF7E71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2B7DE-86F4-468A-9F47-C64D3E712724}" type="datetimeFigureOut">
              <a:rPr lang="en-US" smtClean="0"/>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0869BB-DFB5-4600-90B4-D520EAF7E71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2B7DE-86F4-468A-9F47-C64D3E712724}"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869BB-DFB5-4600-90B4-D520EAF7E7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ED346D-DC19-4C93-8D75-4E1068044913}"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4B527-3175-4AB4-8FF0-25871489067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2B7DE-86F4-468A-9F47-C64D3E712724}"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869BB-DFB5-4600-90B4-D520EAF7E71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B2B7DE-86F4-468A-9F47-C64D3E712724}"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869BB-DFB5-4600-90B4-D520EAF7E71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B2B7DE-86F4-468A-9F47-C64D3E712724}"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869BB-DFB5-4600-90B4-D520EAF7E71B}"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B2B7DE-86F4-468A-9F47-C64D3E712724}" type="datetimeFigureOut">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0869BB-DFB5-4600-90B4-D520EAF7E71B}"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98A8C3-6328-4AC4-8900-8C95A79D1D6D}"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D0CBD-6F68-4D87-8AAC-B1A851221F4D}"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8A8C3-6328-4AC4-8900-8C95A79D1D6D}"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D0CBD-6F68-4D87-8AAC-B1A851221F4D}"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98A8C3-6328-4AC4-8900-8C95A79D1D6D}"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D0CBD-6F68-4D87-8AAC-B1A851221F4D}"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98A8C3-6328-4AC4-8900-8C95A79D1D6D}"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D0CBD-6F68-4D87-8AAC-B1A851221F4D}"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98A8C3-6328-4AC4-8900-8C95A79D1D6D}" type="datetimeFigureOut">
              <a:rPr lang="en-US" smtClean="0"/>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DD0CBD-6F68-4D87-8AAC-B1A851221F4D}"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98A8C3-6328-4AC4-8900-8C95A79D1D6D}" type="datetimeFigureOut">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DD0CBD-6F68-4D87-8AAC-B1A851221F4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ED346D-DC19-4C93-8D75-4E1068044913}"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4B527-3175-4AB4-8FF0-25871489067A}"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8A8C3-6328-4AC4-8900-8C95A79D1D6D}" type="datetimeFigureOut">
              <a:rPr lang="en-US" smtClean="0"/>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DD0CBD-6F68-4D87-8AAC-B1A851221F4D}"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8A8C3-6328-4AC4-8900-8C95A79D1D6D}"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D0CBD-6F68-4D87-8AAC-B1A851221F4D}"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8A8C3-6328-4AC4-8900-8C95A79D1D6D}"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D0CBD-6F68-4D87-8AAC-B1A851221F4D}"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8A8C3-6328-4AC4-8900-8C95A79D1D6D}"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D0CBD-6F68-4D87-8AAC-B1A851221F4D}"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8A8C3-6328-4AC4-8900-8C95A79D1D6D}"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D0CBD-6F68-4D87-8AAC-B1A851221F4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ED346D-DC19-4C93-8D75-4E1068044913}"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4B527-3175-4AB4-8FF0-25871489067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56ED346D-DC19-4C93-8D75-4E1068044913}" type="datetimeFigureOut">
              <a:rPr lang="en-US" smtClean="0"/>
              <a:t>6/22/2023</a:t>
            </a:fld>
            <a:endParaRPr lang="en-US"/>
          </a:p>
        </p:txBody>
      </p:sp>
      <p:sp>
        <p:nvSpPr>
          <p:cNvPr id="27" name="Slide Number Placeholder 26"/>
          <p:cNvSpPr>
            <a:spLocks noGrp="1"/>
          </p:cNvSpPr>
          <p:nvPr>
            <p:ph type="sldNum" sz="quarter" idx="11"/>
          </p:nvPr>
        </p:nvSpPr>
        <p:spPr/>
        <p:txBody>
          <a:bodyPr rtlCol="0"/>
          <a:lstStyle/>
          <a:p>
            <a:fld id="{AC44B527-3175-4AB4-8FF0-25871489067A}"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56ED346D-DC19-4C93-8D75-4E1068044913}" type="datetimeFigureOut">
              <a:rPr lang="en-US" smtClean="0"/>
              <a:t>6/22/2023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AC44B527-3175-4AB4-8FF0-25871489067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D346D-DC19-4C93-8D75-4E1068044913}" type="datetimeFigureOut">
              <a:rPr lang="en-US" smtClean="0"/>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44B527-3175-4AB4-8FF0-2587148906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889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ED346D-DC19-4C93-8D75-4E1068044913}"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4B527-3175-4AB4-8FF0-25871489067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ED346D-DC19-4C93-8D75-4E1068044913}"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4B527-3175-4AB4-8FF0-25871489067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6ED346D-DC19-4C93-8D75-4E1068044913}" type="datetimeFigureOut">
              <a:rPr lang="en-US" smtClean="0"/>
              <a:t>6/22/2023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5905" algn="l" rtl="0" eaLnBrk="1" latinLnBrk="0" hangingPunct="1">
        <a:spcBef>
          <a:spcPts val="300"/>
        </a:spcBef>
        <a:buClr>
          <a:schemeClr val="accent3"/>
        </a:buClr>
        <a:buFont typeface="Georgia" panose="02040502050405020303"/>
        <a:buChar char="•"/>
        <a:defRPr kumimoji="0" sz="2800" kern="1200">
          <a:solidFill>
            <a:schemeClr val="tx1"/>
          </a:solidFill>
          <a:latin typeface="+mn-lt"/>
          <a:ea typeface="+mn-ea"/>
          <a:cs typeface="+mn-cs"/>
        </a:defRPr>
      </a:lvl1pPr>
      <a:lvl2pPr marL="658495" indent="-247015" algn="l" rtl="0" eaLnBrk="1" latinLnBrk="0" hangingPunct="1">
        <a:spcBef>
          <a:spcPts val="300"/>
        </a:spcBef>
        <a:buClr>
          <a:schemeClr val="accent2"/>
        </a:buClr>
        <a:buFont typeface="Georgia" panose="02040502050405020303"/>
        <a:buChar char="▫"/>
        <a:defRPr kumimoji="0" sz="2600" kern="1200">
          <a:solidFill>
            <a:schemeClr val="accent2"/>
          </a:solidFill>
          <a:latin typeface="+mn-lt"/>
          <a:ea typeface="+mn-ea"/>
          <a:cs typeface="+mn-cs"/>
        </a:defRPr>
      </a:lvl2pPr>
      <a:lvl3pPr marL="923290" indent="-219710"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830" indent="-201295"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90015" indent="-182880" algn="l" rtl="0" eaLnBrk="1" latinLnBrk="0" hangingPunct="1">
        <a:spcBef>
          <a:spcPts val="300"/>
        </a:spcBef>
        <a:buClr>
          <a:schemeClr val="accent3"/>
        </a:buClr>
        <a:buFont typeface="Georgia" panose="02040502050405020303"/>
        <a:buChar char="▫"/>
        <a:defRPr kumimoji="0" sz="2000" kern="1200">
          <a:solidFill>
            <a:schemeClr val="accent3"/>
          </a:solidFill>
          <a:latin typeface="+mn-lt"/>
          <a:ea typeface="+mn-ea"/>
          <a:cs typeface="+mn-cs"/>
        </a:defRPr>
      </a:lvl5pPr>
      <a:lvl6pPr marL="1609090" indent="-182880" algn="l" rtl="0" eaLnBrk="1" latinLnBrk="0" hangingPunct="1">
        <a:spcBef>
          <a:spcPts val="300"/>
        </a:spcBef>
        <a:buClr>
          <a:schemeClr val="accent3"/>
        </a:buClr>
        <a:buFont typeface="Georgia" panose="02040502050405020303"/>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panose="02040502050405020303"/>
        <a:buChar char="▫"/>
        <a:defRPr kumimoji="0" sz="1600" kern="1200">
          <a:solidFill>
            <a:schemeClr val="accent3"/>
          </a:solidFill>
          <a:latin typeface="+mn-lt"/>
          <a:ea typeface="+mn-ea"/>
          <a:cs typeface="+mn-cs"/>
        </a:defRPr>
      </a:lvl7pPr>
      <a:lvl8pPr marL="2030095" indent="-182880" algn="l" rtl="0" eaLnBrk="1" latinLnBrk="0" hangingPunct="1">
        <a:spcBef>
          <a:spcPts val="300"/>
        </a:spcBef>
        <a:buClr>
          <a:schemeClr val="accent3"/>
        </a:buClr>
        <a:buFont typeface="Georgia" panose="02040502050405020303"/>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panose="02040502050405020303"/>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2B7DE-86F4-468A-9F47-C64D3E712724}" type="datetimeFigureOut">
              <a:rPr lang="en-US" smtClean="0"/>
              <a:t>6/22/2023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869BB-DFB5-4600-90B4-D520EAF7E71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8A8C3-6328-4AC4-8900-8C95A79D1D6D}" type="datetimeFigureOut">
              <a:rPr lang="en-US" smtClean="0"/>
              <a:t>6/22/2023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DD0CBD-6F68-4D87-8AAC-B1A851221F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nras.com/bang-nhu-cau-dinh-duong-khuyen-nghi-cho-nguoi-viet-na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GIỚI THIỆU BẢN THÂN GĐ 4 SAO HOÀNG THỊ HƯƠNG</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480845" y="1600200"/>
            <a:ext cx="3231820" cy="4525963"/>
          </a:xfrm>
        </p:spPr>
      </p:pic>
      <p:sp>
        <p:nvSpPr>
          <p:cNvPr id="6" name="Content Placeholder 5"/>
          <p:cNvSpPr>
            <a:spLocks noGrp="1"/>
          </p:cNvSpPr>
          <p:nvPr>
            <p:ph sz="half" idx="2"/>
          </p:nvPr>
        </p:nvSpPr>
        <p:spPr>
          <a:xfrm>
            <a:off x="539552" y="1626987"/>
            <a:ext cx="4392488" cy="4499176"/>
          </a:xfrm>
        </p:spPr>
        <p:txBody>
          <a:bodyPr>
            <a:normAutofit/>
          </a:bodyPr>
          <a:lstStyle/>
          <a:p>
            <a:r>
              <a:rPr lang="en-US" sz="2000" dirty="0" smtClean="0"/>
              <a:t>HỌ VÀ TÊN: HOÀNG THỊ HƯƠNG</a:t>
            </a:r>
          </a:p>
          <a:p>
            <a:r>
              <a:rPr lang="en-US" sz="2000" dirty="0" smtClean="0"/>
              <a:t>SINH NĂM : 1970</a:t>
            </a:r>
          </a:p>
          <a:p>
            <a:r>
              <a:rPr lang="en-US" sz="2000" dirty="0" smtClean="0"/>
              <a:t>THẠC SỸ QUẢN LÝ GIÁO DỤC</a:t>
            </a:r>
          </a:p>
          <a:p>
            <a:r>
              <a:rPr lang="en-US" sz="2000" dirty="0" smtClean="0"/>
              <a:t>HIỆN TẠI: SINH SỐNG VÀ LÀM VIỆC TẠI LINH ĐÀM – HÀ NỘI.</a:t>
            </a:r>
            <a:endParaRPr lang="en-US" sz="2000" dirty="0"/>
          </a:p>
        </p:txBody>
      </p:sp>
    </p:spTree>
    <p:extLst>
      <p:ext uri="{BB962C8B-B14F-4D97-AF65-F5344CB8AC3E}">
        <p14:creationId xmlns:p14="http://schemas.microsoft.com/office/powerpoint/2010/main" val="2486280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605" y="2456180"/>
            <a:ext cx="8229600" cy="1648460"/>
          </a:xfrm>
        </p:spPr>
        <p:txBody>
          <a:bodyPr>
            <a:prstTxWarp prst="textWave1">
              <a:avLst>
                <a:gd name="adj1" fmla="val 12500"/>
                <a:gd name="adj2" fmla="val 0"/>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lgerian" pitchFamily="82" charset="0"/>
              </a:rPr>
              <a:t>THANKS FOR LISTENING</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lgerian"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335"/>
            <a:ext cx="9157970" cy="3884930"/>
          </a:xfrm>
        </p:spPr>
        <p:txBody>
          <a:bodyPr>
            <a:noAutofit/>
          </a:bodyPr>
          <a:lstStyle/>
          <a:p>
            <a:r>
              <a:rPr lang="en-US" sz="9600" dirty="0" smtClean="0">
                <a:latin typeface="Algerian" pitchFamily="82" charset="0"/>
              </a:rPr>
              <a:t>  5 THÀNH PHẦN CHÍNH</a:t>
            </a:r>
            <a:endParaRPr lang="en-US" sz="9600" dirty="0">
              <a:latin typeface="Algerian" pitchFamily="82" charset="0"/>
            </a:endParaRPr>
          </a:p>
        </p:txBody>
      </p:sp>
      <p:sp>
        <p:nvSpPr>
          <p:cNvPr id="3" name="Subtitle 2"/>
          <p:cNvSpPr>
            <a:spLocks noGrp="1"/>
          </p:cNvSpPr>
          <p:nvPr>
            <p:ph type="subTitle" idx="1"/>
          </p:nvPr>
        </p:nvSpPr>
        <p:spPr>
          <a:xfrm>
            <a:off x="457200" y="4411345"/>
            <a:ext cx="8260080" cy="2254885"/>
          </a:xfrm>
        </p:spPr>
        <p:txBody>
          <a:bodyPr>
            <a:noAutofit/>
          </a:bodyPr>
          <a:lstStyle/>
          <a:p>
            <a:pPr algn="ctr"/>
            <a:r>
              <a:rPr lang="en-US" sz="6000" dirty="0" smtClean="0">
                <a:solidFill>
                  <a:srgbClr val="FF0000"/>
                </a:solidFill>
              </a:rPr>
              <a:t>ALPHA LIPID</a:t>
            </a:r>
            <a:r>
              <a:rPr lang="en-US" sz="6000" dirty="0" smtClean="0"/>
              <a:t> </a:t>
            </a:r>
          </a:p>
          <a:p>
            <a:pPr algn="ctr"/>
            <a:r>
              <a:rPr lang="en-US" sz="6000" dirty="0" smtClean="0"/>
              <a:t>LIFE LINE</a:t>
            </a:r>
            <a:endParaRPr lang="en-US" sz="6000" dirty="0"/>
          </a:p>
        </p:txBody>
      </p:sp>
    </p:spTree>
  </p:cSld>
  <p:clrMapOvr>
    <a:masterClrMapping/>
  </p:clrMapOvr>
  <p:transition>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flipV="1">
            <a:off x="3563887" y="1196751"/>
            <a:ext cx="45719" cy="45719"/>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76672"/>
            <a:ext cx="8640960" cy="5908526"/>
          </a:xfrm>
        </p:spPr>
      </p:pic>
    </p:spTree>
    <p:extLst>
      <p:ext uri="{BB962C8B-B14F-4D97-AF65-F5344CB8AC3E}">
        <p14:creationId xmlns:p14="http://schemas.microsoft.com/office/powerpoint/2010/main" val="840532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CanDow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i="1" spc="50" dirty="0" smtClean="0">
                <a:ln w="11430"/>
                <a:solidFill>
                  <a:srgbClr val="FF0000"/>
                </a:solidFill>
                <a:effectLst>
                  <a:outerShdw blurRad="76200" dist="50800" dir="5400000" algn="tl" rotWithShape="0">
                    <a:srgbClr val="000000">
                      <a:alpha val="65000"/>
                    </a:srgbClr>
                  </a:outerShdw>
                </a:effectLst>
                <a:latin typeface="Algerian" pitchFamily="82" charset="0"/>
                <a:cs typeface="Times New Roman" panose="02020603050405020304" pitchFamily="18" charset="0"/>
              </a:rPr>
              <a:t>KHÁNG THỂ</a:t>
            </a:r>
          </a:p>
        </p:txBody>
      </p:sp>
      <p:sp>
        <p:nvSpPr>
          <p:cNvPr id="3" name="Content Placeholder 2"/>
          <p:cNvSpPr>
            <a:spLocks noGrp="1"/>
          </p:cNvSpPr>
          <p:nvPr>
            <p:ph idx="1"/>
          </p:nvPr>
        </p:nvSpPr>
        <p:spPr>
          <a:xfrm>
            <a:off x="457200" y="2494915"/>
            <a:ext cx="8229600" cy="4079240"/>
          </a:xfrm>
          <a:solidFill>
            <a:schemeClr val="accent4">
              <a:lumMod val="20000"/>
              <a:lumOff val="80000"/>
            </a:schemeClr>
          </a:solidFill>
        </p:spPr>
        <p:txBody>
          <a:bodyPr>
            <a:normAutofit/>
          </a:bodyPr>
          <a:lstStyle/>
          <a:p>
            <a:pPr>
              <a:lnSpc>
                <a:spcPct val="150000"/>
              </a:lnSpc>
              <a:buClr>
                <a:schemeClr val="tx1"/>
              </a:buClr>
              <a:buFont typeface="Wingdings" panose="05000000000000000000" pitchFamily="2" charset="2"/>
              <a:buChar char="v"/>
            </a:pPr>
            <a:r>
              <a:rPr lang="en-US" sz="2000" b="1" dirty="0" err="1" smtClean="0">
                <a:latin typeface="Times New Roman" panose="02020603050405020304" pitchFamily="18" charset="0"/>
                <a:cs typeface="Times New Roman" panose="02020603050405020304" pitchFamily="18" charset="0"/>
              </a:rPr>
              <a:t>Thành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phần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kháng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thể</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tự</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nhiên:</a:t>
            </a:r>
          </a:p>
          <a:p>
            <a:pPr>
              <a:lnSpc>
                <a:spcPct val="150000"/>
              </a:lnSpc>
              <a:buClr>
                <a:schemeClr val="tx1"/>
              </a:buClr>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Hàm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lượng</a:t>
            </a:r>
            <a:r>
              <a:rPr lang="en-US" sz="2000" b="1" dirty="0" smtClean="0">
                <a:latin typeface="Times New Roman" panose="02020603050405020304" pitchFamily="18" charset="0"/>
                <a:cs typeface="Times New Roman" panose="02020603050405020304" pitchFamily="18" charset="0"/>
              </a:rPr>
              <a:t> 300/mg/</a:t>
            </a:r>
            <a:r>
              <a:rPr lang="en-US" sz="2000" b="1" dirty="0" err="1" smtClean="0">
                <a:latin typeface="Times New Roman" panose="02020603050405020304" pitchFamily="18" charset="0"/>
                <a:cs typeface="Times New Roman" panose="02020603050405020304" pitchFamily="18" charset="0"/>
              </a:rPr>
              <a:t>ly</a:t>
            </a:r>
            <a:r>
              <a:rPr lang="en-US" sz="2000" b="1" dirty="0" smtClean="0">
                <a:latin typeface="Times New Roman" panose="02020603050405020304" pitchFamily="18" charset="0"/>
                <a:cs typeface="Times New Roman" panose="02020603050405020304" pitchFamily="18" charset="0"/>
              </a:rPr>
              <a:t> =&gt; 8.400mg/1 </a:t>
            </a:r>
            <a:r>
              <a:rPr lang="en-US" sz="2000" b="1" dirty="0" err="1" smtClean="0">
                <a:latin typeface="Times New Roman" panose="02020603050405020304" pitchFamily="18" charset="0"/>
                <a:cs typeface="Times New Roman" panose="02020603050405020304" pitchFamily="18" charset="0"/>
              </a:rPr>
              <a:t>lon</a:t>
            </a:r>
            <a:endParaRPr lang="en-US" sz="2000" b="1" dirty="0" smtClean="0">
              <a:latin typeface="Times New Roman" panose="02020603050405020304" pitchFamily="18" charset="0"/>
              <a:cs typeface="Times New Roman" panose="02020603050405020304" pitchFamily="18" charset="0"/>
            </a:endParaRPr>
          </a:p>
          <a:p>
            <a:pPr lvl="1">
              <a:lnSpc>
                <a:spcPct val="150000"/>
              </a:lnSpc>
              <a:buClr>
                <a:schemeClr val="tx1"/>
              </a:buClr>
              <a:buNone/>
            </a:pPr>
            <a:r>
              <a:rPr lang="en-US" sz="1800" i="1" dirty="0" err="1" smtClean="0">
                <a:solidFill>
                  <a:schemeClr val="tx1"/>
                </a:solidFill>
                <a:latin typeface="Times New Roman" panose="02020603050405020304" pitchFamily="18" charset="0"/>
                <a:cs typeface="Times New Roman" panose="02020603050405020304" pitchFamily="18" charset="0"/>
              </a:rPr>
              <a:t>Tham</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khảo</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Để</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mua</a:t>
            </a:r>
            <a:r>
              <a:rPr lang="en-US" sz="1800" i="1" dirty="0" smtClean="0">
                <a:solidFill>
                  <a:schemeClr val="tx1"/>
                </a:solidFill>
                <a:latin typeface="Times New Roman" panose="02020603050405020304" pitchFamily="18" charset="0"/>
                <a:cs typeface="Times New Roman" panose="02020603050405020304" pitchFamily="18" charset="0"/>
              </a:rPr>
              <a:t> 8.400mg </a:t>
            </a:r>
            <a:r>
              <a:rPr lang="en-US" sz="1800" i="1" dirty="0" err="1" smtClean="0">
                <a:solidFill>
                  <a:schemeClr val="tx1"/>
                </a:solidFill>
                <a:latin typeface="Times New Roman" panose="02020603050405020304" pitchFamily="18" charset="0"/>
                <a:cs typeface="Times New Roman" panose="02020603050405020304" pitchFamily="18" charset="0"/>
              </a:rPr>
              <a:t>kháng</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thể</a:t>
            </a:r>
            <a:r>
              <a:rPr lang="en-US" sz="1800" i="1" dirty="0" smtClean="0">
                <a:solidFill>
                  <a:schemeClr val="tx1"/>
                </a:solidFill>
                <a:latin typeface="Times New Roman" panose="02020603050405020304" pitchFamily="18" charset="0"/>
                <a:cs typeface="Times New Roman" panose="02020603050405020304" pitchFamily="18" charset="0"/>
              </a:rPr>
              <a:t> ở </a:t>
            </a:r>
            <a:r>
              <a:rPr lang="en-US" sz="1800" i="1" dirty="0" err="1" smtClean="0">
                <a:solidFill>
                  <a:schemeClr val="tx1"/>
                </a:solidFill>
                <a:latin typeface="Times New Roman" panose="02020603050405020304" pitchFamily="18" charset="0"/>
                <a:cs typeface="Times New Roman" panose="02020603050405020304" pitchFamily="18" charset="0"/>
              </a:rPr>
              <a:t>ngoài</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thị</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trường</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thì</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mất</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hơn</a:t>
            </a:r>
            <a:r>
              <a:rPr lang="en-US" sz="1800" i="1" dirty="0" smtClean="0">
                <a:solidFill>
                  <a:schemeClr val="tx1"/>
                </a:solidFill>
                <a:latin typeface="Times New Roman" panose="02020603050405020304" pitchFamily="18" charset="0"/>
                <a:cs typeface="Times New Roman" panose="02020603050405020304" pitchFamily="18" charset="0"/>
              </a:rPr>
              <a:t> 10 </a:t>
            </a:r>
            <a:r>
              <a:rPr lang="en-US" sz="1800" i="1" dirty="0" err="1" smtClean="0">
                <a:solidFill>
                  <a:schemeClr val="tx1"/>
                </a:solidFill>
                <a:latin typeface="Times New Roman" panose="02020603050405020304" pitchFamily="18" charset="0"/>
                <a:cs typeface="Times New Roman" panose="02020603050405020304" pitchFamily="18" charset="0"/>
              </a:rPr>
              <a:t>triệu</a:t>
            </a:r>
            <a:r>
              <a:rPr lang="en-US" sz="1800" dirty="0" smtClean="0">
                <a:solidFill>
                  <a:schemeClr val="tx1"/>
                </a:solidFill>
                <a:latin typeface="Times New Roman" panose="02020603050405020304" pitchFamily="18" charset="0"/>
                <a:cs typeface="Times New Roman" panose="02020603050405020304" pitchFamily="18" charset="0"/>
              </a:rPr>
              <a:t>.</a:t>
            </a:r>
          </a:p>
          <a:p>
            <a:pPr>
              <a:lnSpc>
                <a:spcPct val="150000"/>
              </a:lnSpc>
              <a:buClr>
                <a:schemeClr val="tx1"/>
              </a:buClr>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Bởi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vì</a:t>
            </a:r>
            <a:r>
              <a:rPr lang="en-US" sz="2000" b="1"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hàng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ngày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chúng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phải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tiếp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xúc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rất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nhiều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bệnh:hóa chất,ô nhiễm,thực phẩm bẩn,...</a:t>
            </a:r>
          </a:p>
          <a:p>
            <a:pPr>
              <a:lnSpc>
                <a:spcPct val="150000"/>
              </a:lnSpc>
              <a:buClr>
                <a:schemeClr val="tx1"/>
              </a:buClr>
              <a:buFont typeface="Wingdings" panose="05000000000000000000" pitchFamily="2" charset="2"/>
              <a:buChar char="v"/>
            </a:pPr>
            <a:r>
              <a:rPr lang="en-US" sz="2000" b="1" dirty="0" err="1" smtClean="0">
                <a:latin typeface="Times New Roman" panose="02020603050405020304" pitchFamily="18" charset="0"/>
                <a:cs typeface="Times New Roman" panose="02020603050405020304" pitchFamily="18" charset="0"/>
              </a:rPr>
              <a:t>Kháng thể giúp</a:t>
            </a:r>
            <a:r>
              <a:rPr lang="en-US" sz="2000" dirty="0" err="1" smtClean="0">
                <a:latin typeface="Times New Roman" panose="02020603050405020304" pitchFamily="18" charset="0"/>
                <a:cs typeface="Times New Roman" panose="02020603050405020304" pitchFamily="18" charset="0"/>
              </a:rPr>
              <a:t>: kháng viêm,tiêu viêm,tiêu diệt virut,vi khuẩn.</a:t>
            </a:r>
            <a:endParaRPr lang="en-US" sz="2000" dirty="0" smtClean="0">
              <a:latin typeface="Times New Roman" panose="02020603050405020304" pitchFamily="18" charset="0"/>
              <a:cs typeface="Times New Roman" panose="02020603050405020304" pitchFamily="18" charset="0"/>
            </a:endParaRPr>
          </a:p>
          <a:p>
            <a:pPr>
              <a:lnSpc>
                <a:spcPct val="150000"/>
              </a:lnSpc>
              <a:buClr>
                <a:schemeClr val="tx1"/>
              </a:buClr>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Cho </a:t>
            </a:r>
            <a:r>
              <a:rPr lang="en-US" sz="2000" b="1" dirty="0" err="1" smtClean="0">
                <a:latin typeface="Times New Roman" panose="02020603050405020304" pitchFamily="18" charset="0"/>
                <a:cs typeface="Times New Roman" panose="02020603050405020304" pitchFamily="18" charset="0"/>
              </a:rPr>
              <a:t>nên</a:t>
            </a:r>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chuyên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khuyến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mọi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người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bổ</a:t>
            </a:r>
            <a:r>
              <a:rPr lang="en-US" sz="2000" dirty="0" smtClean="0">
                <a:latin typeface="Times New Roman" panose="02020603050405020304" pitchFamily="18" charset="0"/>
                <a:cs typeface="Times New Roman" panose="02020603050405020304" pitchFamily="18" charset="0"/>
              </a:rPr>
              <a:t> sung </a:t>
            </a:r>
            <a:r>
              <a:rPr lang="en-US" sz="2000" dirty="0" err="1" smtClean="0">
                <a:latin typeface="Times New Roman" panose="02020603050405020304" pitchFamily="18" charset="0"/>
                <a:cs typeface="Times New Roman" panose="02020603050405020304" pitchFamily="18" charset="0"/>
              </a:rPr>
              <a:t>kháng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mỗi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ngày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nâng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cao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hệ</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miễn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dịch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bảo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vệ</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sức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khỏe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một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chủ</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a:t>
            </a:r>
          </a:p>
          <a:p>
            <a:pPr>
              <a:lnSpc>
                <a:spcPct val="150000"/>
              </a:lnSpc>
              <a:buNone/>
            </a:pPr>
            <a:endParaRPr lang="en-US" sz="2000" dirty="0" smtClean="0">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540"/>
            <a:ext cx="8229600" cy="1066800"/>
          </a:xfrm>
        </p:spPr>
        <p:txBody>
          <a:bodyPr>
            <a:prstTxWarp prst="textDeflat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i="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CANXI</a:t>
            </a:r>
          </a:p>
        </p:txBody>
      </p:sp>
      <p:sp>
        <p:nvSpPr>
          <p:cNvPr id="3" name="Content Placeholder 2"/>
          <p:cNvSpPr>
            <a:spLocks noGrp="1"/>
          </p:cNvSpPr>
          <p:nvPr>
            <p:ph idx="1"/>
          </p:nvPr>
        </p:nvSpPr>
        <p:spPr>
          <a:xfrm>
            <a:off x="457200" y="1928495"/>
            <a:ext cx="8229600" cy="4645660"/>
          </a:xfrm>
          <a:solidFill>
            <a:schemeClr val="accent4">
              <a:lumMod val="20000"/>
              <a:lumOff val="80000"/>
            </a:schemeClr>
          </a:solidFill>
        </p:spPr>
        <p:txBody>
          <a:bodyPr>
            <a:normAutofit fontScale="90000" lnSpcReduction="20000"/>
          </a:bodyPr>
          <a:lstStyle/>
          <a:p>
            <a:pPr>
              <a:lnSpc>
                <a:spcPct val="160000"/>
              </a:lnSpc>
              <a:buClr>
                <a:schemeClr val="tx1"/>
              </a:buClr>
              <a:buFont typeface="Wingdings" panose="05000000000000000000" pitchFamily="2" charset="2"/>
              <a:buChar char="v"/>
            </a:pPr>
            <a:r>
              <a:rPr lang="en-US" sz="1800" b="1" dirty="0" err="1" smtClean="0">
                <a:latin typeface="Times New Roman" panose="02020603050405020304" pitchFamily="18" charset="0"/>
                <a:cs typeface="Times New Roman" panose="02020603050405020304" pitchFamily="18" charset="0"/>
              </a:rPr>
              <a:t>Thành</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phần</a:t>
            </a:r>
            <a:r>
              <a:rPr lang="en-US" sz="1800" b="1" dirty="0" smtClean="0">
                <a:latin typeface="Times New Roman" panose="02020603050405020304" pitchFamily="18" charset="0"/>
                <a:cs typeface="Times New Roman" panose="02020603050405020304" pitchFamily="18" charset="0"/>
              </a:rPr>
              <a:t> C</a:t>
            </a:r>
            <a:r>
              <a:rPr lang="en-US" sz="1800" b="1" dirty="0" err="1" smtClean="0">
                <a:latin typeface="Times New Roman" panose="02020603050405020304" pitchFamily="18" charset="0"/>
                <a:cs typeface="Times New Roman" panose="02020603050405020304" pitchFamily="18" charset="0"/>
              </a:rPr>
              <a:t>anxi:</a:t>
            </a:r>
          </a:p>
          <a:p>
            <a:pPr marL="109855" indent="0">
              <a:lnSpc>
                <a:spcPct val="160000"/>
              </a:lnSpc>
              <a:buClr>
                <a:schemeClr val="tx1"/>
              </a:buClr>
              <a:buFont typeface="Wingdings" panose="05000000000000000000" pitchFamily="2" charset="2"/>
              <a:buNone/>
            </a:pPr>
            <a:r>
              <a:rPr lang="en-US" sz="1800" b="1" dirty="0" smtClean="0">
                <a:latin typeface="Times New Roman" panose="02020603050405020304" pitchFamily="18" charset="0"/>
                <a:cs typeface="Times New Roman" panose="02020603050405020304" pitchFamily="18" charset="0"/>
              </a:rPr>
              <a:t>  Hàm lượng: 1.000mg/</a:t>
            </a:r>
            <a:r>
              <a:rPr lang="en-US" sz="1800" b="1" dirty="0" err="1" smtClean="0">
                <a:latin typeface="Times New Roman" panose="02020603050405020304" pitchFamily="18" charset="0"/>
                <a:cs typeface="Times New Roman" panose="02020603050405020304" pitchFamily="18" charset="0"/>
              </a:rPr>
              <a:t>ly</a:t>
            </a:r>
            <a:r>
              <a:rPr lang="en-US" sz="1800" b="1" dirty="0" smtClean="0">
                <a:latin typeface="Times New Roman" panose="02020603050405020304" pitchFamily="18" charset="0"/>
                <a:cs typeface="Times New Roman" panose="02020603050405020304" pitchFamily="18" charset="0"/>
              </a:rPr>
              <a:t> =&gt; 28.000mg/1lon Alpha Lipid LifeLine</a:t>
            </a:r>
          </a:p>
          <a:p>
            <a:pPr marL="109855" indent="0">
              <a:lnSpc>
                <a:spcPct val="160000"/>
              </a:lnSpc>
              <a:buClr>
                <a:schemeClr val="tx1"/>
              </a:buClr>
              <a:buFont typeface="Wingdings" panose="05000000000000000000" pitchFamily="2" charset="2"/>
              <a:buNone/>
            </a:pPr>
            <a:r>
              <a:rPr lang="en-US" sz="1800" b="1" dirty="0" smtClean="0">
                <a:latin typeface="Times New Roman" panose="02020603050405020304" pitchFamily="18" charset="0"/>
                <a:cs typeface="Times New Roman" panose="02020603050405020304" pitchFamily="18" charset="0"/>
              </a:rPr>
              <a:t> </a:t>
            </a:r>
            <a:r>
              <a:rPr lang="en-US" sz="1780" b="1" i="1" dirty="0" err="1" smtClean="0">
                <a:solidFill>
                  <a:schemeClr val="tx1"/>
                </a:solidFill>
                <a:latin typeface="Times New Roman" panose="02020603050405020304" pitchFamily="18" charset="0"/>
                <a:cs typeface="Times New Roman" panose="02020603050405020304" pitchFamily="18" charset="0"/>
              </a:rPr>
              <a:t>Tham</a:t>
            </a:r>
            <a:r>
              <a:rPr lang="en-US" sz="1780" b="1" i="1" dirty="0" smtClean="0">
                <a:solidFill>
                  <a:schemeClr val="tx1"/>
                </a:solidFill>
                <a:latin typeface="Times New Roman" panose="02020603050405020304" pitchFamily="18" charset="0"/>
                <a:cs typeface="Times New Roman" panose="02020603050405020304" pitchFamily="18" charset="0"/>
              </a:rPr>
              <a:t> </a:t>
            </a:r>
            <a:r>
              <a:rPr lang="en-US" sz="1780" b="1" i="1" dirty="0" err="1" smtClean="0">
                <a:solidFill>
                  <a:schemeClr val="tx1"/>
                </a:solidFill>
                <a:latin typeface="Times New Roman" panose="02020603050405020304" pitchFamily="18" charset="0"/>
                <a:cs typeface="Times New Roman" panose="02020603050405020304" pitchFamily="18" charset="0"/>
              </a:rPr>
              <a:t>khảo</a:t>
            </a:r>
            <a:r>
              <a:rPr lang="en-US" sz="1780" i="1" dirty="0" smtClean="0">
                <a:solidFill>
                  <a:schemeClr val="tx1"/>
                </a:solidFill>
                <a:latin typeface="Times New Roman" panose="02020603050405020304" pitchFamily="18" charset="0"/>
                <a:cs typeface="Times New Roman" panose="02020603050405020304" pitchFamily="18" charset="0"/>
              </a:rPr>
              <a:t>: 100g </a:t>
            </a:r>
            <a:r>
              <a:rPr lang="en-US" sz="1780" i="1" dirty="0" err="1" smtClean="0">
                <a:solidFill>
                  <a:schemeClr val="tx1"/>
                </a:solidFill>
                <a:latin typeface="Times New Roman" panose="02020603050405020304" pitchFamily="18" charset="0"/>
                <a:cs typeface="Times New Roman" panose="02020603050405020304" pitchFamily="18" charset="0"/>
              </a:rPr>
              <a:t>sữa</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thông</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thường</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có</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b="1" i="1" dirty="0" smtClean="0">
                <a:solidFill>
                  <a:schemeClr val="tx1"/>
                </a:solidFill>
                <a:latin typeface="Times New Roman" panose="02020603050405020304" pitchFamily="18" charset="0"/>
                <a:cs typeface="Times New Roman" panose="02020603050405020304" pitchFamily="18" charset="0"/>
              </a:rPr>
              <a:t>400-600</a:t>
            </a:r>
            <a:r>
              <a:rPr lang="en-US" sz="1780" i="1" dirty="0" smtClean="0">
                <a:solidFill>
                  <a:schemeClr val="tx1"/>
                </a:solidFill>
                <a:latin typeface="Times New Roman" panose="02020603050405020304" pitchFamily="18" charset="0"/>
                <a:cs typeface="Times New Roman" panose="02020603050405020304" pitchFamily="18" charset="0"/>
              </a:rPr>
              <a:t>mg (với AL3 là </a:t>
            </a:r>
            <a:r>
              <a:rPr lang="en-US" sz="1780" b="1" i="1" dirty="0" smtClean="0">
                <a:solidFill>
                  <a:schemeClr val="tx1"/>
                </a:solidFill>
                <a:latin typeface="Times New Roman" panose="02020603050405020304" pitchFamily="18" charset="0"/>
                <a:cs typeface="Times New Roman" panose="02020603050405020304" pitchFamily="18" charset="0"/>
              </a:rPr>
              <a:t>6,250</a:t>
            </a:r>
            <a:r>
              <a:rPr lang="en-US" sz="1780" i="1" dirty="0" smtClean="0">
                <a:solidFill>
                  <a:schemeClr val="tx1"/>
                </a:solidFill>
                <a:latin typeface="Times New Roman" panose="02020603050405020304" pitchFamily="18" charset="0"/>
                <a:cs typeface="Times New Roman" panose="02020603050405020304" pitchFamily="18" charset="0"/>
              </a:rPr>
              <a:t>mg)</a:t>
            </a:r>
          </a:p>
          <a:p>
            <a:pPr lvl="1">
              <a:lnSpc>
                <a:spcPct val="160000"/>
              </a:lnSpc>
              <a:buClr>
                <a:schemeClr val="tx1"/>
              </a:buClr>
              <a:buNone/>
            </a:pPr>
            <a:r>
              <a:rPr lang="en-US" sz="1780" i="1" dirty="0" smtClean="0">
                <a:solidFill>
                  <a:schemeClr val="tx1"/>
                </a:solidFill>
                <a:latin typeface="Times New Roman" panose="02020603050405020304" pitchFamily="18" charset="0"/>
                <a:cs typeface="Times New Roman" panose="02020603050405020304" pitchFamily="18" charset="0"/>
              </a:rPr>
              <a:t>=&gt; Alpha Lipid Lifeline </a:t>
            </a:r>
            <a:r>
              <a:rPr lang="en-US" sz="1780" i="1" dirty="0" err="1" smtClean="0">
                <a:solidFill>
                  <a:schemeClr val="tx1"/>
                </a:solidFill>
                <a:latin typeface="Times New Roman" panose="02020603050405020304" pitchFamily="18" charset="0"/>
                <a:cs typeface="Times New Roman" panose="02020603050405020304" pitchFamily="18" charset="0"/>
              </a:rPr>
              <a:t>có</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hàm</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lượng</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Canxi</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gấp</a:t>
            </a:r>
            <a:r>
              <a:rPr lang="en-US" sz="1780" i="1" dirty="0" smtClean="0">
                <a:solidFill>
                  <a:schemeClr val="tx1"/>
                </a:solidFill>
                <a:latin typeface="Times New Roman" panose="02020603050405020304" pitchFamily="18" charset="0"/>
                <a:cs typeface="Times New Roman" panose="02020603050405020304" pitchFamily="18" charset="0"/>
              </a:rPr>
              <a:t> 10 </a:t>
            </a:r>
            <a:r>
              <a:rPr lang="en-US" sz="1780" i="1" dirty="0" err="1" smtClean="0">
                <a:solidFill>
                  <a:schemeClr val="tx1"/>
                </a:solidFill>
                <a:latin typeface="Times New Roman" panose="02020603050405020304" pitchFamily="18" charset="0"/>
                <a:cs typeface="Times New Roman" panose="02020603050405020304" pitchFamily="18" charset="0"/>
              </a:rPr>
              <a:t>lần</a:t>
            </a:r>
            <a:r>
              <a:rPr lang="en-US" sz="1780" i="1" dirty="0" smtClean="0">
                <a:solidFill>
                  <a:schemeClr val="tx1"/>
                </a:solidFill>
                <a:latin typeface="Times New Roman" panose="02020603050405020304" pitchFamily="18" charset="0"/>
                <a:cs typeface="Times New Roman" panose="02020603050405020304" pitchFamily="18" charset="0"/>
              </a:rPr>
              <a:t> so </a:t>
            </a:r>
            <a:r>
              <a:rPr lang="en-US" sz="1780" i="1" dirty="0" err="1" smtClean="0">
                <a:solidFill>
                  <a:schemeClr val="tx1"/>
                </a:solidFill>
                <a:latin typeface="Times New Roman" panose="02020603050405020304" pitchFamily="18" charset="0"/>
                <a:cs typeface="Times New Roman" panose="02020603050405020304" pitchFamily="18" charset="0"/>
              </a:rPr>
              <a:t>với</a:t>
            </a:r>
            <a:r>
              <a:rPr lang="en-US" sz="1780" i="1" dirty="0" smtClean="0">
                <a:solidFill>
                  <a:schemeClr val="tx1"/>
                </a:solidFill>
                <a:latin typeface="Times New Roman" panose="02020603050405020304" pitchFamily="18" charset="0"/>
                <a:cs typeface="Times New Roman" panose="02020603050405020304" pitchFamily="18" charset="0"/>
              </a:rPr>
              <a:t> s</a:t>
            </a:r>
            <a:r>
              <a:rPr lang="en-US" sz="1780" i="1" dirty="0" err="1" smtClean="0">
                <a:solidFill>
                  <a:schemeClr val="tx1"/>
                </a:solidFill>
                <a:latin typeface="Times New Roman" panose="02020603050405020304" pitchFamily="18" charset="0"/>
                <a:cs typeface="Times New Roman" panose="02020603050405020304" pitchFamily="18" charset="0"/>
              </a:rPr>
              <a:t>ữa</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thông</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thường</a:t>
            </a:r>
            <a:r>
              <a:rPr lang="en-US" sz="1780" i="1" dirty="0" smtClean="0">
                <a:solidFill>
                  <a:schemeClr val="tx1"/>
                </a:solidFill>
                <a:latin typeface="Times New Roman" panose="02020603050405020304" pitchFamily="18" charset="0"/>
                <a:cs typeface="Times New Roman" panose="02020603050405020304" pitchFamily="18" charset="0"/>
              </a:rPr>
              <a:t>.</a:t>
            </a:r>
          </a:p>
          <a:p>
            <a:pPr>
              <a:lnSpc>
                <a:spcPct val="160000"/>
              </a:lnSpc>
              <a:buClr>
                <a:schemeClr val="tx1"/>
              </a:buClr>
              <a:buFont typeface="Wingdings" panose="05000000000000000000" pitchFamily="2" charset="2"/>
              <a:buChar char="v"/>
            </a:pPr>
            <a:r>
              <a:rPr lang="en-US" sz="1800" b="1" i="1" dirty="0" err="1" smtClean="0">
                <a:latin typeface="Times New Roman" panose="02020603050405020304" pitchFamily="18" charset="0"/>
                <a:cs typeface="Times New Roman" panose="02020603050405020304" pitchFamily="18" charset="0"/>
              </a:rPr>
              <a:t>Bởi</a:t>
            </a:r>
            <a:r>
              <a:rPr lang="en-US" sz="1800" b="1" i="1" dirty="0" smtClean="0">
                <a:latin typeface="Times New Roman" panose="02020603050405020304" pitchFamily="18" charset="0"/>
                <a:cs typeface="Times New Roman" panose="02020603050405020304" pitchFamily="18" charset="0"/>
              </a:rPr>
              <a:t> </a:t>
            </a:r>
            <a:r>
              <a:rPr lang="en-US" sz="1800" b="1" i="1" dirty="0" err="1" smtClean="0">
                <a:latin typeface="Times New Roman" panose="02020603050405020304" pitchFamily="18" charset="0"/>
                <a:cs typeface="Times New Roman" panose="02020603050405020304" pitchFamily="18" charset="0"/>
              </a:rPr>
              <a:t>vì</a:t>
            </a:r>
            <a:r>
              <a:rPr lang="en-US" sz="1800" b="1" i="1" dirty="0" smtClean="0">
                <a:latin typeface="Times New Roman" panose="02020603050405020304" pitchFamily="18" charset="0"/>
                <a:cs typeface="Times New Roman" panose="02020603050405020304" pitchFamily="18" charset="0"/>
              </a:rPr>
              <a:t>:</a:t>
            </a:r>
            <a:r>
              <a:rPr lang="en-US" sz="1800" i="1"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Canxi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rất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quan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trọng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với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sức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khỏe</a:t>
            </a:r>
            <a:r>
              <a:rPr lang="en-US" sz="1800" dirty="0" smtClean="0">
                <a:latin typeface="Times New Roman" panose="02020603050405020304" pitchFamily="18" charset="0"/>
                <a:cs typeface="Times New Roman" panose="02020603050405020304" pitchFamily="18" charset="0"/>
              </a:rPr>
              <a:t> con </a:t>
            </a:r>
            <a:r>
              <a:rPr lang="en-US" sz="1800" dirty="0" err="1" smtClean="0">
                <a:latin typeface="Times New Roman" panose="02020603050405020304" pitchFamily="18" charset="0"/>
                <a:cs typeface="Times New Roman" panose="02020603050405020304" pitchFamily="18" charset="0"/>
              </a:rPr>
              <a:t>người đặc biệt là hệ Xương khớp.</a:t>
            </a:r>
          </a:p>
          <a:p>
            <a:pPr>
              <a:lnSpc>
                <a:spcPct val="160000"/>
              </a:lnSpc>
              <a:buClr>
                <a:schemeClr val="tx1"/>
              </a:buClr>
              <a:buFont typeface="Wingdings" panose="05000000000000000000" pitchFamily="2" charset="2"/>
              <a:buChar char="v"/>
            </a:pPr>
            <a:r>
              <a:rPr lang="en-US" sz="1800" b="1" i="1" dirty="0" err="1" smtClean="0">
                <a:latin typeface="Times New Roman" panose="02020603050405020304" pitchFamily="18" charset="0"/>
                <a:cs typeface="Times New Roman" panose="02020603050405020304" pitchFamily="18" charset="0"/>
                <a:sym typeface="+mn-ea"/>
              </a:rPr>
              <a:t>Bên</a:t>
            </a:r>
            <a:r>
              <a:rPr lang="en-US" sz="1800" b="1" i="1" dirty="0" smtClean="0">
                <a:latin typeface="Times New Roman" panose="02020603050405020304" pitchFamily="18" charset="0"/>
                <a:cs typeface="Times New Roman" panose="02020603050405020304" pitchFamily="18" charset="0"/>
                <a:sym typeface="+mn-ea"/>
              </a:rPr>
              <a:t> </a:t>
            </a:r>
            <a:r>
              <a:rPr lang="en-US" sz="1800" b="1" i="1" dirty="0" err="1" smtClean="0">
                <a:latin typeface="Times New Roman" panose="02020603050405020304" pitchFamily="18" charset="0"/>
                <a:cs typeface="Times New Roman" panose="02020603050405020304" pitchFamily="18" charset="0"/>
                <a:sym typeface="+mn-ea"/>
              </a:rPr>
              <a:t>cạnh</a:t>
            </a:r>
            <a:r>
              <a:rPr lang="en-US" sz="1800" b="1" i="1" dirty="0" smtClean="0">
                <a:latin typeface="Times New Roman" panose="02020603050405020304" pitchFamily="18" charset="0"/>
                <a:cs typeface="Times New Roman" panose="02020603050405020304" pitchFamily="18" charset="0"/>
                <a:sym typeface="+mn-ea"/>
              </a:rPr>
              <a:t> </a:t>
            </a:r>
            <a:r>
              <a:rPr lang="en-US" sz="1800" b="1" i="1" dirty="0" err="1" smtClean="0">
                <a:latin typeface="Times New Roman" panose="02020603050405020304" pitchFamily="18" charset="0"/>
                <a:cs typeface="Times New Roman" panose="02020603050405020304" pitchFamily="18" charset="0"/>
                <a:sym typeface="+mn-ea"/>
              </a:rPr>
              <a:t>đó:</a:t>
            </a:r>
            <a:r>
              <a:rPr lang="en-US" sz="1800" dirty="0" err="1" smtClean="0">
                <a:latin typeface="Times New Roman" panose="02020603050405020304" pitchFamily="18" charset="0"/>
                <a:cs typeface="Times New Roman" panose="02020603050405020304" pitchFamily="18" charset="0"/>
                <a:sym typeface="+mn-ea"/>
              </a:rPr>
              <a:t>việc</a:t>
            </a:r>
            <a:r>
              <a:rPr lang="en-US" sz="1800" dirty="0" smtClean="0">
                <a:latin typeface="Times New Roman" panose="02020603050405020304" pitchFamily="18" charset="0"/>
                <a:cs typeface="Times New Roman" panose="02020603050405020304" pitchFamily="18" charset="0"/>
                <a:sym typeface="+mn-ea"/>
              </a:rPr>
              <a:t> </a:t>
            </a:r>
            <a:r>
              <a:rPr lang="en-US" sz="1800" dirty="0" err="1" smtClean="0">
                <a:latin typeface="Times New Roman" panose="02020603050405020304" pitchFamily="18" charset="0"/>
                <a:cs typeface="Times New Roman" panose="02020603050405020304" pitchFamily="18" charset="0"/>
                <a:sym typeface="+mn-ea"/>
              </a:rPr>
              <a:t>thiếu</a:t>
            </a:r>
            <a:r>
              <a:rPr lang="en-US" sz="1800" dirty="0" smtClean="0">
                <a:latin typeface="Times New Roman" panose="02020603050405020304" pitchFamily="18" charset="0"/>
                <a:cs typeface="Times New Roman" panose="02020603050405020304" pitchFamily="18" charset="0"/>
                <a:sym typeface="+mn-ea"/>
              </a:rPr>
              <a:t> </a:t>
            </a:r>
            <a:r>
              <a:rPr lang="en-US" sz="1800" dirty="0" err="1" smtClean="0">
                <a:latin typeface="Times New Roman" panose="02020603050405020304" pitchFamily="18" charset="0"/>
                <a:cs typeface="Times New Roman" panose="02020603050405020304" pitchFamily="18" charset="0"/>
                <a:sym typeface="+mn-ea"/>
              </a:rPr>
              <a:t>canxi</a:t>
            </a:r>
            <a:r>
              <a:rPr lang="en-US" sz="1800" dirty="0" smtClean="0">
                <a:latin typeface="Times New Roman" panose="02020603050405020304" pitchFamily="18" charset="0"/>
                <a:cs typeface="Times New Roman" panose="02020603050405020304" pitchFamily="18" charset="0"/>
                <a:sym typeface="+mn-ea"/>
              </a:rPr>
              <a:t> </a:t>
            </a:r>
            <a:r>
              <a:rPr lang="en-US" sz="1800" dirty="0" err="1" smtClean="0">
                <a:latin typeface="Times New Roman" panose="02020603050405020304" pitchFamily="18" charset="0"/>
                <a:cs typeface="Times New Roman" panose="02020603050405020304" pitchFamily="18" charset="0"/>
                <a:sym typeface="+mn-ea"/>
              </a:rPr>
              <a:t>liên</a:t>
            </a:r>
            <a:r>
              <a:rPr lang="en-US" sz="1800" dirty="0" smtClean="0">
                <a:latin typeface="Times New Roman" panose="02020603050405020304" pitchFamily="18" charset="0"/>
                <a:cs typeface="Times New Roman" panose="02020603050405020304" pitchFamily="18" charset="0"/>
                <a:sym typeface="+mn-ea"/>
              </a:rPr>
              <a:t> </a:t>
            </a:r>
            <a:r>
              <a:rPr lang="en-US" sz="1800" dirty="0" err="1" smtClean="0">
                <a:latin typeface="Times New Roman" panose="02020603050405020304" pitchFamily="18" charset="0"/>
                <a:cs typeface="Times New Roman" panose="02020603050405020304" pitchFamily="18" charset="0"/>
                <a:sym typeface="+mn-ea"/>
              </a:rPr>
              <a:t>quan</a:t>
            </a:r>
            <a:r>
              <a:rPr lang="en-US" sz="1800" dirty="0" smtClean="0">
                <a:latin typeface="Times New Roman" panose="02020603050405020304" pitchFamily="18" charset="0"/>
                <a:cs typeface="Times New Roman" panose="02020603050405020304" pitchFamily="18" charset="0"/>
                <a:sym typeface="+mn-ea"/>
              </a:rPr>
              <a:t> </a:t>
            </a:r>
            <a:r>
              <a:rPr lang="en-US" sz="1800" dirty="0" err="1" smtClean="0">
                <a:latin typeface="Times New Roman" panose="02020603050405020304" pitchFamily="18" charset="0"/>
                <a:cs typeface="Times New Roman" panose="02020603050405020304" pitchFamily="18" charset="0"/>
                <a:sym typeface="+mn-ea"/>
              </a:rPr>
              <a:t>đến</a:t>
            </a:r>
            <a:r>
              <a:rPr lang="en-US" sz="1800" dirty="0" smtClean="0">
                <a:latin typeface="Times New Roman" panose="02020603050405020304" pitchFamily="18" charset="0"/>
                <a:cs typeface="Times New Roman" panose="02020603050405020304" pitchFamily="18" charset="0"/>
                <a:sym typeface="+mn-ea"/>
              </a:rPr>
              <a:t> 147 </a:t>
            </a:r>
            <a:r>
              <a:rPr lang="en-US" sz="1800" dirty="0" err="1" smtClean="0">
                <a:latin typeface="Times New Roman" panose="02020603050405020304" pitchFamily="18" charset="0"/>
                <a:cs typeface="Times New Roman" panose="02020603050405020304" pitchFamily="18" charset="0"/>
                <a:sym typeface="+mn-ea"/>
              </a:rPr>
              <a:t>vấn</a:t>
            </a:r>
            <a:r>
              <a:rPr lang="en-US" sz="1800" dirty="0" smtClean="0">
                <a:latin typeface="Times New Roman" panose="02020603050405020304" pitchFamily="18" charset="0"/>
                <a:cs typeface="Times New Roman" panose="02020603050405020304" pitchFamily="18" charset="0"/>
                <a:sym typeface="+mn-ea"/>
              </a:rPr>
              <a:t> </a:t>
            </a:r>
            <a:r>
              <a:rPr lang="en-US" sz="1800" dirty="0" err="1" smtClean="0">
                <a:latin typeface="Times New Roman" panose="02020603050405020304" pitchFamily="18" charset="0"/>
                <a:cs typeface="Times New Roman" panose="02020603050405020304" pitchFamily="18" charset="0"/>
                <a:sym typeface="+mn-ea"/>
              </a:rPr>
              <a:t>đề</a:t>
            </a:r>
            <a:r>
              <a:rPr lang="en-US" sz="1800" dirty="0" smtClean="0">
                <a:latin typeface="Times New Roman" panose="02020603050405020304" pitchFamily="18" charset="0"/>
                <a:cs typeface="Times New Roman" panose="02020603050405020304" pitchFamily="18" charset="0"/>
                <a:sym typeface="+mn-ea"/>
              </a:rPr>
              <a:t> </a:t>
            </a:r>
            <a:r>
              <a:rPr lang="en-US" sz="1800" dirty="0" err="1" smtClean="0">
                <a:latin typeface="Times New Roman" panose="02020603050405020304" pitchFamily="18" charset="0"/>
                <a:cs typeface="Times New Roman" panose="02020603050405020304" pitchFamily="18" charset="0"/>
                <a:sym typeface="+mn-ea"/>
              </a:rPr>
              <a:t>sức</a:t>
            </a:r>
            <a:r>
              <a:rPr lang="en-US" sz="1800" dirty="0" smtClean="0">
                <a:latin typeface="Times New Roman" panose="02020603050405020304" pitchFamily="18" charset="0"/>
                <a:cs typeface="Times New Roman" panose="02020603050405020304" pitchFamily="18" charset="0"/>
                <a:sym typeface="+mn-ea"/>
              </a:rPr>
              <a:t> </a:t>
            </a:r>
            <a:r>
              <a:rPr lang="en-US" sz="1800" dirty="0" err="1" smtClean="0">
                <a:latin typeface="Times New Roman" panose="02020603050405020304" pitchFamily="18" charset="0"/>
                <a:cs typeface="Times New Roman" panose="02020603050405020304" pitchFamily="18" charset="0"/>
                <a:sym typeface="+mn-ea"/>
              </a:rPr>
              <a:t>khỏe</a:t>
            </a:r>
            <a:r>
              <a:rPr lang="en-US" sz="1800" dirty="0" smtClean="0">
                <a:latin typeface="Times New Roman" panose="02020603050405020304" pitchFamily="18" charset="0"/>
                <a:cs typeface="Times New Roman" panose="02020603050405020304" pitchFamily="18" charset="0"/>
                <a:sym typeface="+mn-ea"/>
              </a:rPr>
              <a:t>: </a:t>
            </a:r>
            <a:r>
              <a:rPr lang="en-US" sz="1800" dirty="0" err="1" smtClean="0">
                <a:latin typeface="Times New Roman" panose="02020603050405020304" pitchFamily="18" charset="0"/>
                <a:cs typeface="Times New Roman" panose="02020603050405020304" pitchFamily="18" charset="0"/>
                <a:sym typeface="+mn-ea"/>
              </a:rPr>
              <a:t>Tê</a:t>
            </a:r>
            <a:r>
              <a:rPr lang="en-US" sz="1800" dirty="0" smtClean="0">
                <a:latin typeface="Times New Roman" panose="02020603050405020304" pitchFamily="18" charset="0"/>
                <a:cs typeface="Times New Roman" panose="02020603050405020304" pitchFamily="18" charset="0"/>
                <a:sym typeface="+mn-ea"/>
              </a:rPr>
              <a:t> </a:t>
            </a:r>
            <a:r>
              <a:rPr lang="en-US" sz="1800" dirty="0" err="1" smtClean="0">
                <a:latin typeface="Times New Roman" panose="02020603050405020304" pitchFamily="18" charset="0"/>
                <a:cs typeface="Times New Roman" panose="02020603050405020304" pitchFamily="18" charset="0"/>
                <a:sym typeface="+mn-ea"/>
              </a:rPr>
              <a:t>tay</a:t>
            </a:r>
            <a:r>
              <a:rPr lang="en-US" sz="1800" dirty="0" smtClean="0">
                <a:latin typeface="Times New Roman" panose="02020603050405020304" pitchFamily="18" charset="0"/>
                <a:cs typeface="Times New Roman" panose="02020603050405020304" pitchFamily="18" charset="0"/>
                <a:sym typeface="+mn-ea"/>
              </a:rPr>
              <a:t> </a:t>
            </a:r>
            <a:r>
              <a:rPr lang="en-US" sz="1800" dirty="0" err="1" smtClean="0">
                <a:latin typeface="Times New Roman" panose="02020603050405020304" pitchFamily="18" charset="0"/>
                <a:cs typeface="Times New Roman" panose="02020603050405020304" pitchFamily="18" charset="0"/>
                <a:sym typeface="+mn-ea"/>
              </a:rPr>
              <a:t>chân</a:t>
            </a:r>
            <a:r>
              <a:rPr lang="en-US" sz="1800" dirty="0" smtClean="0">
                <a:latin typeface="Times New Roman" panose="02020603050405020304" pitchFamily="18" charset="0"/>
                <a:cs typeface="Times New Roman" panose="02020603050405020304" pitchFamily="18" charset="0"/>
                <a:sym typeface="+mn-ea"/>
              </a:rPr>
              <a:t>, </a:t>
            </a:r>
            <a:r>
              <a:rPr lang="en-US" sz="1800" dirty="0" err="1" smtClean="0">
                <a:latin typeface="Times New Roman" panose="02020603050405020304" pitchFamily="18" charset="0"/>
                <a:cs typeface="Times New Roman" panose="02020603050405020304" pitchFamily="18" charset="0"/>
                <a:sym typeface="+mn-ea"/>
              </a:rPr>
              <a:t>rụng</a:t>
            </a:r>
            <a:r>
              <a:rPr lang="en-US" sz="1800" dirty="0" smtClean="0">
                <a:latin typeface="Times New Roman" panose="02020603050405020304" pitchFamily="18" charset="0"/>
                <a:cs typeface="Times New Roman" panose="02020603050405020304" pitchFamily="18" charset="0"/>
                <a:sym typeface="+mn-ea"/>
              </a:rPr>
              <a:t> </a:t>
            </a:r>
            <a:r>
              <a:rPr lang="en-US" sz="1800" dirty="0" err="1" smtClean="0">
                <a:latin typeface="Times New Roman" panose="02020603050405020304" pitchFamily="18" charset="0"/>
                <a:cs typeface="Times New Roman" panose="02020603050405020304" pitchFamily="18" charset="0"/>
                <a:sym typeface="+mn-ea"/>
              </a:rPr>
              <a:t>tóc</a:t>
            </a:r>
            <a:r>
              <a:rPr lang="en-US" sz="1800" dirty="0" smtClean="0">
                <a:latin typeface="Times New Roman" panose="02020603050405020304" pitchFamily="18" charset="0"/>
                <a:cs typeface="Times New Roman" panose="02020603050405020304" pitchFamily="18" charset="0"/>
                <a:sym typeface="+mn-ea"/>
              </a:rPr>
              <a:t>, </a:t>
            </a:r>
            <a:r>
              <a:rPr lang="en-US" sz="1800" dirty="0" err="1" smtClean="0">
                <a:latin typeface="Times New Roman" panose="02020603050405020304" pitchFamily="18" charset="0"/>
                <a:cs typeface="Times New Roman" panose="02020603050405020304" pitchFamily="18" charset="0"/>
                <a:sym typeface="+mn-ea"/>
              </a:rPr>
              <a:t>mất</a:t>
            </a:r>
            <a:r>
              <a:rPr lang="en-US" sz="1800" dirty="0" smtClean="0">
                <a:latin typeface="Times New Roman" panose="02020603050405020304" pitchFamily="18" charset="0"/>
                <a:cs typeface="Times New Roman" panose="02020603050405020304" pitchFamily="18" charset="0"/>
                <a:sym typeface="+mn-ea"/>
              </a:rPr>
              <a:t> </a:t>
            </a:r>
            <a:r>
              <a:rPr lang="en-US" sz="1800" dirty="0" err="1" smtClean="0">
                <a:latin typeface="Times New Roman" panose="02020603050405020304" pitchFamily="18" charset="0"/>
                <a:cs typeface="Times New Roman" panose="02020603050405020304" pitchFamily="18" charset="0"/>
                <a:sym typeface="+mn-ea"/>
              </a:rPr>
              <a:t>ngủ</a:t>
            </a:r>
            <a:r>
              <a:rPr lang="en-US" sz="1800" dirty="0" smtClean="0">
                <a:latin typeface="Times New Roman" panose="02020603050405020304" pitchFamily="18" charset="0"/>
                <a:cs typeface="Times New Roman" panose="02020603050405020304" pitchFamily="18" charset="0"/>
                <a:sym typeface="+mn-ea"/>
              </a:rPr>
              <a:t>, </a:t>
            </a:r>
            <a:r>
              <a:rPr lang="en-US" sz="1800" dirty="0" err="1" smtClean="0">
                <a:latin typeface="Times New Roman" panose="02020603050405020304" pitchFamily="18" charset="0"/>
                <a:cs typeface="Times New Roman" panose="02020603050405020304" pitchFamily="18" charset="0"/>
                <a:sym typeface="+mn-ea"/>
              </a:rPr>
              <a:t>tiểu</a:t>
            </a:r>
            <a:r>
              <a:rPr lang="en-US" sz="1800" dirty="0" smtClean="0">
                <a:latin typeface="Times New Roman" panose="02020603050405020304" pitchFamily="18" charset="0"/>
                <a:cs typeface="Times New Roman" panose="02020603050405020304" pitchFamily="18" charset="0"/>
                <a:sym typeface="+mn-ea"/>
              </a:rPr>
              <a:t> </a:t>
            </a:r>
            <a:r>
              <a:rPr lang="en-US" sz="1800" dirty="0" err="1" smtClean="0">
                <a:latin typeface="Times New Roman" panose="02020603050405020304" pitchFamily="18" charset="0"/>
                <a:cs typeface="Times New Roman" panose="02020603050405020304" pitchFamily="18" charset="0"/>
                <a:sym typeface="+mn-ea"/>
              </a:rPr>
              <a:t>đêm</a:t>
            </a:r>
            <a:r>
              <a:rPr lang="en-US" sz="1800" dirty="0" smtClean="0">
                <a:latin typeface="Times New Roman" panose="02020603050405020304" pitchFamily="18" charset="0"/>
                <a:cs typeface="Times New Roman" panose="02020603050405020304" pitchFamily="18" charset="0"/>
                <a:sym typeface="+mn-ea"/>
              </a:rPr>
              <a:t>, </a:t>
            </a:r>
            <a:r>
              <a:rPr lang="en-US" sz="1800" dirty="0" err="1" smtClean="0">
                <a:latin typeface="Times New Roman" panose="02020603050405020304" pitchFamily="18" charset="0"/>
                <a:cs typeface="Times New Roman" panose="02020603050405020304" pitchFamily="18" charset="0"/>
                <a:sym typeface="+mn-ea"/>
              </a:rPr>
              <a:t>chuột</a:t>
            </a:r>
            <a:r>
              <a:rPr lang="en-US" sz="1800" dirty="0" smtClean="0">
                <a:latin typeface="Times New Roman" panose="02020603050405020304" pitchFamily="18" charset="0"/>
                <a:cs typeface="Times New Roman" panose="02020603050405020304" pitchFamily="18" charset="0"/>
                <a:sym typeface="+mn-ea"/>
              </a:rPr>
              <a:t> </a:t>
            </a:r>
            <a:r>
              <a:rPr lang="en-US" sz="1800" dirty="0" err="1" smtClean="0">
                <a:latin typeface="Times New Roman" panose="02020603050405020304" pitchFamily="18" charset="0"/>
                <a:cs typeface="Times New Roman" panose="02020603050405020304" pitchFamily="18" charset="0"/>
                <a:sym typeface="+mn-ea"/>
              </a:rPr>
              <a:t>rút</a:t>
            </a:r>
            <a:r>
              <a:rPr lang="en-US" sz="1800" dirty="0" smtClean="0">
                <a:latin typeface="Times New Roman" panose="02020603050405020304" pitchFamily="18" charset="0"/>
                <a:cs typeface="Times New Roman" panose="02020603050405020304" pitchFamily="18" charset="0"/>
                <a:sym typeface="+mn-ea"/>
              </a:rPr>
              <a:t>, </a:t>
            </a:r>
            <a:r>
              <a:rPr lang="en-US" sz="1800" dirty="0" err="1" smtClean="0">
                <a:latin typeface="Times New Roman" panose="02020603050405020304" pitchFamily="18" charset="0"/>
                <a:cs typeface="Times New Roman" panose="02020603050405020304" pitchFamily="18" charset="0"/>
                <a:sym typeface="+mn-ea"/>
              </a:rPr>
              <a:t>loãng</a:t>
            </a:r>
            <a:r>
              <a:rPr lang="en-US" sz="1800" dirty="0" smtClean="0">
                <a:latin typeface="Times New Roman" panose="02020603050405020304" pitchFamily="18" charset="0"/>
                <a:cs typeface="Times New Roman" panose="02020603050405020304" pitchFamily="18" charset="0"/>
                <a:sym typeface="+mn-ea"/>
              </a:rPr>
              <a:t> </a:t>
            </a:r>
            <a:r>
              <a:rPr lang="en-US" sz="1800" dirty="0" err="1" smtClean="0">
                <a:latin typeface="Times New Roman" panose="02020603050405020304" pitchFamily="18" charset="0"/>
                <a:cs typeface="Times New Roman" panose="02020603050405020304" pitchFamily="18" charset="0"/>
                <a:sym typeface="+mn-ea"/>
              </a:rPr>
              <a:t>xương</a:t>
            </a:r>
            <a:r>
              <a:rPr lang="en-US" sz="1800" dirty="0" smtClean="0">
                <a:latin typeface="Times New Roman" panose="02020603050405020304" pitchFamily="18" charset="0"/>
                <a:cs typeface="Times New Roman" panose="02020603050405020304" pitchFamily="18" charset="0"/>
                <a:sym typeface="+mn-ea"/>
              </a:rPr>
              <a:t>,..</a:t>
            </a:r>
            <a:endParaRPr lang="en-US" sz="1800" dirty="0" smtClean="0">
              <a:latin typeface="Times New Roman" panose="02020603050405020304" pitchFamily="18" charset="0"/>
              <a:cs typeface="Times New Roman" panose="02020603050405020304" pitchFamily="18" charset="0"/>
            </a:endParaRPr>
          </a:p>
          <a:p>
            <a:pPr>
              <a:lnSpc>
                <a:spcPct val="160000"/>
              </a:lnSpc>
              <a:buClr>
                <a:schemeClr val="tx1"/>
              </a:buClr>
              <a:buFont typeface="Wingdings" panose="05000000000000000000" pitchFamily="2" charset="2"/>
              <a:buChar char="v"/>
            </a:pPr>
            <a:r>
              <a:rPr lang="en-US" sz="1800" b="1" i="1" dirty="0" smtClean="0">
                <a:latin typeface="Times New Roman" panose="02020603050405020304" pitchFamily="18" charset="0"/>
                <a:cs typeface="Times New Roman" panose="02020603050405020304" pitchFamily="18" charset="0"/>
              </a:rPr>
              <a:t>Cho </a:t>
            </a:r>
            <a:r>
              <a:rPr lang="en-US" sz="1800" b="1" i="1" dirty="0" err="1" smtClean="0">
                <a:latin typeface="Times New Roman" panose="02020603050405020304" pitchFamily="18" charset="0"/>
                <a:cs typeface="Times New Roman" panose="02020603050405020304" pitchFamily="18" charset="0"/>
              </a:rPr>
              <a:t>nên</a:t>
            </a:r>
            <a:r>
              <a:rPr lang="en-US" sz="1800" b="1" i="1"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tổ</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chức</a:t>
            </a:r>
            <a:r>
              <a:rPr lang="en-US" sz="1800" dirty="0" smtClean="0">
                <a:latin typeface="Times New Roman" panose="02020603050405020304" pitchFamily="18" charset="0"/>
                <a:cs typeface="Times New Roman" panose="02020603050405020304" pitchFamily="18" charset="0"/>
              </a:rPr>
              <a:t> y </a:t>
            </a:r>
            <a:r>
              <a:rPr lang="en-US" sz="1800" dirty="0" err="1" smtClean="0">
                <a:latin typeface="Times New Roman" panose="02020603050405020304" pitchFamily="18" charset="0"/>
                <a:cs typeface="Times New Roman" panose="02020603050405020304" pitchFamily="18" charset="0"/>
              </a:rPr>
              <a:t>tế</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thế</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giới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khuyến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cáo</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mỗi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người,mỗi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ngày</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nên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sử</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dụng</a:t>
            </a:r>
            <a:r>
              <a:rPr lang="en-US" sz="1800" dirty="0" smtClean="0">
                <a:latin typeface="Times New Roman" panose="02020603050405020304" pitchFamily="18" charset="0"/>
                <a:cs typeface="Times New Roman" panose="02020603050405020304" pitchFamily="18" charset="0"/>
              </a:rPr>
              <a:t> 1000mg C</a:t>
            </a:r>
            <a:r>
              <a:rPr lang="en-US" sz="1800" dirty="0" err="1" smtClean="0">
                <a:latin typeface="Times New Roman" panose="02020603050405020304" pitchFamily="18" charset="0"/>
                <a:cs typeface="Times New Roman" panose="02020603050405020304" pitchFamily="18" charset="0"/>
              </a:rPr>
              <a:t>anxi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để</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bảo</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vệ</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sức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khỏe</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chủ</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động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hỗ</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trợ</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hệ</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miễn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dịch</a:t>
            </a:r>
            <a:r>
              <a:rPr lang="en-US" sz="1800" dirty="0" smtClean="0">
                <a:latin typeface="Times New Roman" panose="02020603050405020304" pitchFamily="18" charset="0"/>
                <a:cs typeface="Times New Roman" panose="02020603050405020304" pitchFamily="18" charset="0"/>
              </a:rPr>
              <a:t>. </a:t>
            </a:r>
          </a:p>
          <a:p>
            <a:pPr lvl="1">
              <a:lnSpc>
                <a:spcPct val="160000"/>
              </a:lnSpc>
              <a:buClr>
                <a:schemeClr val="tx1"/>
              </a:buClr>
              <a:buNone/>
            </a:pPr>
            <a:r>
              <a:rPr lang="en-US" sz="1600" i="1" dirty="0" smtClean="0">
                <a:solidFill>
                  <a:srgbClr val="FF0000"/>
                </a:solidFill>
                <a:latin typeface="Times New Roman" panose="02020603050405020304" pitchFamily="18" charset="0"/>
                <a:cs typeface="Times New Roman" panose="02020603050405020304" pitchFamily="18" charset="0"/>
                <a:hlinkClick r:id="rId3"/>
              </a:rPr>
              <a:t>https://vnras.com/bang-nhu-cau-dinh-duong-khuyen-nghi-cho-nguoi-viet-nam/</a:t>
            </a:r>
            <a:endParaRPr lang="en-US" sz="1600" i="1" dirty="0" smtClean="0">
              <a:solidFill>
                <a:srgbClr val="FF0000"/>
              </a:solidFill>
              <a:latin typeface="Times New Roman" panose="02020603050405020304" pitchFamily="18" charset="0"/>
              <a:cs typeface="Times New Roman" panose="02020603050405020304" pitchFamily="18" charset="0"/>
            </a:endParaRPr>
          </a:p>
          <a:p>
            <a:pPr lvl="1">
              <a:lnSpc>
                <a:spcPct val="160000"/>
              </a:lnSpc>
              <a:buClr>
                <a:schemeClr val="tx1"/>
              </a:buClr>
              <a:buNone/>
            </a:pPr>
            <a:r>
              <a:rPr lang="en-US" sz="1600" i="1" dirty="0" err="1" smtClean="0">
                <a:solidFill>
                  <a:schemeClr val="tx1"/>
                </a:solidFill>
                <a:latin typeface="Times New Roman" panose="02020603050405020304" pitchFamily="18" charset="0"/>
                <a:cs typeface="Times New Roman" panose="02020603050405020304" pitchFamily="18" charset="0"/>
                <a:hlinkClick r:id="rId3"/>
              </a:rPr>
              <a:t>Canxi</a:t>
            </a:r>
            <a:r>
              <a:rPr lang="en-US" sz="160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hỗ</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trợ</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các</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hoạt</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động</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trao</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đổi</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chất</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của</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cơ</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thể</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chắc</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xuowg</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khớp</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lưu</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thông</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máu</a:t>
            </a:r>
            <a:r>
              <a:rPr lang="en-US" sz="1780" i="1" dirty="0" smtClean="0">
                <a:solidFill>
                  <a:schemeClr val="tx1"/>
                </a:solidFill>
                <a:latin typeface="Times New Roman" panose="02020603050405020304" pitchFamily="18" charset="0"/>
                <a:cs typeface="Times New Roman" panose="02020603050405020304" pitchFamily="18" charset="0"/>
              </a:rPr>
              <a:t> </a:t>
            </a:r>
            <a:r>
              <a:rPr lang="en-US" sz="1780" i="1" dirty="0" err="1" smtClean="0">
                <a:solidFill>
                  <a:schemeClr val="tx1"/>
                </a:solidFill>
                <a:latin typeface="Times New Roman" panose="02020603050405020304" pitchFamily="18" charset="0"/>
                <a:cs typeface="Times New Roman" panose="02020603050405020304" pitchFamily="18" charset="0"/>
              </a:rPr>
              <a:t>huyết</a:t>
            </a:r>
            <a:r>
              <a:rPr lang="en-US" sz="1780" i="1" dirty="0" smtClean="0">
                <a:solidFill>
                  <a:schemeClr val="tx1"/>
                </a:solidFill>
                <a:latin typeface="Times New Roman" panose="02020603050405020304" pitchFamily="18" charset="0"/>
                <a:cs typeface="Times New Roman" panose="02020603050405020304" pitchFamily="18" charset="0"/>
              </a:rPr>
              <a:t>,..</a:t>
            </a:r>
          </a:p>
          <a:p>
            <a:pPr>
              <a:lnSpc>
                <a:spcPct val="160000"/>
              </a:lnSpc>
              <a:buClr>
                <a:schemeClr val="tx1"/>
              </a:buClr>
              <a:buFont typeface="Wingdings" panose="05000000000000000000" pitchFamily="2" charset="2"/>
              <a:buChar char="v"/>
            </a:pPr>
            <a:endParaRPr lang="en-US" sz="1780" dirty="0">
              <a:latin typeface="Times New Roman" panose="02020603050405020304" pitchFamily="18" charset="0"/>
              <a:cs typeface="Times New Roman" panose="02020603050405020304"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685"/>
            <a:ext cx="8229600" cy="1197610"/>
          </a:xfrm>
        </p:spPr>
        <p:txBody>
          <a:bodyPr>
            <a:prstTxWarp prst="textChevro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i="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LỢI KHUẨN</a:t>
            </a:r>
          </a:p>
        </p:txBody>
      </p:sp>
      <p:sp>
        <p:nvSpPr>
          <p:cNvPr id="3" name="Content Placeholder 2"/>
          <p:cNvSpPr>
            <a:spLocks noGrp="1"/>
          </p:cNvSpPr>
          <p:nvPr>
            <p:ph idx="1"/>
          </p:nvPr>
        </p:nvSpPr>
        <p:spPr>
          <a:solidFill>
            <a:schemeClr val="accent4">
              <a:lumMod val="20000"/>
              <a:lumOff val="80000"/>
            </a:schemeClr>
          </a:solidFill>
        </p:spPr>
        <p:txBody>
          <a:bodyPr>
            <a:normAutofit/>
          </a:bodyPr>
          <a:lstStyle/>
          <a:p>
            <a:pPr>
              <a:lnSpc>
                <a:spcPct val="200000"/>
              </a:lnSpc>
              <a:buClr>
                <a:schemeClr val="tx1"/>
              </a:buClr>
              <a:buFont typeface="Wingdings" panose="05000000000000000000" pitchFamily="2" charset="2"/>
              <a:buChar char="v"/>
            </a:pPr>
            <a:r>
              <a:rPr lang="en-US" sz="1800" b="1" dirty="0" err="1" smtClean="0">
                <a:latin typeface="Times New Roman" panose="02020603050405020304" pitchFamily="18" charset="0"/>
                <a:cs typeface="Times New Roman" panose="02020603050405020304" pitchFamily="18" charset="0"/>
              </a:rPr>
              <a:t>Thành</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phần</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lợi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khuẩn</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tự</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nhiên:</a:t>
            </a:r>
          </a:p>
          <a:p>
            <a:pPr marL="109855" indent="0">
              <a:lnSpc>
                <a:spcPct val="200000"/>
              </a:lnSpc>
              <a:buClr>
                <a:schemeClr val="tx1"/>
              </a:buClr>
              <a:buFont typeface="Wingdings" panose="05000000000000000000" pitchFamily="2" charset="2"/>
              <a:buNone/>
            </a:pPr>
            <a:r>
              <a:rPr lang="en-US" sz="1800" b="1" dirty="0" err="1" smtClean="0">
                <a:latin typeface="Times New Roman" panose="02020603050405020304" pitchFamily="18" charset="0"/>
                <a:cs typeface="Times New Roman" panose="02020603050405020304" pitchFamily="18" charset="0"/>
              </a:rPr>
              <a:t>   Hàm lượng</a:t>
            </a:r>
            <a:r>
              <a:rPr lang="en-US" sz="1800" b="1" dirty="0" smtClean="0">
                <a:latin typeface="Times New Roman" panose="02020603050405020304" pitchFamily="18" charset="0"/>
                <a:cs typeface="Times New Roman" panose="02020603050405020304" pitchFamily="18" charset="0"/>
              </a:rPr>
              <a:t> 1 </a:t>
            </a:r>
            <a:r>
              <a:rPr lang="en-US" sz="1800" b="1" dirty="0" err="1" smtClean="0">
                <a:latin typeface="Times New Roman" panose="02020603050405020304" pitchFamily="18" charset="0"/>
                <a:cs typeface="Times New Roman" panose="02020603050405020304" pitchFamily="18" charset="0"/>
              </a:rPr>
              <a:t>tỷ</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lợi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khuẩn</a:t>
            </a:r>
            <a:r>
              <a:rPr lang="en-US" sz="1800" b="1" dirty="0" smtClean="0">
                <a:latin typeface="Times New Roman" panose="02020603050405020304" pitchFamily="18" charset="0"/>
                <a:cs typeface="Times New Roman" panose="02020603050405020304" pitchFamily="18" charset="0"/>
              </a:rPr>
              <a:t>/</a:t>
            </a:r>
            <a:r>
              <a:rPr lang="en-US" sz="1800" b="1" dirty="0" err="1" smtClean="0">
                <a:latin typeface="Times New Roman" panose="02020603050405020304" pitchFamily="18" charset="0"/>
                <a:cs typeface="Times New Roman" panose="02020603050405020304" pitchFamily="18" charset="0"/>
              </a:rPr>
              <a:t>ly</a:t>
            </a:r>
            <a:r>
              <a:rPr lang="en-US" sz="1800" b="1" dirty="0" smtClean="0">
                <a:latin typeface="Times New Roman" panose="02020603050405020304" pitchFamily="18" charset="0"/>
                <a:cs typeface="Times New Roman" panose="02020603050405020304" pitchFamily="18" charset="0"/>
              </a:rPr>
              <a:t> =&gt; 28 </a:t>
            </a:r>
            <a:r>
              <a:rPr lang="en-US" sz="1800" b="1" dirty="0" err="1" smtClean="0">
                <a:latin typeface="Times New Roman" panose="02020603050405020304" pitchFamily="18" charset="0"/>
                <a:cs typeface="Times New Roman" panose="02020603050405020304" pitchFamily="18" charset="0"/>
              </a:rPr>
              <a:t>tỉ</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lợi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khuẩn</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lon</a:t>
            </a:r>
            <a:r>
              <a:rPr lang="en-US" sz="1800" b="1" dirty="0" smtClean="0">
                <a:latin typeface="Times New Roman" panose="02020603050405020304" pitchFamily="18" charset="0"/>
                <a:cs typeface="Times New Roman" panose="02020603050405020304" pitchFamily="18" charset="0"/>
              </a:rPr>
              <a:t>.</a:t>
            </a:r>
          </a:p>
          <a:p>
            <a:pPr marL="109855" indent="0">
              <a:lnSpc>
                <a:spcPct val="200000"/>
              </a:lnSpc>
              <a:buClr>
                <a:schemeClr val="tx1"/>
              </a:buClr>
              <a:buFont typeface="Wingdings" panose="05000000000000000000" pitchFamily="2" charset="2"/>
              <a:buNone/>
            </a:pP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b="1" i="1" dirty="0" smtClean="0">
                <a:solidFill>
                  <a:schemeClr val="tx1"/>
                </a:solidFill>
                <a:latin typeface="Times New Roman" panose="02020603050405020304" pitchFamily="18" charset="0"/>
                <a:cs typeface="Times New Roman" panose="02020603050405020304" pitchFamily="18" charset="0"/>
              </a:rPr>
              <a:t> Tham khảo</a:t>
            </a:r>
            <a:r>
              <a:rPr lang="en-US" sz="1800" i="1" dirty="0" smtClean="0">
                <a:solidFill>
                  <a:schemeClr val="tx1"/>
                </a:solidFill>
                <a:latin typeface="Times New Roman" panose="02020603050405020304" pitchFamily="18" charset="0"/>
                <a:cs typeface="Times New Roman" panose="02020603050405020304" pitchFamily="18" charset="0"/>
              </a:rPr>
              <a:t>:Để bổ sung 1 tỷ lợi khuẩn  tương đương cần khoảng 20 hộp sữa chua.</a:t>
            </a:r>
          </a:p>
          <a:p>
            <a:pPr>
              <a:lnSpc>
                <a:spcPct val="200000"/>
              </a:lnSpc>
              <a:buClr>
                <a:schemeClr val="tx1"/>
              </a:buClr>
              <a:buFont typeface="Wingdings" panose="05000000000000000000" pitchFamily="2" charset="2"/>
              <a:buChar char="v"/>
            </a:pPr>
            <a:r>
              <a:rPr lang="en-US" sz="1800" b="1" dirty="0" err="1" smtClean="0">
                <a:latin typeface="Times New Roman" panose="02020603050405020304" pitchFamily="18" charset="0"/>
                <a:cs typeface="Times New Roman" panose="02020603050405020304" pitchFamily="18" charset="0"/>
              </a:rPr>
              <a:t>Bởi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vì</a:t>
            </a:r>
            <a:r>
              <a:rPr lang="en-US" sz="1800" b="1"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Hàng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ngày</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đường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ruột</a:t>
            </a:r>
            <a:r>
              <a:rPr lang="en-US" sz="1800" dirty="0" smtClean="0">
                <a:latin typeface="Times New Roman" panose="02020603050405020304" pitchFamily="18" charset="0"/>
                <a:cs typeface="Times New Roman" panose="02020603050405020304" pitchFamily="18" charset="0"/>
              </a:rPr>
              <a:t> phải xử lý tất cả các thức ăn được đưa vào cơ thể.</a:t>
            </a:r>
          </a:p>
          <a:p>
            <a:pPr>
              <a:lnSpc>
                <a:spcPct val="200000"/>
              </a:lnSpc>
              <a:buClr>
                <a:schemeClr val="tx1"/>
              </a:buClr>
              <a:buFont typeface="Wingdings" panose="05000000000000000000" pitchFamily="2" charset="2"/>
              <a:buChar char="v"/>
            </a:pPr>
            <a:r>
              <a:rPr lang="en-US" sz="1800" b="1" dirty="0" smtClean="0">
                <a:latin typeface="Times New Roman" panose="02020603050405020304" pitchFamily="18" charset="0"/>
                <a:cs typeface="Times New Roman" panose="02020603050405020304" pitchFamily="18" charset="0"/>
              </a:rPr>
              <a:t>Cho </a:t>
            </a:r>
            <a:r>
              <a:rPr lang="en-US" sz="1800" b="1" dirty="0" err="1" smtClean="0">
                <a:latin typeface="Times New Roman" panose="02020603050405020304" pitchFamily="18" charset="0"/>
                <a:cs typeface="Times New Roman" panose="02020603050405020304" pitchFamily="18" charset="0"/>
              </a:rPr>
              <a:t>nên</a:t>
            </a:r>
            <a:r>
              <a:rPr lang="en-US" sz="1800" b="1"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Các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chuyên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khuyến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cao</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nên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bổ</a:t>
            </a:r>
            <a:r>
              <a:rPr lang="en-US" sz="1800" dirty="0" smtClean="0">
                <a:latin typeface="Times New Roman" panose="02020603050405020304" pitchFamily="18" charset="0"/>
                <a:cs typeface="Times New Roman" panose="02020603050405020304" pitchFamily="18" charset="0"/>
              </a:rPr>
              <a:t> sung </a:t>
            </a:r>
            <a:r>
              <a:rPr lang="en-US" sz="1800" dirty="0" err="1" smtClean="0">
                <a:latin typeface="Times New Roman" panose="02020603050405020304" pitchFamily="18" charset="0"/>
                <a:cs typeface="Times New Roman" panose="02020603050405020304" pitchFamily="18" charset="0"/>
              </a:rPr>
              <a:t>lợi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khuẩn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tiêu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hóa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giúp</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cân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bằng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hệ</a:t>
            </a:r>
            <a:r>
              <a:rPr lang="en-US" sz="1800" dirty="0" smtClean="0">
                <a:latin typeface="Times New Roman" panose="02020603050405020304" pitchFamily="18" charset="0"/>
                <a:cs typeface="Times New Roman" panose="02020603050405020304" pitchFamily="18" charset="0"/>
              </a:rPr>
              <a:t> vi </a:t>
            </a:r>
            <a:r>
              <a:rPr lang="en-US" sz="1800" dirty="0" err="1" smtClean="0">
                <a:latin typeface="Times New Roman" panose="02020603050405020304" pitchFamily="18" charset="0"/>
                <a:cs typeface="Times New Roman" panose="02020603050405020304" pitchFamily="18" charset="0"/>
              </a:rPr>
              <a:t>sinh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đường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ruột và giúp hấp thụ chất dinh dưỡng vào cơ thể.</a:t>
            </a:r>
            <a:endParaRPr lang="en-US" sz="1600" i="1" dirty="0" smtClean="0">
              <a:solidFill>
                <a:schemeClr val="tx1"/>
              </a:solidFill>
              <a:latin typeface="Times New Roman" panose="02020603050405020304" pitchFamily="18" charset="0"/>
              <a:cs typeface="Times New Roman" panose="02020603050405020304" pitchFamily="18" charset="0"/>
            </a:endParaRPr>
          </a:p>
          <a:p>
            <a:pPr>
              <a:lnSpc>
                <a:spcPct val="200000"/>
              </a:lnSpc>
              <a:buClr>
                <a:schemeClr val="tx1"/>
              </a:buClr>
              <a:buFont typeface="Wingdings" panose="05000000000000000000" pitchFamily="2" charset="2"/>
              <a:buChar char="v"/>
            </a:pPr>
            <a:r>
              <a:rPr lang="en-US" sz="1800" b="1" dirty="0" err="1" smtClean="0">
                <a:latin typeface="Times New Roman" panose="02020603050405020304" pitchFamily="18" charset="0"/>
                <a:cs typeface="Times New Roman" panose="02020603050405020304" pitchFamily="18" charset="0"/>
              </a:rPr>
              <a:t>Bên</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cạnh</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đó</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thiếu</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lợi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khuẩn</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sẽ</a:t>
            </a:r>
            <a:r>
              <a:rPr lang="en-US" sz="1800" b="1" dirty="0" smtClean="0">
                <a:latin typeface="Times New Roman" panose="02020603050405020304" pitchFamily="18" charset="0"/>
                <a:cs typeface="Times New Roman" panose="02020603050405020304" pitchFamily="18" charset="0"/>
              </a:rPr>
              <a:t> gây ra: </a:t>
            </a:r>
            <a:r>
              <a:rPr lang="en-US" sz="1800" dirty="0" err="1" smtClean="0">
                <a:latin typeface="Times New Roman" panose="02020603050405020304" pitchFamily="18" charset="0"/>
                <a:cs typeface="Times New Roman" panose="02020603050405020304" pitchFamily="18" charset="0"/>
              </a:rPr>
              <a:t>Táo</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bón</a:t>
            </a:r>
            <a:r>
              <a:rPr lang="en-US" sz="1800" dirty="0" smtClean="0">
                <a:latin typeface="Times New Roman" panose="02020603050405020304" pitchFamily="18" charset="0"/>
                <a:cs typeface="Times New Roman" panose="02020603050405020304" pitchFamily="18" charset="0"/>
              </a:rPr>
              <a:t>, ợ </a:t>
            </a:r>
            <a:r>
              <a:rPr lang="en-US" sz="1800" dirty="0" err="1" smtClean="0">
                <a:latin typeface="Times New Roman" panose="02020603050405020304" pitchFamily="18" charset="0"/>
                <a:cs typeface="Times New Roman" panose="02020603050405020304" pitchFamily="18" charset="0"/>
              </a:rPr>
              <a:t>chua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đầy</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hơi</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930"/>
            <a:ext cx="8229600" cy="1066800"/>
          </a:xfrm>
        </p:spPr>
        <p:txBody>
          <a:bodyPr>
            <a:prstTxWarp prst="textCanUp">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i="1" spc="50" dirty="0" smtClean="0">
                <a:ln w="11430"/>
                <a:solidFill>
                  <a:srgbClr val="FF0000"/>
                </a:solidFill>
                <a:effectLst>
                  <a:outerShdw blurRad="76200" dist="50800" dir="5400000" algn="tl" rotWithShape="0">
                    <a:srgbClr val="000000">
                      <a:alpha val="65000"/>
                    </a:srgbClr>
                  </a:outerShdw>
                </a:effectLst>
                <a:latin typeface="Algerian" pitchFamily="82" charset="0"/>
                <a:cs typeface="Times New Roman" panose="02020603050405020304" pitchFamily="18" charset="0"/>
              </a:rPr>
              <a:t>VITAMIN KHOÁNG CHẤT</a:t>
            </a:r>
          </a:p>
        </p:txBody>
      </p:sp>
      <p:sp>
        <p:nvSpPr>
          <p:cNvPr id="3" name="Content Placeholder 2"/>
          <p:cNvSpPr>
            <a:spLocks noGrp="1"/>
          </p:cNvSpPr>
          <p:nvPr>
            <p:ph idx="1"/>
          </p:nvPr>
        </p:nvSpPr>
        <p:spPr>
          <a:solidFill>
            <a:schemeClr val="accent4">
              <a:lumMod val="20000"/>
              <a:lumOff val="80000"/>
            </a:schemeClr>
          </a:solidFill>
        </p:spPr>
        <p:txBody>
          <a:bodyPr>
            <a:normAutofit/>
          </a:bodyPr>
          <a:lstStyle/>
          <a:p>
            <a:pPr>
              <a:lnSpc>
                <a:spcPct val="200000"/>
              </a:lnSpc>
              <a:buClr>
                <a:schemeClr val="tx1"/>
              </a:buClr>
              <a:buFont typeface="Wingdings" panose="05000000000000000000" pitchFamily="2" charset="2"/>
              <a:buChar char="v"/>
            </a:pPr>
            <a:r>
              <a:rPr lang="en-US" sz="1800" b="1" dirty="0" err="1" smtClean="0">
                <a:latin typeface="Times New Roman" panose="02020603050405020304" pitchFamily="18" charset="0"/>
                <a:cs typeface="Times New Roman" panose="02020603050405020304" pitchFamily="18" charset="0"/>
              </a:rPr>
              <a:t>Thành</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phần</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đa</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dạng</a:t>
            </a:r>
            <a:r>
              <a:rPr lang="en-US" sz="1800" b="1" dirty="0" smtClean="0">
                <a:latin typeface="Times New Roman" panose="02020603050405020304" pitchFamily="18" charset="0"/>
                <a:cs typeface="Times New Roman" panose="02020603050405020304" pitchFamily="18" charset="0"/>
              </a:rPr>
              <a:t> vitamin &amp; </a:t>
            </a:r>
            <a:r>
              <a:rPr lang="en-US" sz="1800" b="1" dirty="0" err="1" smtClean="0">
                <a:latin typeface="Times New Roman" panose="02020603050405020304" pitchFamily="18" charset="0"/>
                <a:cs typeface="Times New Roman" panose="02020603050405020304" pitchFamily="18" charset="0"/>
              </a:rPr>
              <a:t>khoáng</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chất</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gồm</a:t>
            </a:r>
            <a:r>
              <a:rPr lang="en-US" sz="1800" b="1" dirty="0" smtClean="0">
                <a:latin typeface="Times New Roman" panose="02020603050405020304" pitchFamily="18" charset="0"/>
                <a:cs typeface="Times New Roman" panose="02020603050405020304" pitchFamily="18" charset="0"/>
              </a:rPr>
              <a:t> vitamin A, C, D,E, </a:t>
            </a:r>
            <a:r>
              <a:rPr lang="en-US" sz="1800" b="1" dirty="0" err="1" smtClean="0">
                <a:latin typeface="Times New Roman" panose="02020603050405020304" pitchFamily="18" charset="0"/>
                <a:cs typeface="Times New Roman" panose="02020603050405020304" pitchFamily="18" charset="0"/>
              </a:rPr>
              <a:t>nhóm</a:t>
            </a:r>
            <a:r>
              <a:rPr lang="en-US" sz="1800" b="1" dirty="0" smtClean="0">
                <a:latin typeface="Times New Roman" panose="02020603050405020304" pitchFamily="18" charset="0"/>
                <a:cs typeface="Times New Roman" panose="02020603050405020304" pitchFamily="18" charset="0"/>
              </a:rPr>
              <a:t> B</a:t>
            </a:r>
            <a:r>
              <a:rPr lang="en-US" sz="1800" dirty="0" smtClean="0">
                <a:latin typeface="Times New Roman" panose="02020603050405020304" pitchFamily="18" charset="0"/>
                <a:cs typeface="Times New Roman" panose="02020603050405020304" pitchFamily="18" charset="0"/>
              </a:rPr>
              <a:t>…</a:t>
            </a:r>
            <a:r>
              <a:rPr lang="en-US" sz="1800" dirty="0" err="1" smtClean="0">
                <a:latin typeface="Times New Roman" panose="02020603050405020304" pitchFamily="18" charset="0"/>
                <a:cs typeface="Times New Roman" panose="02020603050405020304" pitchFamily="18" charset="0"/>
              </a:rPr>
              <a:t>giúp</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cơ</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thể</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phát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triển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toàn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diện,khỏe mạnh.</a:t>
            </a:r>
            <a:endParaRPr lang="en-US" sz="1800" dirty="0" smtClean="0">
              <a:latin typeface="Times New Roman" panose="02020603050405020304" pitchFamily="18" charset="0"/>
              <a:cs typeface="Times New Roman" panose="02020603050405020304" pitchFamily="18" charset="0"/>
            </a:endParaRPr>
          </a:p>
          <a:p>
            <a:pPr>
              <a:lnSpc>
                <a:spcPct val="200000"/>
              </a:lnSpc>
              <a:buClr>
                <a:schemeClr val="tx1"/>
              </a:buClr>
              <a:buFont typeface="Wingdings" panose="05000000000000000000" pitchFamily="2" charset="2"/>
              <a:buChar char="v"/>
            </a:pPr>
            <a:r>
              <a:rPr lang="en-US" sz="1800" b="1" dirty="0" err="1" smtClean="0">
                <a:latin typeface="Times New Roman" panose="02020603050405020304" pitchFamily="18" charset="0"/>
                <a:cs typeface="Times New Roman" panose="02020603050405020304" pitchFamily="18" charset="0"/>
              </a:rPr>
              <a:t>Bởi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vì</a:t>
            </a:r>
            <a:r>
              <a:rPr lang="en-US" sz="1800" b="1"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Bữa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ăn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mỗi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ngày</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không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cung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cấp</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đủ</a:t>
            </a:r>
            <a:r>
              <a:rPr lang="en-US" sz="1800" dirty="0" smtClean="0">
                <a:latin typeface="Times New Roman" panose="02020603050405020304" pitchFamily="18" charset="0"/>
                <a:cs typeface="Times New Roman" panose="02020603050405020304" pitchFamily="18" charset="0"/>
              </a:rPr>
              <a:t> vitamin &amp; </a:t>
            </a:r>
            <a:r>
              <a:rPr lang="en-US" sz="1800" dirty="0" err="1" smtClean="0">
                <a:latin typeface="Times New Roman" panose="02020603050405020304" pitchFamily="18" charset="0"/>
                <a:cs typeface="Times New Roman" panose="02020603050405020304" pitchFamily="18" charset="0"/>
              </a:rPr>
              <a:t>khoáng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chất</a:t>
            </a:r>
          </a:p>
          <a:p>
            <a:pPr marL="109855" indent="0">
              <a:lnSpc>
                <a:spcPct val="200000"/>
              </a:lnSpc>
              <a:buClr>
                <a:schemeClr val="tx1"/>
              </a:buClr>
              <a:buFont typeface="Wingdings" panose="05000000000000000000" pitchFamily="2" charset="2"/>
              <a:buNone/>
            </a:pPr>
            <a:r>
              <a:rPr lang="en-US" sz="1800" dirty="0" err="1" smtClean="0">
                <a:latin typeface="Times New Roman" panose="02020603050405020304" pitchFamily="18" charset="0"/>
                <a:cs typeface="Times New Roman" panose="02020603050405020304" pitchFamily="18" charset="0"/>
              </a:rPr>
              <a:t>                Do thói quen ăn uống chưa khoa học dẫn đến thừa và thiếu chất.</a:t>
            </a:r>
          </a:p>
          <a:p>
            <a:pPr marL="109855" indent="0">
              <a:lnSpc>
                <a:spcPct val="200000"/>
              </a:lnSpc>
              <a:buClr>
                <a:schemeClr val="tx1"/>
              </a:buClr>
              <a:buFont typeface="Wingdings" panose="05000000000000000000" pitchFamily="2" charset="2"/>
              <a:buNone/>
            </a:pPr>
            <a:r>
              <a:rPr lang="en-US" sz="1800" dirty="0" smtClean="0">
                <a:latin typeface="Times New Roman" panose="02020603050405020304" pitchFamily="18" charset="0"/>
                <a:cs typeface="Times New Roman" panose="02020603050405020304" pitchFamily="18" charset="0"/>
              </a:rPr>
              <a:t>                Các thành phần tiêu hao,cần thiết hàng ngày.</a:t>
            </a:r>
          </a:p>
          <a:p>
            <a:pPr>
              <a:lnSpc>
                <a:spcPct val="200000"/>
              </a:lnSpc>
              <a:buClr>
                <a:schemeClr val="tx1"/>
              </a:buClr>
              <a:buFont typeface="Wingdings" panose="05000000000000000000" pitchFamily="2" charset="2"/>
              <a:buChar char="v"/>
            </a:pPr>
            <a:r>
              <a:rPr lang="en-US" sz="1800" b="1" dirty="0" smtClean="0">
                <a:latin typeface="Times New Roman" panose="02020603050405020304" pitchFamily="18" charset="0"/>
                <a:cs typeface="Times New Roman" panose="02020603050405020304" pitchFamily="18" charset="0"/>
              </a:rPr>
              <a:t>Cho </a:t>
            </a:r>
            <a:r>
              <a:rPr lang="en-US" sz="1800" b="1" dirty="0" err="1" smtClean="0">
                <a:latin typeface="Times New Roman" panose="02020603050405020304" pitchFamily="18" charset="0"/>
                <a:cs typeface="Times New Roman" panose="02020603050405020304" pitchFamily="18" charset="0"/>
              </a:rPr>
              <a:t>nên</a:t>
            </a:r>
            <a:r>
              <a:rPr lang="en-US" sz="1800" b="1"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các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chuyên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khuyến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cáo</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nên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bổ</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thêm</a:t>
            </a:r>
            <a:r>
              <a:rPr lang="en-US" sz="1800" dirty="0" smtClean="0">
                <a:latin typeface="Times New Roman" panose="02020603050405020304" pitchFamily="18" charset="0"/>
                <a:cs typeface="Times New Roman" panose="02020603050405020304" pitchFamily="18" charset="0"/>
              </a:rPr>
              <a:t> Vitamin </a:t>
            </a:r>
            <a:r>
              <a:rPr lang="en-US" sz="1800" dirty="0" err="1" smtClean="0">
                <a:latin typeface="Times New Roman" panose="02020603050405020304" pitchFamily="18" charset="0"/>
                <a:cs typeface="Times New Roman" panose="02020603050405020304" pitchFamily="18" charset="0"/>
              </a:rPr>
              <a:t>và</a:t>
            </a:r>
            <a:r>
              <a:rPr lang="en-US" sz="1800" dirty="0" smtClean="0">
                <a:latin typeface="Times New Roman" panose="02020603050405020304" pitchFamily="18" charset="0"/>
                <a:cs typeface="Times New Roman" panose="02020603050405020304" pitchFamily="18" charset="0"/>
              </a:rPr>
              <a:t> K</a:t>
            </a:r>
            <a:r>
              <a:rPr lang="en-US" sz="1800" dirty="0" err="1" smtClean="0">
                <a:latin typeface="Times New Roman" panose="02020603050405020304" pitchFamily="18" charset="0"/>
                <a:cs typeface="Times New Roman" panose="02020603050405020304" pitchFamily="18" charset="0"/>
              </a:rPr>
              <a:t>hoáng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chất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mỗi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ngày giúp cân bằng chuyển hóa trong cơ thể.</a:t>
            </a:r>
            <a:endParaRPr lang="en-US" sz="1800" dirty="0">
              <a:latin typeface="Times New Roman" panose="02020603050405020304" pitchFamily="18" charset="0"/>
              <a:cs typeface="Times New Roman" panose="02020603050405020304" pitchFamily="18" charset="0"/>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836930"/>
            <a:ext cx="8229600" cy="1066800"/>
          </a:xfrm>
        </p:spPr>
        <p:style>
          <a:lnRef idx="1">
            <a:schemeClr val="dk1"/>
          </a:lnRef>
          <a:fillRef idx="2">
            <a:schemeClr val="dk1"/>
          </a:fillRef>
          <a:effectRef idx="1">
            <a:schemeClr val="dk1"/>
          </a:effectRef>
          <a:fontRef idx="minor">
            <a:schemeClr val="dk1"/>
          </a:fontRef>
        </p:style>
        <p:txBody>
          <a:bodyPr>
            <a:prstTxWarp prst="textChevro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i="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CÔNG NGHỆ ALPHA LIPID</a:t>
            </a:r>
          </a:p>
        </p:txBody>
      </p:sp>
      <p:sp>
        <p:nvSpPr>
          <p:cNvPr id="3" name="Content Placeholder 2"/>
          <p:cNvSpPr>
            <a:spLocks noGrp="1"/>
          </p:cNvSpPr>
          <p:nvPr>
            <p:ph idx="1"/>
          </p:nvPr>
        </p:nvSpPr>
        <p:spPr>
          <a:solidFill>
            <a:schemeClr val="accent4">
              <a:lumMod val="20000"/>
              <a:lumOff val="80000"/>
            </a:schemeClr>
          </a:solidFill>
        </p:spPr>
        <p:txBody>
          <a:bodyPr>
            <a:noAutofit/>
          </a:bodyPr>
          <a:lstStyle/>
          <a:p>
            <a:pPr>
              <a:lnSpc>
                <a:spcPct val="200000"/>
              </a:lnSpc>
              <a:buClr>
                <a:schemeClr val="tx1"/>
              </a:buClr>
              <a:buFont typeface="Wingdings" panose="05000000000000000000" pitchFamily="2" charset="2"/>
              <a:buChar char="v"/>
            </a:pPr>
            <a:r>
              <a:rPr lang="en-US" sz="1800" b="1" dirty="0" err="1" smtClean="0">
                <a:latin typeface="Times New Roman" panose="02020603050405020304" pitchFamily="18" charset="0"/>
                <a:cs typeface="Times New Roman" panose="02020603050405020304" pitchFamily="18" charset="0"/>
              </a:rPr>
              <a:t>Công</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nghệ</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độc</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quyền ALPHA LIPID,yếu tố quan trọng nhất trong sản phẩm.</a:t>
            </a:r>
            <a:endParaRPr lang="en-US" sz="1800" dirty="0" smtClean="0">
              <a:latin typeface="Times New Roman" panose="02020603050405020304" pitchFamily="18" charset="0"/>
              <a:cs typeface="Times New Roman" panose="02020603050405020304" pitchFamily="18" charset="0"/>
            </a:endParaRPr>
          </a:p>
          <a:p>
            <a:pPr>
              <a:lnSpc>
                <a:spcPct val="200000"/>
              </a:lnSpc>
              <a:buClr>
                <a:schemeClr val="tx1"/>
              </a:buClr>
              <a:buFont typeface="Wingdings" panose="05000000000000000000" pitchFamily="2" charset="2"/>
              <a:buChar char="v"/>
            </a:pPr>
            <a:r>
              <a:rPr lang="en-US" sz="1800" b="1" dirty="0" err="1" smtClean="0">
                <a:latin typeface="Times New Roman" panose="02020603050405020304" pitchFamily="18" charset="0"/>
                <a:cs typeface="Times New Roman" panose="02020603050405020304" pitchFamily="18" charset="0"/>
              </a:rPr>
              <a:t>Bởi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vì</a:t>
            </a:r>
            <a:r>
              <a:rPr lang="en-US" sz="1800" b="1"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Giúp hấp thụ 90-95% hàm lượng dinh dưỡng</a:t>
            </a:r>
            <a:endParaRPr lang="en-US" sz="1800" b="1" dirty="0" smtClean="0">
              <a:latin typeface="Times New Roman" panose="02020603050405020304" pitchFamily="18" charset="0"/>
              <a:cs typeface="Times New Roman" panose="02020603050405020304" pitchFamily="18" charset="0"/>
            </a:endParaRPr>
          </a:p>
          <a:p>
            <a:pPr marL="109855" indent="0">
              <a:lnSpc>
                <a:spcPct val="200000"/>
              </a:lnSpc>
              <a:buClr>
                <a:schemeClr val="tx1"/>
              </a:buClr>
              <a:buFont typeface="Wingdings" panose="05000000000000000000" pitchFamily="2" charset="2"/>
              <a:buNone/>
            </a:pPr>
            <a:r>
              <a:rPr lang="en-US" sz="1800" dirty="0" err="1" smtClean="0">
                <a:latin typeface="Times New Roman" panose="02020603050405020304" pitchFamily="18" charset="0"/>
                <a:cs typeface="Times New Roman" panose="02020603050405020304" pitchFamily="18" charset="0"/>
              </a:rPr>
              <a:t>                   Tích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hợp</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nhiều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thành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phần trong lon sản phẩm.</a:t>
            </a:r>
            <a:endParaRPr lang="en-US" sz="1800" dirty="0" smtClean="0">
              <a:latin typeface="Times New Roman" panose="02020603050405020304" pitchFamily="18" charset="0"/>
              <a:cs typeface="Times New Roman" panose="02020603050405020304" pitchFamily="18" charset="0"/>
            </a:endParaRPr>
          </a:p>
          <a:p>
            <a:pPr>
              <a:lnSpc>
                <a:spcPct val="200000"/>
              </a:lnSpc>
              <a:buClr>
                <a:schemeClr val="tx1"/>
              </a:buClr>
              <a:buFont typeface="Wingdings" panose="05000000000000000000" pitchFamily="2" charset="2"/>
              <a:buChar char="v"/>
            </a:pPr>
            <a:r>
              <a:rPr lang="en-US" sz="1800" b="1" dirty="0" smtClean="0">
                <a:latin typeface="Times New Roman" panose="02020603050405020304" pitchFamily="18" charset="0"/>
                <a:cs typeface="Times New Roman" panose="02020603050405020304" pitchFamily="18" charset="0"/>
              </a:rPr>
              <a:t>Cho </a:t>
            </a:r>
            <a:r>
              <a:rPr lang="en-US" sz="1800" b="1" dirty="0" err="1" smtClean="0">
                <a:latin typeface="Times New Roman" panose="02020603050405020304" pitchFamily="18" charset="0"/>
                <a:cs typeface="Times New Roman" panose="02020603050405020304" pitchFamily="18" charset="0"/>
              </a:rPr>
              <a:t>nên</a:t>
            </a:r>
            <a:r>
              <a:rPr lang="en-US" sz="1800" b="1"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Sử</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dụng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sản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phẩm</a:t>
            </a:r>
            <a:r>
              <a:rPr lang="en-US" sz="1800" dirty="0" smtClean="0">
                <a:latin typeface="Times New Roman" panose="02020603050405020304" pitchFamily="18" charset="0"/>
                <a:cs typeface="Times New Roman" panose="02020603050405020304" pitchFamily="18" charset="0"/>
              </a:rPr>
              <a:t> đạt hiệu quả cao và </a:t>
            </a:r>
            <a:r>
              <a:rPr lang="en-US" sz="1800" dirty="0" err="1" smtClean="0">
                <a:latin typeface="Times New Roman" panose="02020603050405020304" pitchFamily="18" charset="0"/>
                <a:cs typeface="Times New Roman" panose="02020603050405020304" pitchFamily="18" charset="0"/>
              </a:rPr>
              <a:t>tiết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kiệm</a:t>
            </a:r>
            <a:r>
              <a:rPr lang="en-US" sz="1800" dirty="0" smtClean="0">
                <a:latin typeface="Times New Roman" panose="02020603050405020304" pitchFamily="18" charset="0"/>
                <a:cs typeface="Times New Roman" panose="02020603050405020304" pitchFamily="18" charset="0"/>
              </a:rPr>
              <a:t> chi </a:t>
            </a:r>
            <a:r>
              <a:rPr lang="en-US" sz="1800" dirty="0" err="1" smtClean="0">
                <a:latin typeface="Times New Roman" panose="02020603050405020304" pitchFamily="18" charset="0"/>
                <a:cs typeface="Times New Roman" panose="02020603050405020304" pitchFamily="18" charset="0"/>
              </a:rPr>
              <a:t>phí</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hơn</a:t>
            </a:r>
            <a:endParaRPr lang="en-US" sz="1800" dirty="0" smtClean="0">
              <a:latin typeface="Times New Roman" panose="02020603050405020304" pitchFamily="18" charset="0"/>
              <a:cs typeface="Times New Roman" panose="02020603050405020304" pitchFamily="18" charset="0"/>
            </a:endParaRPr>
          </a:p>
          <a:p>
            <a:pPr>
              <a:lnSpc>
                <a:spcPct val="200000"/>
              </a:lnSpc>
              <a:buClr>
                <a:schemeClr val="tx1"/>
              </a:buClr>
              <a:buFont typeface="Wingdings" panose="05000000000000000000" pitchFamily="2" charset="2"/>
              <a:buChar char="v"/>
            </a:pPr>
            <a:r>
              <a:rPr lang="en-US" sz="1800" b="1" dirty="0" err="1" smtClean="0">
                <a:latin typeface="Times New Roman" panose="02020603050405020304" pitchFamily="18" charset="0"/>
                <a:cs typeface="Times New Roman" panose="02020603050405020304" pitchFamily="18" charset="0"/>
              </a:rPr>
              <a:t>Bên</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cạnh</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đó</a:t>
            </a:r>
            <a:r>
              <a:rPr lang="en-US" sz="1800" b="1"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sản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phẩm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này</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phù</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hợp</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cho</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mọi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đối</a:t>
            </a:r>
            <a:r>
              <a:rPr lang="en-US" sz="1800" dirty="0" smtClean="0">
                <a:latin typeface="Times New Roman" panose="02020603050405020304" pitchFamily="18" charset="0"/>
                <a:cs typeface="Times New Roman" panose="02020603050405020304" pitchFamily="18" charset="0"/>
              </a:rPr>
              <a:t> tượng khách hàng.</a:t>
            </a:r>
          </a:p>
          <a:p>
            <a:pPr lvl="1">
              <a:lnSpc>
                <a:spcPct val="200000"/>
              </a:lnSpc>
              <a:buClr>
                <a:schemeClr val="tx1"/>
              </a:buClr>
              <a:buNone/>
            </a:pPr>
            <a:r>
              <a:rPr lang="en-US" sz="1800" b="1" i="1" dirty="0" err="1" smtClean="0">
                <a:solidFill>
                  <a:schemeClr val="tx1"/>
                </a:solidFill>
                <a:latin typeface="Times New Roman" panose="02020603050405020304" pitchFamily="18" charset="0"/>
                <a:cs typeface="Times New Roman" panose="02020603050405020304" pitchFamily="18" charset="0"/>
              </a:rPr>
              <a:t>Note</a:t>
            </a:r>
            <a:r>
              <a:rPr lang="en-US" sz="1800" i="1" dirty="0" err="1" smtClean="0">
                <a:solidFill>
                  <a:schemeClr val="tx1"/>
                </a:solidFill>
                <a:latin typeface="Times New Roman" panose="02020603050405020304" pitchFamily="18" charset="0"/>
                <a:cs typeface="Times New Roman" panose="02020603050405020304" pitchFamily="18" charset="0"/>
              </a:rPr>
              <a:t>: Đạm</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thấp</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đường</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thấp</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béo</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thấp</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loại</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bỏ</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một</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phần</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đường</a:t>
            </a:r>
            <a:r>
              <a:rPr lang="en-US" sz="1800" i="1" dirty="0" smtClean="0">
                <a:solidFill>
                  <a:schemeClr val="tx1"/>
                </a:solidFill>
                <a:latin typeface="Times New Roman" panose="02020603050405020304" pitchFamily="18" charset="0"/>
                <a:cs typeface="Times New Roman" panose="02020603050405020304" pitchFamily="18" charset="0"/>
              </a:rPr>
              <a:t> lactose</a:t>
            </a:r>
            <a:endParaRPr lang="en-US" sz="1800" i="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71"/>
          <p:cNvGrpSpPr/>
          <p:nvPr/>
        </p:nvGrpSpPr>
        <p:grpSpPr>
          <a:xfrm>
            <a:off x="245107" y="1664691"/>
            <a:ext cx="8063242" cy="3997679"/>
            <a:chOff x="2458885" y="1292089"/>
            <a:chExt cx="4226231" cy="2095327"/>
          </a:xfrm>
          <a:solidFill>
            <a:schemeClr val="accent5">
              <a:lumMod val="40000"/>
              <a:lumOff val="60000"/>
              <a:alpha val="25000"/>
            </a:schemeClr>
          </a:solidFill>
        </p:grpSpPr>
        <p:sp>
          <p:nvSpPr>
            <p:cNvPr id="33" name="Freeform 62"/>
            <p:cNvSpPr/>
            <p:nvPr/>
          </p:nvSpPr>
          <p:spPr bwMode="auto">
            <a:xfrm>
              <a:off x="4729148" y="1781348"/>
              <a:ext cx="179149" cy="96385"/>
            </a:xfrm>
            <a:custGeom>
              <a:avLst/>
              <a:gdLst/>
              <a:ahLst/>
              <a:cxnLst>
                <a:cxn ang="0">
                  <a:pos x="71" y="33"/>
                </a:cxn>
                <a:cxn ang="0">
                  <a:pos x="66" y="39"/>
                </a:cxn>
                <a:cxn ang="0">
                  <a:pos x="57" y="37"/>
                </a:cxn>
                <a:cxn ang="0">
                  <a:pos x="51" y="37"/>
                </a:cxn>
                <a:cxn ang="0">
                  <a:pos x="46" y="36"/>
                </a:cxn>
                <a:cxn ang="0">
                  <a:pos x="41" y="34"/>
                </a:cxn>
                <a:cxn ang="0">
                  <a:pos x="36" y="31"/>
                </a:cxn>
                <a:cxn ang="0">
                  <a:pos x="27" y="33"/>
                </a:cxn>
                <a:cxn ang="0">
                  <a:pos x="19" y="36"/>
                </a:cxn>
                <a:cxn ang="0">
                  <a:pos x="17" y="38"/>
                </a:cxn>
                <a:cxn ang="0">
                  <a:pos x="8" y="36"/>
                </a:cxn>
                <a:cxn ang="0">
                  <a:pos x="2" y="33"/>
                </a:cxn>
                <a:cxn ang="0">
                  <a:pos x="0" y="30"/>
                </a:cxn>
                <a:cxn ang="0">
                  <a:pos x="2" y="30"/>
                </a:cxn>
                <a:cxn ang="0">
                  <a:pos x="1" y="26"/>
                </a:cxn>
                <a:cxn ang="0">
                  <a:pos x="2" y="24"/>
                </a:cxn>
                <a:cxn ang="0">
                  <a:pos x="4" y="22"/>
                </a:cxn>
                <a:cxn ang="0">
                  <a:pos x="6" y="15"/>
                </a:cxn>
                <a:cxn ang="0">
                  <a:pos x="9" y="14"/>
                </a:cxn>
                <a:cxn ang="0">
                  <a:pos x="9" y="11"/>
                </a:cxn>
                <a:cxn ang="0">
                  <a:pos x="12" y="8"/>
                </a:cxn>
                <a:cxn ang="0">
                  <a:pos x="16" y="4"/>
                </a:cxn>
                <a:cxn ang="0">
                  <a:pos x="21" y="6"/>
                </a:cxn>
                <a:cxn ang="0">
                  <a:pos x="26" y="7"/>
                </a:cxn>
                <a:cxn ang="0">
                  <a:pos x="22" y="11"/>
                </a:cxn>
                <a:cxn ang="0">
                  <a:pos x="26" y="12"/>
                </a:cxn>
                <a:cxn ang="0">
                  <a:pos x="28" y="16"/>
                </a:cxn>
                <a:cxn ang="0">
                  <a:pos x="32" y="17"/>
                </a:cxn>
                <a:cxn ang="0">
                  <a:pos x="33" y="15"/>
                </a:cxn>
                <a:cxn ang="0">
                  <a:pos x="40" y="13"/>
                </a:cxn>
                <a:cxn ang="0">
                  <a:pos x="42" y="12"/>
                </a:cxn>
                <a:cxn ang="0">
                  <a:pos x="38" y="11"/>
                </a:cxn>
                <a:cxn ang="0">
                  <a:pos x="36" y="9"/>
                </a:cxn>
                <a:cxn ang="0">
                  <a:pos x="39" y="3"/>
                </a:cxn>
                <a:cxn ang="0">
                  <a:pos x="48" y="1"/>
                </a:cxn>
                <a:cxn ang="0">
                  <a:pos x="53" y="0"/>
                </a:cxn>
                <a:cxn ang="0">
                  <a:pos x="49" y="4"/>
                </a:cxn>
                <a:cxn ang="0">
                  <a:pos x="48" y="8"/>
                </a:cxn>
                <a:cxn ang="0">
                  <a:pos x="44" y="11"/>
                </a:cxn>
                <a:cxn ang="0">
                  <a:pos x="45" y="13"/>
                </a:cxn>
                <a:cxn ang="0">
                  <a:pos x="48" y="15"/>
                </a:cxn>
                <a:cxn ang="0">
                  <a:pos x="59" y="20"/>
                </a:cxn>
                <a:cxn ang="0">
                  <a:pos x="65" y="27"/>
                </a:cxn>
                <a:cxn ang="0">
                  <a:pos x="70" y="31"/>
                </a:cxn>
                <a:cxn ang="0">
                  <a:pos x="71" y="33"/>
                </a:cxn>
              </a:cxnLst>
              <a:rect l="0" t="0" r="r" b="b"/>
              <a:pathLst>
                <a:path w="72" h="39">
                  <a:moveTo>
                    <a:pt x="71" y="33"/>
                  </a:moveTo>
                  <a:cubicBezTo>
                    <a:pt x="71" y="34"/>
                    <a:pt x="66" y="39"/>
                    <a:pt x="66" y="39"/>
                  </a:cubicBezTo>
                  <a:cubicBezTo>
                    <a:pt x="57" y="37"/>
                    <a:pt x="57" y="37"/>
                    <a:pt x="57" y="37"/>
                  </a:cubicBezTo>
                  <a:cubicBezTo>
                    <a:pt x="51" y="37"/>
                    <a:pt x="51" y="37"/>
                    <a:pt x="51" y="37"/>
                  </a:cubicBezTo>
                  <a:cubicBezTo>
                    <a:pt x="46" y="36"/>
                    <a:pt x="46" y="36"/>
                    <a:pt x="46" y="36"/>
                  </a:cubicBezTo>
                  <a:cubicBezTo>
                    <a:pt x="46" y="36"/>
                    <a:pt x="42" y="34"/>
                    <a:pt x="41" y="34"/>
                  </a:cubicBezTo>
                  <a:cubicBezTo>
                    <a:pt x="41" y="33"/>
                    <a:pt x="36" y="31"/>
                    <a:pt x="36" y="31"/>
                  </a:cubicBezTo>
                  <a:cubicBezTo>
                    <a:pt x="27" y="33"/>
                    <a:pt x="27" y="33"/>
                    <a:pt x="27" y="33"/>
                  </a:cubicBezTo>
                  <a:cubicBezTo>
                    <a:pt x="19" y="36"/>
                    <a:pt x="19" y="36"/>
                    <a:pt x="19" y="36"/>
                  </a:cubicBezTo>
                  <a:cubicBezTo>
                    <a:pt x="17" y="38"/>
                    <a:pt x="17" y="38"/>
                    <a:pt x="17" y="38"/>
                  </a:cubicBezTo>
                  <a:cubicBezTo>
                    <a:pt x="8" y="36"/>
                    <a:pt x="8" y="36"/>
                    <a:pt x="8" y="36"/>
                  </a:cubicBezTo>
                  <a:cubicBezTo>
                    <a:pt x="2" y="33"/>
                    <a:pt x="2" y="33"/>
                    <a:pt x="2" y="33"/>
                  </a:cubicBezTo>
                  <a:cubicBezTo>
                    <a:pt x="0" y="30"/>
                    <a:pt x="0" y="30"/>
                    <a:pt x="0" y="30"/>
                  </a:cubicBezTo>
                  <a:cubicBezTo>
                    <a:pt x="2" y="30"/>
                    <a:pt x="2" y="30"/>
                    <a:pt x="2" y="30"/>
                  </a:cubicBezTo>
                  <a:cubicBezTo>
                    <a:pt x="1" y="26"/>
                    <a:pt x="1" y="26"/>
                    <a:pt x="1" y="26"/>
                  </a:cubicBezTo>
                  <a:cubicBezTo>
                    <a:pt x="2" y="24"/>
                    <a:pt x="2" y="24"/>
                    <a:pt x="2" y="24"/>
                  </a:cubicBezTo>
                  <a:cubicBezTo>
                    <a:pt x="4" y="22"/>
                    <a:pt x="4" y="22"/>
                    <a:pt x="4" y="22"/>
                  </a:cubicBezTo>
                  <a:cubicBezTo>
                    <a:pt x="6" y="15"/>
                    <a:pt x="6" y="15"/>
                    <a:pt x="6" y="15"/>
                  </a:cubicBezTo>
                  <a:cubicBezTo>
                    <a:pt x="9" y="14"/>
                    <a:pt x="9" y="14"/>
                    <a:pt x="9" y="14"/>
                  </a:cubicBezTo>
                  <a:cubicBezTo>
                    <a:pt x="9" y="11"/>
                    <a:pt x="9" y="11"/>
                    <a:pt x="9" y="11"/>
                  </a:cubicBezTo>
                  <a:cubicBezTo>
                    <a:pt x="9" y="11"/>
                    <a:pt x="12" y="8"/>
                    <a:pt x="12" y="8"/>
                  </a:cubicBezTo>
                  <a:cubicBezTo>
                    <a:pt x="13" y="7"/>
                    <a:pt x="16" y="4"/>
                    <a:pt x="16" y="4"/>
                  </a:cubicBezTo>
                  <a:cubicBezTo>
                    <a:pt x="21" y="6"/>
                    <a:pt x="21" y="6"/>
                    <a:pt x="21" y="6"/>
                  </a:cubicBezTo>
                  <a:cubicBezTo>
                    <a:pt x="21" y="6"/>
                    <a:pt x="27" y="7"/>
                    <a:pt x="26" y="7"/>
                  </a:cubicBezTo>
                  <a:cubicBezTo>
                    <a:pt x="25" y="7"/>
                    <a:pt x="22" y="11"/>
                    <a:pt x="22" y="11"/>
                  </a:cubicBezTo>
                  <a:cubicBezTo>
                    <a:pt x="22" y="11"/>
                    <a:pt x="25" y="12"/>
                    <a:pt x="26" y="12"/>
                  </a:cubicBezTo>
                  <a:cubicBezTo>
                    <a:pt x="27" y="13"/>
                    <a:pt x="29" y="14"/>
                    <a:pt x="28" y="16"/>
                  </a:cubicBezTo>
                  <a:cubicBezTo>
                    <a:pt x="28" y="17"/>
                    <a:pt x="32" y="17"/>
                    <a:pt x="32" y="17"/>
                  </a:cubicBezTo>
                  <a:cubicBezTo>
                    <a:pt x="33" y="15"/>
                    <a:pt x="33" y="15"/>
                    <a:pt x="33" y="15"/>
                  </a:cubicBezTo>
                  <a:cubicBezTo>
                    <a:pt x="40" y="13"/>
                    <a:pt x="40" y="13"/>
                    <a:pt x="40" y="13"/>
                  </a:cubicBezTo>
                  <a:cubicBezTo>
                    <a:pt x="42" y="12"/>
                    <a:pt x="42" y="12"/>
                    <a:pt x="42" y="12"/>
                  </a:cubicBezTo>
                  <a:cubicBezTo>
                    <a:pt x="38" y="11"/>
                    <a:pt x="38" y="11"/>
                    <a:pt x="38" y="11"/>
                  </a:cubicBezTo>
                  <a:cubicBezTo>
                    <a:pt x="38" y="11"/>
                    <a:pt x="35" y="9"/>
                    <a:pt x="36" y="9"/>
                  </a:cubicBezTo>
                  <a:cubicBezTo>
                    <a:pt x="36" y="8"/>
                    <a:pt x="39" y="3"/>
                    <a:pt x="39" y="3"/>
                  </a:cubicBezTo>
                  <a:cubicBezTo>
                    <a:pt x="39" y="3"/>
                    <a:pt x="47" y="1"/>
                    <a:pt x="48" y="1"/>
                  </a:cubicBezTo>
                  <a:cubicBezTo>
                    <a:pt x="49" y="1"/>
                    <a:pt x="53" y="0"/>
                    <a:pt x="53" y="0"/>
                  </a:cubicBezTo>
                  <a:cubicBezTo>
                    <a:pt x="53" y="0"/>
                    <a:pt x="50" y="4"/>
                    <a:pt x="49" y="4"/>
                  </a:cubicBezTo>
                  <a:cubicBezTo>
                    <a:pt x="49" y="5"/>
                    <a:pt x="49" y="7"/>
                    <a:pt x="48" y="8"/>
                  </a:cubicBezTo>
                  <a:cubicBezTo>
                    <a:pt x="47" y="9"/>
                    <a:pt x="45" y="10"/>
                    <a:pt x="44" y="11"/>
                  </a:cubicBezTo>
                  <a:cubicBezTo>
                    <a:pt x="44" y="11"/>
                    <a:pt x="44" y="13"/>
                    <a:pt x="45" y="13"/>
                  </a:cubicBezTo>
                  <a:cubicBezTo>
                    <a:pt x="46" y="14"/>
                    <a:pt x="48" y="15"/>
                    <a:pt x="48" y="15"/>
                  </a:cubicBezTo>
                  <a:cubicBezTo>
                    <a:pt x="59" y="20"/>
                    <a:pt x="59" y="20"/>
                    <a:pt x="59" y="20"/>
                  </a:cubicBezTo>
                  <a:cubicBezTo>
                    <a:pt x="65" y="27"/>
                    <a:pt x="65" y="27"/>
                    <a:pt x="65" y="27"/>
                  </a:cubicBezTo>
                  <a:cubicBezTo>
                    <a:pt x="70" y="31"/>
                    <a:pt x="70" y="31"/>
                    <a:pt x="70" y="31"/>
                  </a:cubicBezTo>
                  <a:cubicBezTo>
                    <a:pt x="70" y="31"/>
                    <a:pt x="72" y="33"/>
                    <a:pt x="71" y="33"/>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53"/>
            <p:cNvSpPr/>
            <p:nvPr/>
          </p:nvSpPr>
          <p:spPr bwMode="auto">
            <a:xfrm>
              <a:off x="2872708" y="1430381"/>
              <a:ext cx="1048" cy="104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54"/>
            <p:cNvSpPr/>
            <p:nvPr/>
          </p:nvSpPr>
          <p:spPr bwMode="auto">
            <a:xfrm>
              <a:off x="2458885" y="1395808"/>
              <a:ext cx="1430046" cy="1991608"/>
            </a:xfrm>
            <a:custGeom>
              <a:avLst/>
              <a:gdLst/>
              <a:ahLst/>
              <a:cxnLst>
                <a:cxn ang="0">
                  <a:pos x="504" y="456"/>
                </a:cxn>
                <a:cxn ang="0">
                  <a:pos x="457" y="417"/>
                </a:cxn>
                <a:cxn ang="0">
                  <a:pos x="420" y="387"/>
                </a:cxn>
                <a:cxn ang="0">
                  <a:pos x="371" y="386"/>
                </a:cxn>
                <a:cxn ang="0">
                  <a:pos x="356" y="383"/>
                </a:cxn>
                <a:cxn ang="0">
                  <a:pos x="304" y="384"/>
                </a:cxn>
                <a:cxn ang="0">
                  <a:pos x="287" y="334"/>
                </a:cxn>
                <a:cxn ang="0">
                  <a:pos x="239" y="325"/>
                </a:cxn>
                <a:cxn ang="0">
                  <a:pos x="301" y="262"/>
                </a:cxn>
                <a:cxn ang="0">
                  <a:pos x="330" y="292"/>
                </a:cxn>
                <a:cxn ang="0">
                  <a:pos x="376" y="223"/>
                </a:cxn>
                <a:cxn ang="0">
                  <a:pos x="414" y="186"/>
                </a:cxn>
                <a:cxn ang="0">
                  <a:pos x="471" y="164"/>
                </a:cxn>
                <a:cxn ang="0">
                  <a:pos x="461" y="144"/>
                </a:cxn>
                <a:cxn ang="0">
                  <a:pos x="491" y="134"/>
                </a:cxn>
                <a:cxn ang="0">
                  <a:pos x="503" y="155"/>
                </a:cxn>
                <a:cxn ang="0">
                  <a:pos x="509" y="131"/>
                </a:cxn>
                <a:cxn ang="0">
                  <a:pos x="497" y="89"/>
                </a:cxn>
                <a:cxn ang="0">
                  <a:pos x="459" y="62"/>
                </a:cxn>
                <a:cxn ang="0">
                  <a:pos x="406" y="108"/>
                </a:cxn>
                <a:cxn ang="0">
                  <a:pos x="391" y="112"/>
                </a:cxn>
                <a:cxn ang="0">
                  <a:pos x="357" y="89"/>
                </a:cxn>
                <a:cxn ang="0">
                  <a:pos x="422" y="44"/>
                </a:cxn>
                <a:cxn ang="0">
                  <a:pos x="429" y="57"/>
                </a:cxn>
                <a:cxn ang="0">
                  <a:pos x="441" y="40"/>
                </a:cxn>
                <a:cxn ang="0">
                  <a:pos x="477" y="30"/>
                </a:cxn>
                <a:cxn ang="0">
                  <a:pos x="471" y="47"/>
                </a:cxn>
                <a:cxn ang="0">
                  <a:pos x="474" y="61"/>
                </a:cxn>
                <a:cxn ang="0">
                  <a:pos x="502" y="58"/>
                </a:cxn>
                <a:cxn ang="0">
                  <a:pos x="514" y="49"/>
                </a:cxn>
                <a:cxn ang="0">
                  <a:pos x="513" y="26"/>
                </a:cxn>
                <a:cxn ang="0">
                  <a:pos x="476" y="4"/>
                </a:cxn>
                <a:cxn ang="0">
                  <a:pos x="431" y="14"/>
                </a:cxn>
                <a:cxn ang="0">
                  <a:pos x="420" y="33"/>
                </a:cxn>
                <a:cxn ang="0">
                  <a:pos x="442" y="1"/>
                </a:cxn>
                <a:cxn ang="0">
                  <a:pos x="380" y="27"/>
                </a:cxn>
                <a:cxn ang="0">
                  <a:pos x="310" y="34"/>
                </a:cxn>
                <a:cxn ang="0">
                  <a:pos x="269" y="21"/>
                </a:cxn>
                <a:cxn ang="0">
                  <a:pos x="172" y="18"/>
                </a:cxn>
                <a:cxn ang="0">
                  <a:pos x="97" y="41"/>
                </a:cxn>
                <a:cxn ang="0">
                  <a:pos x="82" y="57"/>
                </a:cxn>
                <a:cxn ang="0">
                  <a:pos x="56" y="84"/>
                </a:cxn>
                <a:cxn ang="0">
                  <a:pos x="65" y="91"/>
                </a:cxn>
                <a:cxn ang="0">
                  <a:pos x="124" y="75"/>
                </a:cxn>
                <a:cxn ang="0">
                  <a:pos x="163" y="127"/>
                </a:cxn>
                <a:cxn ang="0">
                  <a:pos x="133" y="197"/>
                </a:cxn>
                <a:cxn ang="0">
                  <a:pos x="155" y="284"/>
                </a:cxn>
                <a:cxn ang="0">
                  <a:pos x="167" y="289"/>
                </a:cxn>
                <a:cxn ang="0">
                  <a:pos x="176" y="290"/>
                </a:cxn>
                <a:cxn ang="0">
                  <a:pos x="237" y="354"/>
                </a:cxn>
                <a:cxn ang="0">
                  <a:pos x="292" y="388"/>
                </a:cxn>
                <a:cxn ang="0">
                  <a:pos x="322" y="401"/>
                </a:cxn>
                <a:cxn ang="0">
                  <a:pos x="328" y="445"/>
                </a:cxn>
                <a:cxn ang="0">
                  <a:pos x="319" y="494"/>
                </a:cxn>
                <a:cxn ang="0">
                  <a:pos x="390" y="685"/>
                </a:cxn>
                <a:cxn ang="0">
                  <a:pos x="406" y="735"/>
                </a:cxn>
                <a:cxn ang="0">
                  <a:pos x="405" y="758"/>
                </a:cxn>
                <a:cxn ang="0">
                  <a:pos x="446" y="765"/>
                </a:cxn>
                <a:cxn ang="0">
                  <a:pos x="451" y="721"/>
                </a:cxn>
                <a:cxn ang="0">
                  <a:pos x="454" y="699"/>
                </a:cxn>
                <a:cxn ang="0">
                  <a:pos x="467" y="668"/>
                </a:cxn>
                <a:cxn ang="0">
                  <a:pos x="508" y="617"/>
                </a:cxn>
                <a:cxn ang="0">
                  <a:pos x="555" y="538"/>
                </a:cxn>
              </a:cxnLst>
              <a:rect l="0" t="0" r="r" b="b"/>
              <a:pathLst>
                <a:path w="577" h="802">
                  <a:moveTo>
                    <a:pt x="572" y="488"/>
                  </a:moveTo>
                  <a:cubicBezTo>
                    <a:pt x="572" y="488"/>
                    <a:pt x="564" y="486"/>
                    <a:pt x="564" y="485"/>
                  </a:cubicBezTo>
                  <a:cubicBezTo>
                    <a:pt x="564" y="484"/>
                    <a:pt x="551" y="473"/>
                    <a:pt x="550" y="473"/>
                  </a:cubicBezTo>
                  <a:cubicBezTo>
                    <a:pt x="550" y="474"/>
                    <a:pt x="545" y="468"/>
                    <a:pt x="544" y="470"/>
                  </a:cubicBezTo>
                  <a:cubicBezTo>
                    <a:pt x="544" y="471"/>
                    <a:pt x="534" y="471"/>
                    <a:pt x="534" y="471"/>
                  </a:cubicBezTo>
                  <a:cubicBezTo>
                    <a:pt x="523" y="469"/>
                    <a:pt x="523" y="469"/>
                    <a:pt x="523" y="469"/>
                  </a:cubicBezTo>
                  <a:cubicBezTo>
                    <a:pt x="523" y="469"/>
                    <a:pt x="519" y="472"/>
                    <a:pt x="520" y="471"/>
                  </a:cubicBezTo>
                  <a:cubicBezTo>
                    <a:pt x="521" y="469"/>
                    <a:pt x="520" y="462"/>
                    <a:pt x="520" y="463"/>
                  </a:cubicBezTo>
                  <a:cubicBezTo>
                    <a:pt x="519" y="464"/>
                    <a:pt x="504" y="456"/>
                    <a:pt x="504" y="456"/>
                  </a:cubicBezTo>
                  <a:cubicBezTo>
                    <a:pt x="498" y="461"/>
                    <a:pt x="498" y="461"/>
                    <a:pt x="498" y="461"/>
                  </a:cubicBezTo>
                  <a:cubicBezTo>
                    <a:pt x="498" y="455"/>
                    <a:pt x="498" y="455"/>
                    <a:pt x="498" y="455"/>
                  </a:cubicBezTo>
                  <a:cubicBezTo>
                    <a:pt x="490" y="450"/>
                    <a:pt x="490" y="450"/>
                    <a:pt x="490" y="450"/>
                  </a:cubicBezTo>
                  <a:cubicBezTo>
                    <a:pt x="491" y="443"/>
                    <a:pt x="491" y="443"/>
                    <a:pt x="491" y="443"/>
                  </a:cubicBezTo>
                  <a:cubicBezTo>
                    <a:pt x="487" y="440"/>
                    <a:pt x="487" y="440"/>
                    <a:pt x="487" y="440"/>
                  </a:cubicBezTo>
                  <a:cubicBezTo>
                    <a:pt x="487" y="440"/>
                    <a:pt x="487" y="441"/>
                    <a:pt x="486" y="440"/>
                  </a:cubicBezTo>
                  <a:cubicBezTo>
                    <a:pt x="486" y="440"/>
                    <a:pt x="484" y="427"/>
                    <a:pt x="484" y="427"/>
                  </a:cubicBezTo>
                  <a:cubicBezTo>
                    <a:pt x="472" y="417"/>
                    <a:pt x="472" y="417"/>
                    <a:pt x="472" y="417"/>
                  </a:cubicBezTo>
                  <a:cubicBezTo>
                    <a:pt x="457" y="417"/>
                    <a:pt x="457" y="417"/>
                    <a:pt x="457" y="417"/>
                  </a:cubicBezTo>
                  <a:cubicBezTo>
                    <a:pt x="444" y="409"/>
                    <a:pt x="444" y="409"/>
                    <a:pt x="444" y="409"/>
                  </a:cubicBezTo>
                  <a:cubicBezTo>
                    <a:pt x="441" y="402"/>
                    <a:pt x="441" y="402"/>
                    <a:pt x="441" y="402"/>
                  </a:cubicBezTo>
                  <a:cubicBezTo>
                    <a:pt x="441" y="402"/>
                    <a:pt x="433" y="399"/>
                    <a:pt x="433" y="398"/>
                  </a:cubicBezTo>
                  <a:cubicBezTo>
                    <a:pt x="433" y="397"/>
                    <a:pt x="431" y="398"/>
                    <a:pt x="430" y="397"/>
                  </a:cubicBezTo>
                  <a:cubicBezTo>
                    <a:pt x="430" y="397"/>
                    <a:pt x="430" y="394"/>
                    <a:pt x="430" y="394"/>
                  </a:cubicBezTo>
                  <a:cubicBezTo>
                    <a:pt x="426" y="391"/>
                    <a:pt x="426" y="391"/>
                    <a:pt x="426" y="391"/>
                  </a:cubicBezTo>
                  <a:cubicBezTo>
                    <a:pt x="425" y="390"/>
                    <a:pt x="425" y="390"/>
                    <a:pt x="425" y="390"/>
                  </a:cubicBezTo>
                  <a:cubicBezTo>
                    <a:pt x="422" y="389"/>
                    <a:pt x="422" y="389"/>
                    <a:pt x="422" y="389"/>
                  </a:cubicBezTo>
                  <a:cubicBezTo>
                    <a:pt x="420" y="387"/>
                    <a:pt x="420" y="387"/>
                    <a:pt x="420" y="387"/>
                  </a:cubicBezTo>
                  <a:cubicBezTo>
                    <a:pt x="420" y="387"/>
                    <a:pt x="427" y="383"/>
                    <a:pt x="426" y="384"/>
                  </a:cubicBezTo>
                  <a:cubicBezTo>
                    <a:pt x="426" y="384"/>
                    <a:pt x="411" y="386"/>
                    <a:pt x="411" y="386"/>
                  </a:cubicBezTo>
                  <a:cubicBezTo>
                    <a:pt x="409" y="389"/>
                    <a:pt x="409" y="389"/>
                    <a:pt x="409" y="389"/>
                  </a:cubicBezTo>
                  <a:cubicBezTo>
                    <a:pt x="402" y="385"/>
                    <a:pt x="402" y="385"/>
                    <a:pt x="402" y="385"/>
                  </a:cubicBezTo>
                  <a:cubicBezTo>
                    <a:pt x="391" y="385"/>
                    <a:pt x="391" y="385"/>
                    <a:pt x="391" y="385"/>
                  </a:cubicBezTo>
                  <a:cubicBezTo>
                    <a:pt x="391" y="385"/>
                    <a:pt x="382" y="381"/>
                    <a:pt x="383" y="380"/>
                  </a:cubicBezTo>
                  <a:cubicBezTo>
                    <a:pt x="383" y="379"/>
                    <a:pt x="380" y="376"/>
                    <a:pt x="380" y="376"/>
                  </a:cubicBezTo>
                  <a:cubicBezTo>
                    <a:pt x="380" y="376"/>
                    <a:pt x="378" y="380"/>
                    <a:pt x="378" y="381"/>
                  </a:cubicBezTo>
                  <a:cubicBezTo>
                    <a:pt x="377" y="381"/>
                    <a:pt x="371" y="386"/>
                    <a:pt x="371" y="386"/>
                  </a:cubicBezTo>
                  <a:cubicBezTo>
                    <a:pt x="372" y="394"/>
                    <a:pt x="372" y="394"/>
                    <a:pt x="372" y="394"/>
                  </a:cubicBezTo>
                  <a:cubicBezTo>
                    <a:pt x="368" y="390"/>
                    <a:pt x="368" y="390"/>
                    <a:pt x="368" y="390"/>
                  </a:cubicBezTo>
                  <a:cubicBezTo>
                    <a:pt x="370" y="386"/>
                    <a:pt x="370" y="386"/>
                    <a:pt x="370" y="386"/>
                  </a:cubicBezTo>
                  <a:cubicBezTo>
                    <a:pt x="370" y="386"/>
                    <a:pt x="370" y="381"/>
                    <a:pt x="370" y="380"/>
                  </a:cubicBezTo>
                  <a:cubicBezTo>
                    <a:pt x="370" y="379"/>
                    <a:pt x="374" y="377"/>
                    <a:pt x="374" y="377"/>
                  </a:cubicBezTo>
                  <a:cubicBezTo>
                    <a:pt x="373" y="374"/>
                    <a:pt x="373" y="374"/>
                    <a:pt x="373" y="374"/>
                  </a:cubicBezTo>
                  <a:cubicBezTo>
                    <a:pt x="373" y="374"/>
                    <a:pt x="368" y="376"/>
                    <a:pt x="368" y="376"/>
                  </a:cubicBezTo>
                  <a:cubicBezTo>
                    <a:pt x="368" y="377"/>
                    <a:pt x="363" y="380"/>
                    <a:pt x="363" y="380"/>
                  </a:cubicBezTo>
                  <a:cubicBezTo>
                    <a:pt x="356" y="383"/>
                    <a:pt x="356" y="383"/>
                    <a:pt x="356" y="383"/>
                  </a:cubicBezTo>
                  <a:cubicBezTo>
                    <a:pt x="352" y="383"/>
                    <a:pt x="352" y="383"/>
                    <a:pt x="352" y="383"/>
                  </a:cubicBezTo>
                  <a:cubicBezTo>
                    <a:pt x="352" y="383"/>
                    <a:pt x="349" y="388"/>
                    <a:pt x="349" y="388"/>
                  </a:cubicBezTo>
                  <a:cubicBezTo>
                    <a:pt x="348" y="388"/>
                    <a:pt x="348" y="393"/>
                    <a:pt x="348" y="393"/>
                  </a:cubicBezTo>
                  <a:cubicBezTo>
                    <a:pt x="348" y="393"/>
                    <a:pt x="341" y="402"/>
                    <a:pt x="340" y="401"/>
                  </a:cubicBezTo>
                  <a:cubicBezTo>
                    <a:pt x="340" y="400"/>
                    <a:pt x="331" y="393"/>
                    <a:pt x="331" y="393"/>
                  </a:cubicBezTo>
                  <a:cubicBezTo>
                    <a:pt x="322" y="394"/>
                    <a:pt x="322" y="394"/>
                    <a:pt x="322" y="394"/>
                  </a:cubicBezTo>
                  <a:cubicBezTo>
                    <a:pt x="316" y="397"/>
                    <a:pt x="316" y="397"/>
                    <a:pt x="316" y="397"/>
                  </a:cubicBezTo>
                  <a:cubicBezTo>
                    <a:pt x="310" y="393"/>
                    <a:pt x="310" y="393"/>
                    <a:pt x="310" y="393"/>
                  </a:cubicBezTo>
                  <a:cubicBezTo>
                    <a:pt x="304" y="384"/>
                    <a:pt x="304" y="384"/>
                    <a:pt x="304" y="384"/>
                  </a:cubicBezTo>
                  <a:cubicBezTo>
                    <a:pt x="305" y="375"/>
                    <a:pt x="305" y="375"/>
                    <a:pt x="305" y="375"/>
                  </a:cubicBezTo>
                  <a:cubicBezTo>
                    <a:pt x="308" y="364"/>
                    <a:pt x="308" y="364"/>
                    <a:pt x="308" y="364"/>
                  </a:cubicBezTo>
                  <a:cubicBezTo>
                    <a:pt x="309" y="357"/>
                    <a:pt x="309" y="357"/>
                    <a:pt x="309" y="357"/>
                  </a:cubicBezTo>
                  <a:cubicBezTo>
                    <a:pt x="302" y="352"/>
                    <a:pt x="302" y="352"/>
                    <a:pt x="302" y="352"/>
                  </a:cubicBezTo>
                  <a:cubicBezTo>
                    <a:pt x="302" y="352"/>
                    <a:pt x="287" y="353"/>
                    <a:pt x="287" y="353"/>
                  </a:cubicBezTo>
                  <a:cubicBezTo>
                    <a:pt x="287" y="352"/>
                    <a:pt x="279" y="353"/>
                    <a:pt x="280" y="352"/>
                  </a:cubicBezTo>
                  <a:cubicBezTo>
                    <a:pt x="280" y="351"/>
                    <a:pt x="282" y="347"/>
                    <a:pt x="282" y="346"/>
                  </a:cubicBezTo>
                  <a:cubicBezTo>
                    <a:pt x="282" y="345"/>
                    <a:pt x="284" y="340"/>
                    <a:pt x="284" y="340"/>
                  </a:cubicBezTo>
                  <a:cubicBezTo>
                    <a:pt x="287" y="334"/>
                    <a:pt x="287" y="334"/>
                    <a:pt x="287" y="334"/>
                  </a:cubicBezTo>
                  <a:cubicBezTo>
                    <a:pt x="292" y="322"/>
                    <a:pt x="292" y="322"/>
                    <a:pt x="292" y="322"/>
                  </a:cubicBezTo>
                  <a:cubicBezTo>
                    <a:pt x="294" y="318"/>
                    <a:pt x="294" y="318"/>
                    <a:pt x="294" y="318"/>
                  </a:cubicBezTo>
                  <a:cubicBezTo>
                    <a:pt x="282" y="317"/>
                    <a:pt x="282" y="317"/>
                    <a:pt x="282" y="317"/>
                  </a:cubicBezTo>
                  <a:cubicBezTo>
                    <a:pt x="275" y="320"/>
                    <a:pt x="275" y="320"/>
                    <a:pt x="275" y="320"/>
                  </a:cubicBezTo>
                  <a:cubicBezTo>
                    <a:pt x="271" y="332"/>
                    <a:pt x="271" y="332"/>
                    <a:pt x="271" y="332"/>
                  </a:cubicBezTo>
                  <a:cubicBezTo>
                    <a:pt x="250" y="337"/>
                    <a:pt x="250" y="337"/>
                    <a:pt x="250" y="337"/>
                  </a:cubicBezTo>
                  <a:cubicBezTo>
                    <a:pt x="245" y="334"/>
                    <a:pt x="245" y="334"/>
                    <a:pt x="245" y="334"/>
                  </a:cubicBezTo>
                  <a:cubicBezTo>
                    <a:pt x="245" y="334"/>
                    <a:pt x="245" y="336"/>
                    <a:pt x="245" y="334"/>
                  </a:cubicBezTo>
                  <a:cubicBezTo>
                    <a:pt x="245" y="333"/>
                    <a:pt x="239" y="325"/>
                    <a:pt x="239" y="325"/>
                  </a:cubicBezTo>
                  <a:cubicBezTo>
                    <a:pt x="236" y="313"/>
                    <a:pt x="236" y="313"/>
                    <a:pt x="236" y="313"/>
                  </a:cubicBezTo>
                  <a:cubicBezTo>
                    <a:pt x="236" y="313"/>
                    <a:pt x="244" y="289"/>
                    <a:pt x="244" y="290"/>
                  </a:cubicBezTo>
                  <a:cubicBezTo>
                    <a:pt x="243" y="290"/>
                    <a:pt x="244" y="281"/>
                    <a:pt x="244" y="281"/>
                  </a:cubicBezTo>
                  <a:cubicBezTo>
                    <a:pt x="270" y="264"/>
                    <a:pt x="270" y="264"/>
                    <a:pt x="270" y="264"/>
                  </a:cubicBezTo>
                  <a:cubicBezTo>
                    <a:pt x="279" y="265"/>
                    <a:pt x="279" y="265"/>
                    <a:pt x="279" y="265"/>
                  </a:cubicBezTo>
                  <a:cubicBezTo>
                    <a:pt x="282" y="268"/>
                    <a:pt x="282" y="268"/>
                    <a:pt x="282" y="268"/>
                  </a:cubicBezTo>
                  <a:cubicBezTo>
                    <a:pt x="288" y="267"/>
                    <a:pt x="288" y="267"/>
                    <a:pt x="288" y="267"/>
                  </a:cubicBezTo>
                  <a:cubicBezTo>
                    <a:pt x="294" y="261"/>
                    <a:pt x="294" y="261"/>
                    <a:pt x="294" y="261"/>
                  </a:cubicBezTo>
                  <a:cubicBezTo>
                    <a:pt x="301" y="262"/>
                    <a:pt x="301" y="262"/>
                    <a:pt x="301" y="262"/>
                  </a:cubicBezTo>
                  <a:cubicBezTo>
                    <a:pt x="309" y="260"/>
                    <a:pt x="309" y="260"/>
                    <a:pt x="309" y="260"/>
                  </a:cubicBezTo>
                  <a:cubicBezTo>
                    <a:pt x="313" y="265"/>
                    <a:pt x="313" y="265"/>
                    <a:pt x="313" y="265"/>
                  </a:cubicBezTo>
                  <a:cubicBezTo>
                    <a:pt x="320" y="263"/>
                    <a:pt x="320" y="263"/>
                    <a:pt x="320" y="263"/>
                  </a:cubicBezTo>
                  <a:cubicBezTo>
                    <a:pt x="324" y="267"/>
                    <a:pt x="324" y="267"/>
                    <a:pt x="324" y="267"/>
                  </a:cubicBezTo>
                  <a:cubicBezTo>
                    <a:pt x="326" y="269"/>
                    <a:pt x="326" y="269"/>
                    <a:pt x="326" y="269"/>
                  </a:cubicBezTo>
                  <a:cubicBezTo>
                    <a:pt x="326" y="273"/>
                    <a:pt x="326" y="273"/>
                    <a:pt x="326" y="273"/>
                  </a:cubicBezTo>
                  <a:cubicBezTo>
                    <a:pt x="324" y="277"/>
                    <a:pt x="324" y="277"/>
                    <a:pt x="324" y="277"/>
                  </a:cubicBezTo>
                  <a:cubicBezTo>
                    <a:pt x="326" y="285"/>
                    <a:pt x="326" y="285"/>
                    <a:pt x="326" y="285"/>
                  </a:cubicBezTo>
                  <a:cubicBezTo>
                    <a:pt x="330" y="292"/>
                    <a:pt x="330" y="292"/>
                    <a:pt x="330" y="292"/>
                  </a:cubicBezTo>
                  <a:cubicBezTo>
                    <a:pt x="334" y="293"/>
                    <a:pt x="334" y="293"/>
                    <a:pt x="334" y="293"/>
                  </a:cubicBezTo>
                  <a:cubicBezTo>
                    <a:pt x="337" y="283"/>
                    <a:pt x="337" y="283"/>
                    <a:pt x="337" y="283"/>
                  </a:cubicBezTo>
                  <a:cubicBezTo>
                    <a:pt x="337" y="273"/>
                    <a:pt x="337" y="273"/>
                    <a:pt x="337" y="273"/>
                  </a:cubicBezTo>
                  <a:cubicBezTo>
                    <a:pt x="335" y="265"/>
                    <a:pt x="335" y="265"/>
                    <a:pt x="335" y="265"/>
                  </a:cubicBezTo>
                  <a:cubicBezTo>
                    <a:pt x="335" y="259"/>
                    <a:pt x="335" y="259"/>
                    <a:pt x="335" y="259"/>
                  </a:cubicBezTo>
                  <a:cubicBezTo>
                    <a:pt x="345" y="247"/>
                    <a:pt x="345" y="247"/>
                    <a:pt x="345" y="247"/>
                  </a:cubicBezTo>
                  <a:cubicBezTo>
                    <a:pt x="357" y="238"/>
                    <a:pt x="357" y="238"/>
                    <a:pt x="357" y="238"/>
                  </a:cubicBezTo>
                  <a:cubicBezTo>
                    <a:pt x="368" y="233"/>
                    <a:pt x="368" y="233"/>
                    <a:pt x="368" y="233"/>
                  </a:cubicBezTo>
                  <a:cubicBezTo>
                    <a:pt x="376" y="223"/>
                    <a:pt x="376" y="223"/>
                    <a:pt x="376" y="223"/>
                  </a:cubicBezTo>
                  <a:cubicBezTo>
                    <a:pt x="376" y="214"/>
                    <a:pt x="376" y="214"/>
                    <a:pt x="376" y="214"/>
                  </a:cubicBezTo>
                  <a:cubicBezTo>
                    <a:pt x="380" y="213"/>
                    <a:pt x="380" y="213"/>
                    <a:pt x="380" y="213"/>
                  </a:cubicBezTo>
                  <a:cubicBezTo>
                    <a:pt x="384" y="205"/>
                    <a:pt x="384" y="205"/>
                    <a:pt x="384" y="205"/>
                  </a:cubicBezTo>
                  <a:cubicBezTo>
                    <a:pt x="387" y="206"/>
                    <a:pt x="387" y="206"/>
                    <a:pt x="387" y="206"/>
                  </a:cubicBezTo>
                  <a:cubicBezTo>
                    <a:pt x="395" y="196"/>
                    <a:pt x="395" y="196"/>
                    <a:pt x="395" y="196"/>
                  </a:cubicBezTo>
                  <a:cubicBezTo>
                    <a:pt x="407" y="192"/>
                    <a:pt x="407" y="192"/>
                    <a:pt x="407" y="192"/>
                  </a:cubicBezTo>
                  <a:cubicBezTo>
                    <a:pt x="415" y="191"/>
                    <a:pt x="415" y="191"/>
                    <a:pt x="415" y="191"/>
                  </a:cubicBezTo>
                  <a:cubicBezTo>
                    <a:pt x="417" y="188"/>
                    <a:pt x="417" y="188"/>
                    <a:pt x="417" y="188"/>
                  </a:cubicBezTo>
                  <a:cubicBezTo>
                    <a:pt x="414" y="186"/>
                    <a:pt x="414" y="186"/>
                    <a:pt x="414" y="186"/>
                  </a:cubicBezTo>
                  <a:cubicBezTo>
                    <a:pt x="420" y="177"/>
                    <a:pt x="420" y="177"/>
                    <a:pt x="420" y="177"/>
                  </a:cubicBezTo>
                  <a:cubicBezTo>
                    <a:pt x="439" y="169"/>
                    <a:pt x="439" y="169"/>
                    <a:pt x="439" y="169"/>
                  </a:cubicBezTo>
                  <a:cubicBezTo>
                    <a:pt x="451" y="166"/>
                    <a:pt x="451" y="166"/>
                    <a:pt x="451" y="166"/>
                  </a:cubicBezTo>
                  <a:cubicBezTo>
                    <a:pt x="441" y="172"/>
                    <a:pt x="441" y="172"/>
                    <a:pt x="441" y="172"/>
                  </a:cubicBezTo>
                  <a:cubicBezTo>
                    <a:pt x="443" y="176"/>
                    <a:pt x="443" y="176"/>
                    <a:pt x="443" y="176"/>
                  </a:cubicBezTo>
                  <a:cubicBezTo>
                    <a:pt x="450" y="175"/>
                    <a:pt x="450" y="175"/>
                    <a:pt x="450" y="175"/>
                  </a:cubicBezTo>
                  <a:cubicBezTo>
                    <a:pt x="455" y="171"/>
                    <a:pt x="455" y="171"/>
                    <a:pt x="455" y="171"/>
                  </a:cubicBezTo>
                  <a:cubicBezTo>
                    <a:pt x="468" y="168"/>
                    <a:pt x="468" y="168"/>
                    <a:pt x="468" y="168"/>
                  </a:cubicBezTo>
                  <a:cubicBezTo>
                    <a:pt x="468" y="168"/>
                    <a:pt x="471" y="163"/>
                    <a:pt x="471" y="164"/>
                  </a:cubicBezTo>
                  <a:cubicBezTo>
                    <a:pt x="471" y="165"/>
                    <a:pt x="478" y="163"/>
                    <a:pt x="478" y="163"/>
                  </a:cubicBezTo>
                  <a:cubicBezTo>
                    <a:pt x="476" y="160"/>
                    <a:pt x="476" y="160"/>
                    <a:pt x="476" y="160"/>
                  </a:cubicBezTo>
                  <a:cubicBezTo>
                    <a:pt x="477" y="156"/>
                    <a:pt x="477" y="156"/>
                    <a:pt x="477" y="156"/>
                  </a:cubicBezTo>
                  <a:cubicBezTo>
                    <a:pt x="473" y="157"/>
                    <a:pt x="473" y="157"/>
                    <a:pt x="473" y="157"/>
                  </a:cubicBezTo>
                  <a:cubicBezTo>
                    <a:pt x="467" y="164"/>
                    <a:pt x="467" y="164"/>
                    <a:pt x="467" y="164"/>
                  </a:cubicBezTo>
                  <a:cubicBezTo>
                    <a:pt x="458" y="163"/>
                    <a:pt x="458" y="163"/>
                    <a:pt x="458" y="163"/>
                  </a:cubicBezTo>
                  <a:cubicBezTo>
                    <a:pt x="454" y="157"/>
                    <a:pt x="454" y="157"/>
                    <a:pt x="454" y="157"/>
                  </a:cubicBezTo>
                  <a:cubicBezTo>
                    <a:pt x="458" y="151"/>
                    <a:pt x="458" y="151"/>
                    <a:pt x="458" y="151"/>
                  </a:cubicBezTo>
                  <a:cubicBezTo>
                    <a:pt x="458" y="151"/>
                    <a:pt x="462" y="143"/>
                    <a:pt x="461" y="144"/>
                  </a:cubicBezTo>
                  <a:cubicBezTo>
                    <a:pt x="461" y="144"/>
                    <a:pt x="455" y="142"/>
                    <a:pt x="455" y="142"/>
                  </a:cubicBezTo>
                  <a:cubicBezTo>
                    <a:pt x="446" y="145"/>
                    <a:pt x="446" y="145"/>
                    <a:pt x="446" y="145"/>
                  </a:cubicBezTo>
                  <a:cubicBezTo>
                    <a:pt x="445" y="145"/>
                    <a:pt x="436" y="150"/>
                    <a:pt x="436" y="149"/>
                  </a:cubicBezTo>
                  <a:cubicBezTo>
                    <a:pt x="436" y="149"/>
                    <a:pt x="432" y="152"/>
                    <a:pt x="432" y="152"/>
                  </a:cubicBezTo>
                  <a:cubicBezTo>
                    <a:pt x="444" y="142"/>
                    <a:pt x="444" y="142"/>
                    <a:pt x="444" y="142"/>
                  </a:cubicBezTo>
                  <a:cubicBezTo>
                    <a:pt x="449" y="142"/>
                    <a:pt x="449" y="142"/>
                    <a:pt x="449" y="142"/>
                  </a:cubicBezTo>
                  <a:cubicBezTo>
                    <a:pt x="455" y="136"/>
                    <a:pt x="455" y="136"/>
                    <a:pt x="455" y="136"/>
                  </a:cubicBezTo>
                  <a:cubicBezTo>
                    <a:pt x="482" y="136"/>
                    <a:pt x="482" y="136"/>
                    <a:pt x="482" y="136"/>
                  </a:cubicBezTo>
                  <a:cubicBezTo>
                    <a:pt x="491" y="134"/>
                    <a:pt x="491" y="134"/>
                    <a:pt x="491" y="134"/>
                  </a:cubicBezTo>
                  <a:cubicBezTo>
                    <a:pt x="504" y="128"/>
                    <a:pt x="504" y="128"/>
                    <a:pt x="504" y="128"/>
                  </a:cubicBezTo>
                  <a:cubicBezTo>
                    <a:pt x="505" y="129"/>
                    <a:pt x="505" y="129"/>
                    <a:pt x="505" y="129"/>
                  </a:cubicBezTo>
                  <a:cubicBezTo>
                    <a:pt x="499" y="134"/>
                    <a:pt x="499" y="134"/>
                    <a:pt x="499" y="134"/>
                  </a:cubicBezTo>
                  <a:cubicBezTo>
                    <a:pt x="493" y="141"/>
                    <a:pt x="493" y="141"/>
                    <a:pt x="493" y="141"/>
                  </a:cubicBezTo>
                  <a:cubicBezTo>
                    <a:pt x="487" y="147"/>
                    <a:pt x="487" y="147"/>
                    <a:pt x="487" y="147"/>
                  </a:cubicBezTo>
                  <a:cubicBezTo>
                    <a:pt x="484" y="151"/>
                    <a:pt x="484" y="151"/>
                    <a:pt x="484" y="151"/>
                  </a:cubicBezTo>
                  <a:cubicBezTo>
                    <a:pt x="493" y="152"/>
                    <a:pt x="493" y="152"/>
                    <a:pt x="493" y="152"/>
                  </a:cubicBezTo>
                  <a:cubicBezTo>
                    <a:pt x="493" y="152"/>
                    <a:pt x="501" y="152"/>
                    <a:pt x="502" y="152"/>
                  </a:cubicBezTo>
                  <a:cubicBezTo>
                    <a:pt x="503" y="152"/>
                    <a:pt x="503" y="155"/>
                    <a:pt x="503" y="155"/>
                  </a:cubicBezTo>
                  <a:cubicBezTo>
                    <a:pt x="507" y="152"/>
                    <a:pt x="507" y="152"/>
                    <a:pt x="507" y="152"/>
                  </a:cubicBezTo>
                  <a:cubicBezTo>
                    <a:pt x="509" y="158"/>
                    <a:pt x="509" y="158"/>
                    <a:pt x="509" y="158"/>
                  </a:cubicBezTo>
                  <a:cubicBezTo>
                    <a:pt x="516" y="152"/>
                    <a:pt x="516" y="152"/>
                    <a:pt x="516" y="152"/>
                  </a:cubicBezTo>
                  <a:cubicBezTo>
                    <a:pt x="514" y="146"/>
                    <a:pt x="514" y="146"/>
                    <a:pt x="514" y="146"/>
                  </a:cubicBezTo>
                  <a:cubicBezTo>
                    <a:pt x="516" y="140"/>
                    <a:pt x="516" y="140"/>
                    <a:pt x="516" y="140"/>
                  </a:cubicBezTo>
                  <a:cubicBezTo>
                    <a:pt x="508" y="141"/>
                    <a:pt x="508" y="141"/>
                    <a:pt x="508" y="141"/>
                  </a:cubicBezTo>
                  <a:cubicBezTo>
                    <a:pt x="508" y="138"/>
                    <a:pt x="508" y="138"/>
                    <a:pt x="508" y="138"/>
                  </a:cubicBezTo>
                  <a:cubicBezTo>
                    <a:pt x="508" y="138"/>
                    <a:pt x="505" y="134"/>
                    <a:pt x="504" y="134"/>
                  </a:cubicBezTo>
                  <a:cubicBezTo>
                    <a:pt x="504" y="135"/>
                    <a:pt x="509" y="130"/>
                    <a:pt x="509" y="131"/>
                  </a:cubicBezTo>
                  <a:cubicBezTo>
                    <a:pt x="509" y="131"/>
                    <a:pt x="507" y="128"/>
                    <a:pt x="507" y="128"/>
                  </a:cubicBezTo>
                  <a:cubicBezTo>
                    <a:pt x="513" y="121"/>
                    <a:pt x="513" y="121"/>
                    <a:pt x="513" y="121"/>
                  </a:cubicBezTo>
                  <a:cubicBezTo>
                    <a:pt x="510" y="113"/>
                    <a:pt x="510" y="113"/>
                    <a:pt x="510" y="113"/>
                  </a:cubicBezTo>
                  <a:cubicBezTo>
                    <a:pt x="509" y="109"/>
                    <a:pt x="509" y="109"/>
                    <a:pt x="509" y="109"/>
                  </a:cubicBezTo>
                  <a:cubicBezTo>
                    <a:pt x="501" y="106"/>
                    <a:pt x="501" y="106"/>
                    <a:pt x="501" y="106"/>
                  </a:cubicBezTo>
                  <a:cubicBezTo>
                    <a:pt x="499" y="102"/>
                    <a:pt x="499" y="102"/>
                    <a:pt x="499" y="102"/>
                  </a:cubicBezTo>
                  <a:cubicBezTo>
                    <a:pt x="495" y="99"/>
                    <a:pt x="495" y="99"/>
                    <a:pt x="495" y="99"/>
                  </a:cubicBezTo>
                  <a:cubicBezTo>
                    <a:pt x="498" y="93"/>
                    <a:pt x="498" y="93"/>
                    <a:pt x="498" y="93"/>
                  </a:cubicBezTo>
                  <a:cubicBezTo>
                    <a:pt x="497" y="89"/>
                    <a:pt x="497" y="89"/>
                    <a:pt x="497" y="89"/>
                  </a:cubicBezTo>
                  <a:cubicBezTo>
                    <a:pt x="497" y="89"/>
                    <a:pt x="495" y="74"/>
                    <a:pt x="494" y="74"/>
                  </a:cubicBezTo>
                  <a:cubicBezTo>
                    <a:pt x="494" y="75"/>
                    <a:pt x="484" y="82"/>
                    <a:pt x="484" y="82"/>
                  </a:cubicBezTo>
                  <a:cubicBezTo>
                    <a:pt x="474" y="87"/>
                    <a:pt x="474" y="87"/>
                    <a:pt x="474" y="87"/>
                  </a:cubicBezTo>
                  <a:cubicBezTo>
                    <a:pt x="469" y="83"/>
                    <a:pt x="469" y="83"/>
                    <a:pt x="469" y="83"/>
                  </a:cubicBezTo>
                  <a:cubicBezTo>
                    <a:pt x="470" y="77"/>
                    <a:pt x="470" y="77"/>
                    <a:pt x="470" y="77"/>
                  </a:cubicBezTo>
                  <a:cubicBezTo>
                    <a:pt x="474" y="73"/>
                    <a:pt x="474" y="73"/>
                    <a:pt x="474" y="73"/>
                  </a:cubicBezTo>
                  <a:cubicBezTo>
                    <a:pt x="467" y="70"/>
                    <a:pt x="467" y="70"/>
                    <a:pt x="467" y="70"/>
                  </a:cubicBezTo>
                  <a:cubicBezTo>
                    <a:pt x="466" y="68"/>
                    <a:pt x="466" y="68"/>
                    <a:pt x="466" y="68"/>
                  </a:cubicBezTo>
                  <a:cubicBezTo>
                    <a:pt x="466" y="68"/>
                    <a:pt x="460" y="62"/>
                    <a:pt x="459" y="62"/>
                  </a:cubicBezTo>
                  <a:cubicBezTo>
                    <a:pt x="459" y="63"/>
                    <a:pt x="457" y="64"/>
                    <a:pt x="457" y="64"/>
                  </a:cubicBezTo>
                  <a:cubicBezTo>
                    <a:pt x="441" y="63"/>
                    <a:pt x="441" y="63"/>
                    <a:pt x="441" y="63"/>
                  </a:cubicBezTo>
                  <a:cubicBezTo>
                    <a:pt x="436" y="72"/>
                    <a:pt x="436" y="72"/>
                    <a:pt x="436" y="72"/>
                  </a:cubicBezTo>
                  <a:cubicBezTo>
                    <a:pt x="434" y="77"/>
                    <a:pt x="434" y="77"/>
                    <a:pt x="434" y="77"/>
                  </a:cubicBezTo>
                  <a:cubicBezTo>
                    <a:pt x="434" y="77"/>
                    <a:pt x="426" y="86"/>
                    <a:pt x="425" y="87"/>
                  </a:cubicBezTo>
                  <a:cubicBezTo>
                    <a:pt x="425" y="86"/>
                    <a:pt x="429" y="90"/>
                    <a:pt x="429" y="90"/>
                  </a:cubicBezTo>
                  <a:cubicBezTo>
                    <a:pt x="426" y="99"/>
                    <a:pt x="426" y="99"/>
                    <a:pt x="426" y="99"/>
                  </a:cubicBezTo>
                  <a:cubicBezTo>
                    <a:pt x="412" y="107"/>
                    <a:pt x="412" y="107"/>
                    <a:pt x="412" y="107"/>
                  </a:cubicBezTo>
                  <a:cubicBezTo>
                    <a:pt x="406" y="108"/>
                    <a:pt x="406" y="108"/>
                    <a:pt x="406" y="108"/>
                  </a:cubicBezTo>
                  <a:cubicBezTo>
                    <a:pt x="406" y="108"/>
                    <a:pt x="401" y="123"/>
                    <a:pt x="402" y="124"/>
                  </a:cubicBezTo>
                  <a:cubicBezTo>
                    <a:pt x="402" y="125"/>
                    <a:pt x="396" y="127"/>
                    <a:pt x="396" y="127"/>
                  </a:cubicBezTo>
                  <a:cubicBezTo>
                    <a:pt x="392" y="130"/>
                    <a:pt x="392" y="130"/>
                    <a:pt x="392" y="130"/>
                  </a:cubicBezTo>
                  <a:cubicBezTo>
                    <a:pt x="390" y="125"/>
                    <a:pt x="390" y="125"/>
                    <a:pt x="390" y="125"/>
                  </a:cubicBezTo>
                  <a:cubicBezTo>
                    <a:pt x="390" y="125"/>
                    <a:pt x="389" y="121"/>
                    <a:pt x="388" y="120"/>
                  </a:cubicBezTo>
                  <a:cubicBezTo>
                    <a:pt x="389" y="120"/>
                    <a:pt x="393" y="121"/>
                    <a:pt x="393" y="121"/>
                  </a:cubicBezTo>
                  <a:cubicBezTo>
                    <a:pt x="394" y="117"/>
                    <a:pt x="394" y="117"/>
                    <a:pt x="394" y="117"/>
                  </a:cubicBezTo>
                  <a:cubicBezTo>
                    <a:pt x="390" y="118"/>
                    <a:pt x="390" y="118"/>
                    <a:pt x="390" y="118"/>
                  </a:cubicBezTo>
                  <a:cubicBezTo>
                    <a:pt x="391" y="112"/>
                    <a:pt x="391" y="112"/>
                    <a:pt x="391" y="112"/>
                  </a:cubicBezTo>
                  <a:cubicBezTo>
                    <a:pt x="395" y="106"/>
                    <a:pt x="395" y="106"/>
                    <a:pt x="395" y="106"/>
                  </a:cubicBezTo>
                  <a:cubicBezTo>
                    <a:pt x="383" y="105"/>
                    <a:pt x="383" y="105"/>
                    <a:pt x="383" y="105"/>
                  </a:cubicBezTo>
                  <a:cubicBezTo>
                    <a:pt x="380" y="102"/>
                    <a:pt x="380" y="102"/>
                    <a:pt x="380" y="102"/>
                  </a:cubicBezTo>
                  <a:cubicBezTo>
                    <a:pt x="373" y="101"/>
                    <a:pt x="373" y="101"/>
                    <a:pt x="373" y="101"/>
                  </a:cubicBezTo>
                  <a:cubicBezTo>
                    <a:pt x="373" y="98"/>
                    <a:pt x="373" y="98"/>
                    <a:pt x="373" y="98"/>
                  </a:cubicBezTo>
                  <a:cubicBezTo>
                    <a:pt x="369" y="96"/>
                    <a:pt x="369" y="96"/>
                    <a:pt x="369" y="96"/>
                  </a:cubicBezTo>
                  <a:cubicBezTo>
                    <a:pt x="363" y="93"/>
                    <a:pt x="363" y="93"/>
                    <a:pt x="363" y="93"/>
                  </a:cubicBezTo>
                  <a:cubicBezTo>
                    <a:pt x="358" y="94"/>
                    <a:pt x="358" y="94"/>
                    <a:pt x="358" y="94"/>
                  </a:cubicBezTo>
                  <a:cubicBezTo>
                    <a:pt x="357" y="89"/>
                    <a:pt x="357" y="89"/>
                    <a:pt x="357" y="89"/>
                  </a:cubicBezTo>
                  <a:cubicBezTo>
                    <a:pt x="359" y="84"/>
                    <a:pt x="359" y="84"/>
                    <a:pt x="359" y="84"/>
                  </a:cubicBezTo>
                  <a:cubicBezTo>
                    <a:pt x="353" y="83"/>
                    <a:pt x="353" y="83"/>
                    <a:pt x="353" y="83"/>
                  </a:cubicBezTo>
                  <a:cubicBezTo>
                    <a:pt x="353" y="83"/>
                    <a:pt x="363" y="73"/>
                    <a:pt x="363" y="73"/>
                  </a:cubicBezTo>
                  <a:cubicBezTo>
                    <a:pt x="363" y="74"/>
                    <a:pt x="391" y="59"/>
                    <a:pt x="391" y="59"/>
                  </a:cubicBezTo>
                  <a:cubicBezTo>
                    <a:pt x="395" y="56"/>
                    <a:pt x="395" y="56"/>
                    <a:pt x="395" y="56"/>
                  </a:cubicBezTo>
                  <a:cubicBezTo>
                    <a:pt x="400" y="55"/>
                    <a:pt x="400" y="55"/>
                    <a:pt x="400" y="55"/>
                  </a:cubicBezTo>
                  <a:cubicBezTo>
                    <a:pt x="412" y="50"/>
                    <a:pt x="412" y="50"/>
                    <a:pt x="412" y="50"/>
                  </a:cubicBezTo>
                  <a:cubicBezTo>
                    <a:pt x="421" y="44"/>
                    <a:pt x="421" y="44"/>
                    <a:pt x="421" y="44"/>
                  </a:cubicBezTo>
                  <a:cubicBezTo>
                    <a:pt x="422" y="44"/>
                    <a:pt x="422" y="44"/>
                    <a:pt x="422" y="44"/>
                  </a:cubicBezTo>
                  <a:cubicBezTo>
                    <a:pt x="415" y="51"/>
                    <a:pt x="415" y="51"/>
                    <a:pt x="415" y="51"/>
                  </a:cubicBezTo>
                  <a:cubicBezTo>
                    <a:pt x="413" y="53"/>
                    <a:pt x="413" y="53"/>
                    <a:pt x="413" y="53"/>
                  </a:cubicBezTo>
                  <a:cubicBezTo>
                    <a:pt x="408" y="56"/>
                    <a:pt x="408" y="56"/>
                    <a:pt x="408" y="56"/>
                  </a:cubicBezTo>
                  <a:cubicBezTo>
                    <a:pt x="413" y="56"/>
                    <a:pt x="413" y="56"/>
                    <a:pt x="413" y="56"/>
                  </a:cubicBezTo>
                  <a:cubicBezTo>
                    <a:pt x="412" y="59"/>
                    <a:pt x="412" y="59"/>
                    <a:pt x="412" y="59"/>
                  </a:cubicBezTo>
                  <a:cubicBezTo>
                    <a:pt x="417" y="58"/>
                    <a:pt x="417" y="58"/>
                    <a:pt x="417" y="58"/>
                  </a:cubicBezTo>
                  <a:cubicBezTo>
                    <a:pt x="423" y="54"/>
                    <a:pt x="423" y="54"/>
                    <a:pt x="423" y="54"/>
                  </a:cubicBezTo>
                  <a:cubicBezTo>
                    <a:pt x="427" y="55"/>
                    <a:pt x="427" y="55"/>
                    <a:pt x="427" y="55"/>
                  </a:cubicBezTo>
                  <a:cubicBezTo>
                    <a:pt x="429" y="57"/>
                    <a:pt x="429" y="57"/>
                    <a:pt x="429" y="57"/>
                  </a:cubicBezTo>
                  <a:cubicBezTo>
                    <a:pt x="435" y="57"/>
                    <a:pt x="435" y="57"/>
                    <a:pt x="435" y="57"/>
                  </a:cubicBezTo>
                  <a:cubicBezTo>
                    <a:pt x="435" y="52"/>
                    <a:pt x="435" y="52"/>
                    <a:pt x="435" y="52"/>
                  </a:cubicBezTo>
                  <a:cubicBezTo>
                    <a:pt x="426" y="46"/>
                    <a:pt x="426" y="46"/>
                    <a:pt x="426" y="46"/>
                  </a:cubicBezTo>
                  <a:cubicBezTo>
                    <a:pt x="423" y="44"/>
                    <a:pt x="423" y="44"/>
                    <a:pt x="423" y="44"/>
                  </a:cubicBezTo>
                  <a:cubicBezTo>
                    <a:pt x="422" y="41"/>
                    <a:pt x="422" y="41"/>
                    <a:pt x="422" y="41"/>
                  </a:cubicBezTo>
                  <a:cubicBezTo>
                    <a:pt x="427" y="42"/>
                    <a:pt x="427" y="42"/>
                    <a:pt x="427" y="42"/>
                  </a:cubicBezTo>
                  <a:cubicBezTo>
                    <a:pt x="430" y="45"/>
                    <a:pt x="430" y="45"/>
                    <a:pt x="430" y="45"/>
                  </a:cubicBezTo>
                  <a:cubicBezTo>
                    <a:pt x="433" y="41"/>
                    <a:pt x="433" y="41"/>
                    <a:pt x="433" y="41"/>
                  </a:cubicBezTo>
                  <a:cubicBezTo>
                    <a:pt x="441" y="40"/>
                    <a:pt x="441" y="40"/>
                    <a:pt x="441" y="40"/>
                  </a:cubicBezTo>
                  <a:cubicBezTo>
                    <a:pt x="448" y="35"/>
                    <a:pt x="448" y="35"/>
                    <a:pt x="448" y="35"/>
                  </a:cubicBezTo>
                  <a:cubicBezTo>
                    <a:pt x="447" y="32"/>
                    <a:pt x="447" y="32"/>
                    <a:pt x="447" y="32"/>
                  </a:cubicBezTo>
                  <a:cubicBezTo>
                    <a:pt x="453" y="27"/>
                    <a:pt x="453" y="27"/>
                    <a:pt x="453" y="27"/>
                  </a:cubicBezTo>
                  <a:cubicBezTo>
                    <a:pt x="449" y="23"/>
                    <a:pt x="449" y="23"/>
                    <a:pt x="449" y="23"/>
                  </a:cubicBezTo>
                  <a:cubicBezTo>
                    <a:pt x="459" y="23"/>
                    <a:pt x="459" y="23"/>
                    <a:pt x="459" y="23"/>
                  </a:cubicBezTo>
                  <a:cubicBezTo>
                    <a:pt x="467" y="23"/>
                    <a:pt x="467" y="23"/>
                    <a:pt x="467" y="23"/>
                  </a:cubicBezTo>
                  <a:cubicBezTo>
                    <a:pt x="467" y="23"/>
                    <a:pt x="471" y="21"/>
                    <a:pt x="472" y="22"/>
                  </a:cubicBezTo>
                  <a:cubicBezTo>
                    <a:pt x="473" y="23"/>
                    <a:pt x="479" y="28"/>
                    <a:pt x="479" y="28"/>
                  </a:cubicBezTo>
                  <a:cubicBezTo>
                    <a:pt x="477" y="30"/>
                    <a:pt x="477" y="30"/>
                    <a:pt x="477" y="30"/>
                  </a:cubicBezTo>
                  <a:cubicBezTo>
                    <a:pt x="467" y="31"/>
                    <a:pt x="467" y="31"/>
                    <a:pt x="467" y="31"/>
                  </a:cubicBezTo>
                  <a:cubicBezTo>
                    <a:pt x="464" y="36"/>
                    <a:pt x="464" y="36"/>
                    <a:pt x="464" y="36"/>
                  </a:cubicBezTo>
                  <a:cubicBezTo>
                    <a:pt x="471" y="37"/>
                    <a:pt x="471" y="37"/>
                    <a:pt x="471" y="37"/>
                  </a:cubicBezTo>
                  <a:cubicBezTo>
                    <a:pt x="477" y="31"/>
                    <a:pt x="477" y="31"/>
                    <a:pt x="477" y="31"/>
                  </a:cubicBezTo>
                  <a:cubicBezTo>
                    <a:pt x="483" y="31"/>
                    <a:pt x="483" y="31"/>
                    <a:pt x="483" y="31"/>
                  </a:cubicBezTo>
                  <a:cubicBezTo>
                    <a:pt x="484" y="36"/>
                    <a:pt x="484" y="36"/>
                    <a:pt x="484" y="36"/>
                  </a:cubicBezTo>
                  <a:cubicBezTo>
                    <a:pt x="484" y="36"/>
                    <a:pt x="477" y="40"/>
                    <a:pt x="476" y="41"/>
                  </a:cubicBezTo>
                  <a:cubicBezTo>
                    <a:pt x="475" y="41"/>
                    <a:pt x="471" y="43"/>
                    <a:pt x="471" y="43"/>
                  </a:cubicBezTo>
                  <a:cubicBezTo>
                    <a:pt x="471" y="47"/>
                    <a:pt x="471" y="47"/>
                    <a:pt x="471" y="47"/>
                  </a:cubicBezTo>
                  <a:cubicBezTo>
                    <a:pt x="465" y="48"/>
                    <a:pt x="465" y="48"/>
                    <a:pt x="465" y="48"/>
                  </a:cubicBezTo>
                  <a:cubicBezTo>
                    <a:pt x="458" y="46"/>
                    <a:pt x="458" y="46"/>
                    <a:pt x="458" y="46"/>
                  </a:cubicBezTo>
                  <a:cubicBezTo>
                    <a:pt x="455" y="47"/>
                    <a:pt x="455" y="47"/>
                    <a:pt x="455" y="47"/>
                  </a:cubicBezTo>
                  <a:cubicBezTo>
                    <a:pt x="450" y="51"/>
                    <a:pt x="450" y="51"/>
                    <a:pt x="450" y="51"/>
                  </a:cubicBezTo>
                  <a:cubicBezTo>
                    <a:pt x="454" y="54"/>
                    <a:pt x="454" y="54"/>
                    <a:pt x="454" y="54"/>
                  </a:cubicBezTo>
                  <a:cubicBezTo>
                    <a:pt x="454" y="54"/>
                    <a:pt x="460" y="52"/>
                    <a:pt x="461" y="51"/>
                  </a:cubicBezTo>
                  <a:cubicBezTo>
                    <a:pt x="462" y="51"/>
                    <a:pt x="465" y="49"/>
                    <a:pt x="465" y="50"/>
                  </a:cubicBezTo>
                  <a:cubicBezTo>
                    <a:pt x="466" y="52"/>
                    <a:pt x="470" y="55"/>
                    <a:pt x="470" y="55"/>
                  </a:cubicBezTo>
                  <a:cubicBezTo>
                    <a:pt x="474" y="61"/>
                    <a:pt x="474" y="61"/>
                    <a:pt x="474" y="61"/>
                  </a:cubicBezTo>
                  <a:cubicBezTo>
                    <a:pt x="477" y="62"/>
                    <a:pt x="477" y="62"/>
                    <a:pt x="477" y="62"/>
                  </a:cubicBezTo>
                  <a:cubicBezTo>
                    <a:pt x="486" y="65"/>
                    <a:pt x="486" y="65"/>
                    <a:pt x="486" y="65"/>
                  </a:cubicBezTo>
                  <a:cubicBezTo>
                    <a:pt x="486" y="65"/>
                    <a:pt x="493" y="67"/>
                    <a:pt x="493" y="68"/>
                  </a:cubicBezTo>
                  <a:cubicBezTo>
                    <a:pt x="493" y="68"/>
                    <a:pt x="492" y="63"/>
                    <a:pt x="492" y="63"/>
                  </a:cubicBezTo>
                  <a:cubicBezTo>
                    <a:pt x="487" y="57"/>
                    <a:pt x="487" y="57"/>
                    <a:pt x="487" y="57"/>
                  </a:cubicBezTo>
                  <a:cubicBezTo>
                    <a:pt x="487" y="57"/>
                    <a:pt x="487" y="56"/>
                    <a:pt x="489" y="56"/>
                  </a:cubicBezTo>
                  <a:cubicBezTo>
                    <a:pt x="490" y="57"/>
                    <a:pt x="494" y="60"/>
                    <a:pt x="494" y="60"/>
                  </a:cubicBezTo>
                  <a:cubicBezTo>
                    <a:pt x="495" y="61"/>
                    <a:pt x="500" y="63"/>
                    <a:pt x="500" y="63"/>
                  </a:cubicBezTo>
                  <a:cubicBezTo>
                    <a:pt x="502" y="58"/>
                    <a:pt x="502" y="58"/>
                    <a:pt x="502" y="58"/>
                  </a:cubicBezTo>
                  <a:cubicBezTo>
                    <a:pt x="506" y="56"/>
                    <a:pt x="506" y="56"/>
                    <a:pt x="506" y="56"/>
                  </a:cubicBezTo>
                  <a:cubicBezTo>
                    <a:pt x="504" y="52"/>
                    <a:pt x="504" y="52"/>
                    <a:pt x="504" y="52"/>
                  </a:cubicBezTo>
                  <a:cubicBezTo>
                    <a:pt x="502" y="50"/>
                    <a:pt x="502" y="50"/>
                    <a:pt x="502" y="50"/>
                  </a:cubicBezTo>
                  <a:cubicBezTo>
                    <a:pt x="499" y="47"/>
                    <a:pt x="499" y="47"/>
                    <a:pt x="499" y="47"/>
                  </a:cubicBezTo>
                  <a:cubicBezTo>
                    <a:pt x="500" y="43"/>
                    <a:pt x="500" y="43"/>
                    <a:pt x="500" y="43"/>
                  </a:cubicBezTo>
                  <a:cubicBezTo>
                    <a:pt x="500" y="43"/>
                    <a:pt x="500" y="43"/>
                    <a:pt x="501" y="42"/>
                  </a:cubicBezTo>
                  <a:cubicBezTo>
                    <a:pt x="502" y="42"/>
                    <a:pt x="504" y="40"/>
                    <a:pt x="504" y="41"/>
                  </a:cubicBezTo>
                  <a:cubicBezTo>
                    <a:pt x="505" y="42"/>
                    <a:pt x="510" y="48"/>
                    <a:pt x="510" y="48"/>
                  </a:cubicBezTo>
                  <a:cubicBezTo>
                    <a:pt x="514" y="49"/>
                    <a:pt x="514" y="49"/>
                    <a:pt x="514" y="49"/>
                  </a:cubicBezTo>
                  <a:cubicBezTo>
                    <a:pt x="516" y="46"/>
                    <a:pt x="516" y="46"/>
                    <a:pt x="516" y="46"/>
                  </a:cubicBezTo>
                  <a:cubicBezTo>
                    <a:pt x="516" y="46"/>
                    <a:pt x="522" y="45"/>
                    <a:pt x="522" y="45"/>
                  </a:cubicBezTo>
                  <a:cubicBezTo>
                    <a:pt x="522" y="45"/>
                    <a:pt x="523" y="42"/>
                    <a:pt x="523" y="42"/>
                  </a:cubicBezTo>
                  <a:cubicBezTo>
                    <a:pt x="528" y="41"/>
                    <a:pt x="528" y="41"/>
                    <a:pt x="528" y="41"/>
                  </a:cubicBezTo>
                  <a:cubicBezTo>
                    <a:pt x="520" y="34"/>
                    <a:pt x="520" y="34"/>
                    <a:pt x="520" y="34"/>
                  </a:cubicBezTo>
                  <a:cubicBezTo>
                    <a:pt x="516" y="32"/>
                    <a:pt x="516" y="32"/>
                    <a:pt x="516" y="32"/>
                  </a:cubicBezTo>
                  <a:cubicBezTo>
                    <a:pt x="513" y="33"/>
                    <a:pt x="513" y="33"/>
                    <a:pt x="513" y="33"/>
                  </a:cubicBezTo>
                  <a:cubicBezTo>
                    <a:pt x="510" y="29"/>
                    <a:pt x="510" y="29"/>
                    <a:pt x="510" y="29"/>
                  </a:cubicBezTo>
                  <a:cubicBezTo>
                    <a:pt x="513" y="26"/>
                    <a:pt x="513" y="26"/>
                    <a:pt x="513" y="26"/>
                  </a:cubicBezTo>
                  <a:cubicBezTo>
                    <a:pt x="515" y="22"/>
                    <a:pt x="515" y="22"/>
                    <a:pt x="515" y="22"/>
                  </a:cubicBezTo>
                  <a:cubicBezTo>
                    <a:pt x="511" y="18"/>
                    <a:pt x="511" y="18"/>
                    <a:pt x="511" y="18"/>
                  </a:cubicBezTo>
                  <a:cubicBezTo>
                    <a:pt x="505" y="17"/>
                    <a:pt x="505" y="17"/>
                    <a:pt x="505" y="17"/>
                  </a:cubicBezTo>
                  <a:cubicBezTo>
                    <a:pt x="503" y="13"/>
                    <a:pt x="503" y="13"/>
                    <a:pt x="503" y="13"/>
                  </a:cubicBezTo>
                  <a:cubicBezTo>
                    <a:pt x="503" y="13"/>
                    <a:pt x="498" y="13"/>
                    <a:pt x="498" y="13"/>
                  </a:cubicBezTo>
                  <a:cubicBezTo>
                    <a:pt x="497" y="14"/>
                    <a:pt x="493" y="9"/>
                    <a:pt x="493" y="9"/>
                  </a:cubicBezTo>
                  <a:cubicBezTo>
                    <a:pt x="490" y="5"/>
                    <a:pt x="490" y="5"/>
                    <a:pt x="490" y="5"/>
                  </a:cubicBezTo>
                  <a:cubicBezTo>
                    <a:pt x="490" y="5"/>
                    <a:pt x="488" y="3"/>
                    <a:pt x="487" y="3"/>
                  </a:cubicBezTo>
                  <a:cubicBezTo>
                    <a:pt x="486" y="3"/>
                    <a:pt x="476" y="4"/>
                    <a:pt x="476" y="4"/>
                  </a:cubicBezTo>
                  <a:cubicBezTo>
                    <a:pt x="474" y="4"/>
                    <a:pt x="474" y="4"/>
                    <a:pt x="474" y="4"/>
                  </a:cubicBezTo>
                  <a:cubicBezTo>
                    <a:pt x="471" y="2"/>
                    <a:pt x="471" y="2"/>
                    <a:pt x="471" y="2"/>
                  </a:cubicBezTo>
                  <a:cubicBezTo>
                    <a:pt x="458" y="5"/>
                    <a:pt x="458" y="5"/>
                    <a:pt x="458" y="5"/>
                  </a:cubicBezTo>
                  <a:cubicBezTo>
                    <a:pt x="452" y="10"/>
                    <a:pt x="452" y="10"/>
                    <a:pt x="452" y="10"/>
                  </a:cubicBezTo>
                  <a:cubicBezTo>
                    <a:pt x="452" y="10"/>
                    <a:pt x="451" y="7"/>
                    <a:pt x="452" y="7"/>
                  </a:cubicBezTo>
                  <a:cubicBezTo>
                    <a:pt x="452" y="6"/>
                    <a:pt x="457" y="3"/>
                    <a:pt x="457" y="3"/>
                  </a:cubicBezTo>
                  <a:cubicBezTo>
                    <a:pt x="458" y="2"/>
                    <a:pt x="452" y="2"/>
                    <a:pt x="452" y="2"/>
                  </a:cubicBezTo>
                  <a:cubicBezTo>
                    <a:pt x="452" y="2"/>
                    <a:pt x="440" y="6"/>
                    <a:pt x="440" y="7"/>
                  </a:cubicBezTo>
                  <a:cubicBezTo>
                    <a:pt x="439" y="7"/>
                    <a:pt x="431" y="14"/>
                    <a:pt x="431" y="14"/>
                  </a:cubicBezTo>
                  <a:cubicBezTo>
                    <a:pt x="431" y="20"/>
                    <a:pt x="431" y="20"/>
                    <a:pt x="431" y="20"/>
                  </a:cubicBezTo>
                  <a:cubicBezTo>
                    <a:pt x="439" y="21"/>
                    <a:pt x="439" y="21"/>
                    <a:pt x="439" y="21"/>
                  </a:cubicBezTo>
                  <a:cubicBezTo>
                    <a:pt x="442" y="22"/>
                    <a:pt x="442" y="22"/>
                    <a:pt x="442" y="22"/>
                  </a:cubicBezTo>
                  <a:cubicBezTo>
                    <a:pt x="440" y="24"/>
                    <a:pt x="440" y="24"/>
                    <a:pt x="440" y="24"/>
                  </a:cubicBezTo>
                  <a:cubicBezTo>
                    <a:pt x="438" y="27"/>
                    <a:pt x="438" y="27"/>
                    <a:pt x="438" y="27"/>
                  </a:cubicBezTo>
                  <a:cubicBezTo>
                    <a:pt x="433" y="30"/>
                    <a:pt x="433" y="30"/>
                    <a:pt x="433" y="30"/>
                  </a:cubicBezTo>
                  <a:cubicBezTo>
                    <a:pt x="427" y="35"/>
                    <a:pt x="427" y="35"/>
                    <a:pt x="427" y="35"/>
                  </a:cubicBezTo>
                  <a:cubicBezTo>
                    <a:pt x="421" y="37"/>
                    <a:pt x="421" y="37"/>
                    <a:pt x="421" y="37"/>
                  </a:cubicBezTo>
                  <a:cubicBezTo>
                    <a:pt x="420" y="33"/>
                    <a:pt x="420" y="33"/>
                    <a:pt x="420" y="33"/>
                  </a:cubicBezTo>
                  <a:cubicBezTo>
                    <a:pt x="425" y="30"/>
                    <a:pt x="425" y="30"/>
                    <a:pt x="425" y="30"/>
                  </a:cubicBezTo>
                  <a:cubicBezTo>
                    <a:pt x="425" y="30"/>
                    <a:pt x="424" y="24"/>
                    <a:pt x="423" y="25"/>
                  </a:cubicBezTo>
                  <a:cubicBezTo>
                    <a:pt x="423" y="25"/>
                    <a:pt x="418" y="25"/>
                    <a:pt x="418" y="25"/>
                  </a:cubicBezTo>
                  <a:cubicBezTo>
                    <a:pt x="417" y="26"/>
                    <a:pt x="418" y="21"/>
                    <a:pt x="418" y="21"/>
                  </a:cubicBezTo>
                  <a:cubicBezTo>
                    <a:pt x="418" y="16"/>
                    <a:pt x="418" y="16"/>
                    <a:pt x="418" y="16"/>
                  </a:cubicBezTo>
                  <a:cubicBezTo>
                    <a:pt x="417" y="12"/>
                    <a:pt x="417" y="12"/>
                    <a:pt x="417" y="12"/>
                  </a:cubicBezTo>
                  <a:cubicBezTo>
                    <a:pt x="417" y="12"/>
                    <a:pt x="421" y="9"/>
                    <a:pt x="421" y="8"/>
                  </a:cubicBezTo>
                  <a:cubicBezTo>
                    <a:pt x="422" y="8"/>
                    <a:pt x="430" y="8"/>
                    <a:pt x="430" y="8"/>
                  </a:cubicBezTo>
                  <a:cubicBezTo>
                    <a:pt x="442" y="1"/>
                    <a:pt x="442" y="1"/>
                    <a:pt x="442" y="1"/>
                  </a:cubicBezTo>
                  <a:cubicBezTo>
                    <a:pt x="432" y="0"/>
                    <a:pt x="432" y="0"/>
                    <a:pt x="432" y="0"/>
                  </a:cubicBezTo>
                  <a:cubicBezTo>
                    <a:pt x="432" y="0"/>
                    <a:pt x="422" y="1"/>
                    <a:pt x="422" y="2"/>
                  </a:cubicBezTo>
                  <a:cubicBezTo>
                    <a:pt x="422" y="3"/>
                    <a:pt x="415" y="9"/>
                    <a:pt x="415" y="9"/>
                  </a:cubicBezTo>
                  <a:cubicBezTo>
                    <a:pt x="411" y="12"/>
                    <a:pt x="411" y="12"/>
                    <a:pt x="411" y="12"/>
                  </a:cubicBezTo>
                  <a:cubicBezTo>
                    <a:pt x="399" y="20"/>
                    <a:pt x="399" y="20"/>
                    <a:pt x="399" y="20"/>
                  </a:cubicBezTo>
                  <a:cubicBezTo>
                    <a:pt x="398" y="25"/>
                    <a:pt x="398" y="25"/>
                    <a:pt x="398" y="25"/>
                  </a:cubicBezTo>
                  <a:cubicBezTo>
                    <a:pt x="393" y="24"/>
                    <a:pt x="393" y="24"/>
                    <a:pt x="393" y="24"/>
                  </a:cubicBezTo>
                  <a:cubicBezTo>
                    <a:pt x="389" y="24"/>
                    <a:pt x="389" y="24"/>
                    <a:pt x="389" y="24"/>
                  </a:cubicBezTo>
                  <a:cubicBezTo>
                    <a:pt x="380" y="27"/>
                    <a:pt x="380" y="27"/>
                    <a:pt x="380" y="27"/>
                  </a:cubicBezTo>
                  <a:cubicBezTo>
                    <a:pt x="380" y="33"/>
                    <a:pt x="380" y="33"/>
                    <a:pt x="380" y="33"/>
                  </a:cubicBezTo>
                  <a:cubicBezTo>
                    <a:pt x="362" y="34"/>
                    <a:pt x="362" y="34"/>
                    <a:pt x="362" y="34"/>
                  </a:cubicBezTo>
                  <a:cubicBezTo>
                    <a:pt x="362" y="34"/>
                    <a:pt x="354" y="32"/>
                    <a:pt x="354" y="31"/>
                  </a:cubicBezTo>
                  <a:cubicBezTo>
                    <a:pt x="354" y="30"/>
                    <a:pt x="351" y="28"/>
                    <a:pt x="350" y="28"/>
                  </a:cubicBezTo>
                  <a:cubicBezTo>
                    <a:pt x="349" y="28"/>
                    <a:pt x="338" y="31"/>
                    <a:pt x="338" y="31"/>
                  </a:cubicBezTo>
                  <a:cubicBezTo>
                    <a:pt x="338" y="34"/>
                    <a:pt x="338" y="34"/>
                    <a:pt x="338" y="34"/>
                  </a:cubicBezTo>
                  <a:cubicBezTo>
                    <a:pt x="325" y="34"/>
                    <a:pt x="325" y="34"/>
                    <a:pt x="325" y="34"/>
                  </a:cubicBezTo>
                  <a:cubicBezTo>
                    <a:pt x="325" y="34"/>
                    <a:pt x="315" y="35"/>
                    <a:pt x="315" y="35"/>
                  </a:cubicBezTo>
                  <a:cubicBezTo>
                    <a:pt x="315" y="34"/>
                    <a:pt x="310" y="34"/>
                    <a:pt x="310" y="34"/>
                  </a:cubicBezTo>
                  <a:cubicBezTo>
                    <a:pt x="318" y="30"/>
                    <a:pt x="318" y="30"/>
                    <a:pt x="318" y="30"/>
                  </a:cubicBezTo>
                  <a:cubicBezTo>
                    <a:pt x="312" y="27"/>
                    <a:pt x="312" y="27"/>
                    <a:pt x="312" y="27"/>
                  </a:cubicBezTo>
                  <a:cubicBezTo>
                    <a:pt x="302" y="26"/>
                    <a:pt x="302" y="26"/>
                    <a:pt x="302" y="26"/>
                  </a:cubicBezTo>
                  <a:cubicBezTo>
                    <a:pt x="294" y="23"/>
                    <a:pt x="294" y="23"/>
                    <a:pt x="294" y="23"/>
                  </a:cubicBezTo>
                  <a:cubicBezTo>
                    <a:pt x="285" y="24"/>
                    <a:pt x="285" y="24"/>
                    <a:pt x="285" y="24"/>
                  </a:cubicBezTo>
                  <a:cubicBezTo>
                    <a:pt x="284" y="21"/>
                    <a:pt x="284" y="21"/>
                    <a:pt x="284" y="21"/>
                  </a:cubicBezTo>
                  <a:cubicBezTo>
                    <a:pt x="277" y="24"/>
                    <a:pt x="277" y="24"/>
                    <a:pt x="277" y="24"/>
                  </a:cubicBezTo>
                  <a:cubicBezTo>
                    <a:pt x="275" y="19"/>
                    <a:pt x="275" y="19"/>
                    <a:pt x="275" y="19"/>
                  </a:cubicBezTo>
                  <a:cubicBezTo>
                    <a:pt x="269" y="21"/>
                    <a:pt x="269" y="21"/>
                    <a:pt x="269" y="21"/>
                  </a:cubicBezTo>
                  <a:cubicBezTo>
                    <a:pt x="269" y="21"/>
                    <a:pt x="250" y="25"/>
                    <a:pt x="249" y="26"/>
                  </a:cubicBezTo>
                  <a:cubicBezTo>
                    <a:pt x="248" y="26"/>
                    <a:pt x="243" y="24"/>
                    <a:pt x="243" y="24"/>
                  </a:cubicBezTo>
                  <a:cubicBezTo>
                    <a:pt x="237" y="27"/>
                    <a:pt x="237" y="27"/>
                    <a:pt x="237" y="27"/>
                  </a:cubicBezTo>
                  <a:cubicBezTo>
                    <a:pt x="226" y="27"/>
                    <a:pt x="226" y="27"/>
                    <a:pt x="226" y="27"/>
                  </a:cubicBezTo>
                  <a:cubicBezTo>
                    <a:pt x="221" y="24"/>
                    <a:pt x="221" y="24"/>
                    <a:pt x="221" y="24"/>
                  </a:cubicBezTo>
                  <a:cubicBezTo>
                    <a:pt x="212" y="22"/>
                    <a:pt x="212" y="22"/>
                    <a:pt x="212" y="22"/>
                  </a:cubicBezTo>
                  <a:cubicBezTo>
                    <a:pt x="201" y="23"/>
                    <a:pt x="201" y="23"/>
                    <a:pt x="201" y="23"/>
                  </a:cubicBezTo>
                  <a:cubicBezTo>
                    <a:pt x="182" y="19"/>
                    <a:pt x="182" y="19"/>
                    <a:pt x="182" y="19"/>
                  </a:cubicBezTo>
                  <a:cubicBezTo>
                    <a:pt x="182" y="19"/>
                    <a:pt x="171" y="18"/>
                    <a:pt x="172" y="18"/>
                  </a:cubicBezTo>
                  <a:cubicBezTo>
                    <a:pt x="173" y="17"/>
                    <a:pt x="166" y="16"/>
                    <a:pt x="166" y="16"/>
                  </a:cubicBezTo>
                  <a:cubicBezTo>
                    <a:pt x="166" y="16"/>
                    <a:pt x="166" y="15"/>
                    <a:pt x="167" y="14"/>
                  </a:cubicBezTo>
                  <a:cubicBezTo>
                    <a:pt x="164" y="15"/>
                    <a:pt x="145" y="18"/>
                    <a:pt x="145" y="18"/>
                  </a:cubicBezTo>
                  <a:cubicBezTo>
                    <a:pt x="120" y="27"/>
                    <a:pt x="120" y="27"/>
                    <a:pt x="120" y="27"/>
                  </a:cubicBezTo>
                  <a:cubicBezTo>
                    <a:pt x="104" y="30"/>
                    <a:pt x="104" y="30"/>
                    <a:pt x="104" y="30"/>
                  </a:cubicBezTo>
                  <a:cubicBezTo>
                    <a:pt x="104" y="30"/>
                    <a:pt x="104" y="34"/>
                    <a:pt x="105" y="35"/>
                  </a:cubicBezTo>
                  <a:cubicBezTo>
                    <a:pt x="105" y="36"/>
                    <a:pt x="106" y="40"/>
                    <a:pt x="106" y="40"/>
                  </a:cubicBezTo>
                  <a:cubicBezTo>
                    <a:pt x="102" y="41"/>
                    <a:pt x="102" y="41"/>
                    <a:pt x="102" y="41"/>
                  </a:cubicBezTo>
                  <a:cubicBezTo>
                    <a:pt x="97" y="41"/>
                    <a:pt x="97" y="41"/>
                    <a:pt x="97" y="41"/>
                  </a:cubicBezTo>
                  <a:cubicBezTo>
                    <a:pt x="99" y="38"/>
                    <a:pt x="99" y="38"/>
                    <a:pt x="99" y="38"/>
                  </a:cubicBezTo>
                  <a:cubicBezTo>
                    <a:pt x="75" y="45"/>
                    <a:pt x="75" y="45"/>
                    <a:pt x="75" y="45"/>
                  </a:cubicBezTo>
                  <a:cubicBezTo>
                    <a:pt x="75" y="47"/>
                    <a:pt x="75" y="47"/>
                    <a:pt x="75" y="47"/>
                  </a:cubicBezTo>
                  <a:cubicBezTo>
                    <a:pt x="74" y="51"/>
                    <a:pt x="74" y="51"/>
                    <a:pt x="74" y="51"/>
                  </a:cubicBezTo>
                  <a:cubicBezTo>
                    <a:pt x="81" y="51"/>
                    <a:pt x="81" y="51"/>
                    <a:pt x="81" y="51"/>
                  </a:cubicBezTo>
                  <a:cubicBezTo>
                    <a:pt x="88" y="52"/>
                    <a:pt x="88" y="52"/>
                    <a:pt x="88" y="52"/>
                  </a:cubicBezTo>
                  <a:cubicBezTo>
                    <a:pt x="88" y="52"/>
                    <a:pt x="91" y="50"/>
                    <a:pt x="91" y="51"/>
                  </a:cubicBezTo>
                  <a:cubicBezTo>
                    <a:pt x="91" y="51"/>
                    <a:pt x="90" y="57"/>
                    <a:pt x="90" y="57"/>
                  </a:cubicBezTo>
                  <a:cubicBezTo>
                    <a:pt x="82" y="57"/>
                    <a:pt x="82" y="57"/>
                    <a:pt x="82" y="57"/>
                  </a:cubicBezTo>
                  <a:cubicBezTo>
                    <a:pt x="82" y="56"/>
                    <a:pt x="78" y="57"/>
                    <a:pt x="78" y="57"/>
                  </a:cubicBezTo>
                  <a:cubicBezTo>
                    <a:pt x="78" y="57"/>
                    <a:pt x="73" y="61"/>
                    <a:pt x="73" y="60"/>
                  </a:cubicBezTo>
                  <a:cubicBezTo>
                    <a:pt x="72" y="59"/>
                    <a:pt x="63" y="62"/>
                    <a:pt x="63" y="62"/>
                  </a:cubicBezTo>
                  <a:cubicBezTo>
                    <a:pt x="51" y="68"/>
                    <a:pt x="51" y="68"/>
                    <a:pt x="51" y="68"/>
                  </a:cubicBezTo>
                  <a:cubicBezTo>
                    <a:pt x="47" y="74"/>
                    <a:pt x="47" y="74"/>
                    <a:pt x="47" y="74"/>
                  </a:cubicBezTo>
                  <a:cubicBezTo>
                    <a:pt x="47" y="79"/>
                    <a:pt x="47" y="79"/>
                    <a:pt x="47" y="79"/>
                  </a:cubicBezTo>
                  <a:cubicBezTo>
                    <a:pt x="55" y="78"/>
                    <a:pt x="55" y="78"/>
                    <a:pt x="55" y="78"/>
                  </a:cubicBezTo>
                  <a:cubicBezTo>
                    <a:pt x="50" y="84"/>
                    <a:pt x="50" y="84"/>
                    <a:pt x="50" y="84"/>
                  </a:cubicBezTo>
                  <a:cubicBezTo>
                    <a:pt x="56" y="84"/>
                    <a:pt x="56" y="84"/>
                    <a:pt x="56" y="84"/>
                  </a:cubicBezTo>
                  <a:cubicBezTo>
                    <a:pt x="56" y="84"/>
                    <a:pt x="62" y="84"/>
                    <a:pt x="63" y="85"/>
                  </a:cubicBezTo>
                  <a:cubicBezTo>
                    <a:pt x="63" y="86"/>
                    <a:pt x="66" y="85"/>
                    <a:pt x="66" y="86"/>
                  </a:cubicBezTo>
                  <a:cubicBezTo>
                    <a:pt x="66" y="86"/>
                    <a:pt x="9" y="108"/>
                    <a:pt x="9" y="108"/>
                  </a:cubicBezTo>
                  <a:cubicBezTo>
                    <a:pt x="8" y="107"/>
                    <a:pt x="0" y="111"/>
                    <a:pt x="0" y="111"/>
                  </a:cubicBezTo>
                  <a:cubicBezTo>
                    <a:pt x="0" y="111"/>
                    <a:pt x="11" y="110"/>
                    <a:pt x="11" y="110"/>
                  </a:cubicBezTo>
                  <a:cubicBezTo>
                    <a:pt x="12" y="110"/>
                    <a:pt x="28" y="106"/>
                    <a:pt x="28" y="106"/>
                  </a:cubicBezTo>
                  <a:cubicBezTo>
                    <a:pt x="36" y="104"/>
                    <a:pt x="36" y="104"/>
                    <a:pt x="36" y="104"/>
                  </a:cubicBezTo>
                  <a:cubicBezTo>
                    <a:pt x="36" y="104"/>
                    <a:pt x="53" y="99"/>
                    <a:pt x="53" y="98"/>
                  </a:cubicBezTo>
                  <a:cubicBezTo>
                    <a:pt x="53" y="97"/>
                    <a:pt x="64" y="91"/>
                    <a:pt x="65" y="91"/>
                  </a:cubicBezTo>
                  <a:cubicBezTo>
                    <a:pt x="66" y="91"/>
                    <a:pt x="70" y="90"/>
                    <a:pt x="70" y="91"/>
                  </a:cubicBezTo>
                  <a:cubicBezTo>
                    <a:pt x="70" y="92"/>
                    <a:pt x="86" y="86"/>
                    <a:pt x="86" y="86"/>
                  </a:cubicBezTo>
                  <a:cubicBezTo>
                    <a:pt x="86" y="86"/>
                    <a:pt x="92" y="82"/>
                    <a:pt x="92" y="82"/>
                  </a:cubicBezTo>
                  <a:cubicBezTo>
                    <a:pt x="91" y="81"/>
                    <a:pt x="88" y="79"/>
                    <a:pt x="89" y="79"/>
                  </a:cubicBezTo>
                  <a:cubicBezTo>
                    <a:pt x="90" y="78"/>
                    <a:pt x="98" y="77"/>
                    <a:pt x="98" y="77"/>
                  </a:cubicBezTo>
                  <a:cubicBezTo>
                    <a:pt x="98" y="77"/>
                    <a:pt x="111" y="72"/>
                    <a:pt x="111" y="73"/>
                  </a:cubicBezTo>
                  <a:cubicBezTo>
                    <a:pt x="111" y="73"/>
                    <a:pt x="98" y="82"/>
                    <a:pt x="98" y="82"/>
                  </a:cubicBezTo>
                  <a:cubicBezTo>
                    <a:pt x="116" y="78"/>
                    <a:pt x="116" y="78"/>
                    <a:pt x="116" y="78"/>
                  </a:cubicBezTo>
                  <a:cubicBezTo>
                    <a:pt x="124" y="75"/>
                    <a:pt x="124" y="75"/>
                    <a:pt x="124" y="75"/>
                  </a:cubicBezTo>
                  <a:cubicBezTo>
                    <a:pt x="124" y="75"/>
                    <a:pt x="130" y="73"/>
                    <a:pt x="129" y="73"/>
                  </a:cubicBezTo>
                  <a:cubicBezTo>
                    <a:pt x="129" y="74"/>
                    <a:pt x="137" y="76"/>
                    <a:pt x="137" y="77"/>
                  </a:cubicBezTo>
                  <a:cubicBezTo>
                    <a:pt x="137" y="78"/>
                    <a:pt x="153" y="80"/>
                    <a:pt x="153" y="80"/>
                  </a:cubicBezTo>
                  <a:cubicBezTo>
                    <a:pt x="157" y="87"/>
                    <a:pt x="157" y="87"/>
                    <a:pt x="157" y="87"/>
                  </a:cubicBezTo>
                  <a:cubicBezTo>
                    <a:pt x="156" y="96"/>
                    <a:pt x="156" y="96"/>
                    <a:pt x="156" y="96"/>
                  </a:cubicBezTo>
                  <a:cubicBezTo>
                    <a:pt x="156" y="108"/>
                    <a:pt x="156" y="108"/>
                    <a:pt x="156" y="108"/>
                  </a:cubicBezTo>
                  <a:cubicBezTo>
                    <a:pt x="165" y="107"/>
                    <a:pt x="165" y="107"/>
                    <a:pt x="165" y="107"/>
                  </a:cubicBezTo>
                  <a:cubicBezTo>
                    <a:pt x="162" y="115"/>
                    <a:pt x="162" y="115"/>
                    <a:pt x="162" y="115"/>
                  </a:cubicBezTo>
                  <a:cubicBezTo>
                    <a:pt x="163" y="127"/>
                    <a:pt x="163" y="127"/>
                    <a:pt x="163" y="127"/>
                  </a:cubicBezTo>
                  <a:cubicBezTo>
                    <a:pt x="163" y="127"/>
                    <a:pt x="163" y="132"/>
                    <a:pt x="163" y="133"/>
                  </a:cubicBezTo>
                  <a:cubicBezTo>
                    <a:pt x="163" y="133"/>
                    <a:pt x="157" y="131"/>
                    <a:pt x="157" y="131"/>
                  </a:cubicBezTo>
                  <a:cubicBezTo>
                    <a:pt x="157" y="131"/>
                    <a:pt x="156" y="137"/>
                    <a:pt x="156" y="138"/>
                  </a:cubicBezTo>
                  <a:cubicBezTo>
                    <a:pt x="157" y="138"/>
                    <a:pt x="165" y="146"/>
                    <a:pt x="165" y="146"/>
                  </a:cubicBezTo>
                  <a:cubicBezTo>
                    <a:pt x="162" y="149"/>
                    <a:pt x="162" y="149"/>
                    <a:pt x="162" y="149"/>
                  </a:cubicBezTo>
                  <a:cubicBezTo>
                    <a:pt x="156" y="164"/>
                    <a:pt x="156" y="164"/>
                    <a:pt x="156" y="164"/>
                  </a:cubicBezTo>
                  <a:cubicBezTo>
                    <a:pt x="142" y="181"/>
                    <a:pt x="142" y="181"/>
                    <a:pt x="142" y="181"/>
                  </a:cubicBezTo>
                  <a:cubicBezTo>
                    <a:pt x="140" y="189"/>
                    <a:pt x="140" y="189"/>
                    <a:pt x="140" y="189"/>
                  </a:cubicBezTo>
                  <a:cubicBezTo>
                    <a:pt x="133" y="197"/>
                    <a:pt x="133" y="197"/>
                    <a:pt x="133" y="197"/>
                  </a:cubicBezTo>
                  <a:cubicBezTo>
                    <a:pt x="134" y="203"/>
                    <a:pt x="134" y="203"/>
                    <a:pt x="134" y="203"/>
                  </a:cubicBezTo>
                  <a:cubicBezTo>
                    <a:pt x="134" y="203"/>
                    <a:pt x="132" y="206"/>
                    <a:pt x="133" y="207"/>
                  </a:cubicBezTo>
                  <a:cubicBezTo>
                    <a:pt x="133" y="207"/>
                    <a:pt x="136" y="233"/>
                    <a:pt x="136" y="233"/>
                  </a:cubicBezTo>
                  <a:cubicBezTo>
                    <a:pt x="146" y="240"/>
                    <a:pt x="146" y="240"/>
                    <a:pt x="146" y="240"/>
                  </a:cubicBezTo>
                  <a:cubicBezTo>
                    <a:pt x="149" y="244"/>
                    <a:pt x="149" y="244"/>
                    <a:pt x="149" y="244"/>
                  </a:cubicBezTo>
                  <a:cubicBezTo>
                    <a:pt x="150" y="264"/>
                    <a:pt x="150" y="264"/>
                    <a:pt x="150" y="264"/>
                  </a:cubicBezTo>
                  <a:cubicBezTo>
                    <a:pt x="155" y="273"/>
                    <a:pt x="155" y="273"/>
                    <a:pt x="155" y="273"/>
                  </a:cubicBezTo>
                  <a:cubicBezTo>
                    <a:pt x="150" y="276"/>
                    <a:pt x="150" y="276"/>
                    <a:pt x="150" y="276"/>
                  </a:cubicBezTo>
                  <a:cubicBezTo>
                    <a:pt x="155" y="284"/>
                    <a:pt x="155" y="284"/>
                    <a:pt x="155" y="284"/>
                  </a:cubicBezTo>
                  <a:cubicBezTo>
                    <a:pt x="157" y="284"/>
                    <a:pt x="157" y="284"/>
                    <a:pt x="157" y="284"/>
                  </a:cubicBezTo>
                  <a:cubicBezTo>
                    <a:pt x="162" y="289"/>
                    <a:pt x="162" y="289"/>
                    <a:pt x="162" y="289"/>
                  </a:cubicBezTo>
                  <a:cubicBezTo>
                    <a:pt x="160" y="296"/>
                    <a:pt x="160" y="296"/>
                    <a:pt x="160" y="296"/>
                  </a:cubicBezTo>
                  <a:cubicBezTo>
                    <a:pt x="165" y="299"/>
                    <a:pt x="165" y="299"/>
                    <a:pt x="165" y="299"/>
                  </a:cubicBezTo>
                  <a:cubicBezTo>
                    <a:pt x="169" y="306"/>
                    <a:pt x="169" y="306"/>
                    <a:pt x="169" y="306"/>
                  </a:cubicBezTo>
                  <a:cubicBezTo>
                    <a:pt x="170" y="309"/>
                    <a:pt x="170" y="309"/>
                    <a:pt x="170" y="309"/>
                  </a:cubicBezTo>
                  <a:cubicBezTo>
                    <a:pt x="174" y="305"/>
                    <a:pt x="174" y="305"/>
                    <a:pt x="174" y="305"/>
                  </a:cubicBezTo>
                  <a:cubicBezTo>
                    <a:pt x="170" y="297"/>
                    <a:pt x="170" y="297"/>
                    <a:pt x="170" y="297"/>
                  </a:cubicBezTo>
                  <a:cubicBezTo>
                    <a:pt x="170" y="297"/>
                    <a:pt x="167" y="291"/>
                    <a:pt x="167" y="289"/>
                  </a:cubicBezTo>
                  <a:cubicBezTo>
                    <a:pt x="167" y="288"/>
                    <a:pt x="163" y="277"/>
                    <a:pt x="163" y="277"/>
                  </a:cubicBezTo>
                  <a:cubicBezTo>
                    <a:pt x="163" y="277"/>
                    <a:pt x="159" y="269"/>
                    <a:pt x="160" y="268"/>
                  </a:cubicBezTo>
                  <a:cubicBezTo>
                    <a:pt x="160" y="268"/>
                    <a:pt x="157" y="263"/>
                    <a:pt x="157" y="263"/>
                  </a:cubicBezTo>
                  <a:cubicBezTo>
                    <a:pt x="159" y="253"/>
                    <a:pt x="159" y="253"/>
                    <a:pt x="159" y="253"/>
                  </a:cubicBezTo>
                  <a:cubicBezTo>
                    <a:pt x="166" y="254"/>
                    <a:pt x="166" y="254"/>
                    <a:pt x="166" y="254"/>
                  </a:cubicBezTo>
                  <a:cubicBezTo>
                    <a:pt x="166" y="254"/>
                    <a:pt x="167" y="263"/>
                    <a:pt x="167" y="264"/>
                  </a:cubicBezTo>
                  <a:cubicBezTo>
                    <a:pt x="167" y="265"/>
                    <a:pt x="168" y="271"/>
                    <a:pt x="168" y="271"/>
                  </a:cubicBezTo>
                  <a:cubicBezTo>
                    <a:pt x="178" y="284"/>
                    <a:pt x="178" y="284"/>
                    <a:pt x="178" y="284"/>
                  </a:cubicBezTo>
                  <a:cubicBezTo>
                    <a:pt x="176" y="290"/>
                    <a:pt x="176" y="290"/>
                    <a:pt x="176" y="290"/>
                  </a:cubicBezTo>
                  <a:cubicBezTo>
                    <a:pt x="194" y="311"/>
                    <a:pt x="194" y="311"/>
                    <a:pt x="194" y="311"/>
                  </a:cubicBezTo>
                  <a:cubicBezTo>
                    <a:pt x="193" y="319"/>
                    <a:pt x="193" y="319"/>
                    <a:pt x="193" y="319"/>
                  </a:cubicBezTo>
                  <a:cubicBezTo>
                    <a:pt x="191" y="323"/>
                    <a:pt x="191" y="323"/>
                    <a:pt x="191" y="323"/>
                  </a:cubicBezTo>
                  <a:cubicBezTo>
                    <a:pt x="192" y="329"/>
                    <a:pt x="192" y="329"/>
                    <a:pt x="192" y="329"/>
                  </a:cubicBezTo>
                  <a:cubicBezTo>
                    <a:pt x="207" y="340"/>
                    <a:pt x="207" y="340"/>
                    <a:pt x="207" y="340"/>
                  </a:cubicBezTo>
                  <a:cubicBezTo>
                    <a:pt x="209" y="339"/>
                    <a:pt x="209" y="339"/>
                    <a:pt x="209" y="339"/>
                  </a:cubicBezTo>
                  <a:cubicBezTo>
                    <a:pt x="213" y="344"/>
                    <a:pt x="213" y="344"/>
                    <a:pt x="213" y="344"/>
                  </a:cubicBezTo>
                  <a:cubicBezTo>
                    <a:pt x="229" y="352"/>
                    <a:pt x="229" y="352"/>
                    <a:pt x="229" y="352"/>
                  </a:cubicBezTo>
                  <a:cubicBezTo>
                    <a:pt x="237" y="354"/>
                    <a:pt x="237" y="354"/>
                    <a:pt x="237" y="354"/>
                  </a:cubicBezTo>
                  <a:cubicBezTo>
                    <a:pt x="246" y="351"/>
                    <a:pt x="246" y="351"/>
                    <a:pt x="246" y="351"/>
                  </a:cubicBezTo>
                  <a:cubicBezTo>
                    <a:pt x="252" y="354"/>
                    <a:pt x="252" y="354"/>
                    <a:pt x="252" y="354"/>
                  </a:cubicBezTo>
                  <a:cubicBezTo>
                    <a:pt x="261" y="364"/>
                    <a:pt x="261" y="364"/>
                    <a:pt x="261" y="364"/>
                  </a:cubicBezTo>
                  <a:cubicBezTo>
                    <a:pt x="271" y="366"/>
                    <a:pt x="271" y="366"/>
                    <a:pt x="271" y="366"/>
                  </a:cubicBezTo>
                  <a:cubicBezTo>
                    <a:pt x="280" y="370"/>
                    <a:pt x="280" y="370"/>
                    <a:pt x="280" y="370"/>
                  </a:cubicBezTo>
                  <a:cubicBezTo>
                    <a:pt x="285" y="370"/>
                    <a:pt x="285" y="370"/>
                    <a:pt x="285" y="370"/>
                  </a:cubicBezTo>
                  <a:cubicBezTo>
                    <a:pt x="286" y="375"/>
                    <a:pt x="286" y="375"/>
                    <a:pt x="286" y="375"/>
                  </a:cubicBezTo>
                  <a:cubicBezTo>
                    <a:pt x="286" y="375"/>
                    <a:pt x="290" y="381"/>
                    <a:pt x="291" y="382"/>
                  </a:cubicBezTo>
                  <a:cubicBezTo>
                    <a:pt x="292" y="382"/>
                    <a:pt x="292" y="388"/>
                    <a:pt x="292" y="388"/>
                  </a:cubicBezTo>
                  <a:cubicBezTo>
                    <a:pt x="296" y="391"/>
                    <a:pt x="296" y="391"/>
                    <a:pt x="296" y="391"/>
                  </a:cubicBezTo>
                  <a:cubicBezTo>
                    <a:pt x="300" y="396"/>
                    <a:pt x="300" y="396"/>
                    <a:pt x="300" y="396"/>
                  </a:cubicBezTo>
                  <a:cubicBezTo>
                    <a:pt x="303" y="399"/>
                    <a:pt x="303" y="399"/>
                    <a:pt x="303" y="399"/>
                  </a:cubicBezTo>
                  <a:cubicBezTo>
                    <a:pt x="307" y="402"/>
                    <a:pt x="307" y="402"/>
                    <a:pt x="307" y="402"/>
                  </a:cubicBezTo>
                  <a:cubicBezTo>
                    <a:pt x="309" y="401"/>
                    <a:pt x="309" y="401"/>
                    <a:pt x="309" y="401"/>
                  </a:cubicBezTo>
                  <a:cubicBezTo>
                    <a:pt x="313" y="402"/>
                    <a:pt x="313" y="402"/>
                    <a:pt x="313" y="402"/>
                  </a:cubicBezTo>
                  <a:cubicBezTo>
                    <a:pt x="319" y="408"/>
                    <a:pt x="319" y="408"/>
                    <a:pt x="319" y="408"/>
                  </a:cubicBezTo>
                  <a:cubicBezTo>
                    <a:pt x="324" y="405"/>
                    <a:pt x="324" y="405"/>
                    <a:pt x="324" y="405"/>
                  </a:cubicBezTo>
                  <a:cubicBezTo>
                    <a:pt x="322" y="401"/>
                    <a:pt x="322" y="401"/>
                    <a:pt x="322" y="401"/>
                  </a:cubicBezTo>
                  <a:cubicBezTo>
                    <a:pt x="326" y="397"/>
                    <a:pt x="326" y="397"/>
                    <a:pt x="326" y="397"/>
                  </a:cubicBezTo>
                  <a:cubicBezTo>
                    <a:pt x="330" y="397"/>
                    <a:pt x="330" y="397"/>
                    <a:pt x="330" y="397"/>
                  </a:cubicBezTo>
                  <a:cubicBezTo>
                    <a:pt x="333" y="400"/>
                    <a:pt x="333" y="400"/>
                    <a:pt x="333" y="400"/>
                  </a:cubicBezTo>
                  <a:cubicBezTo>
                    <a:pt x="333" y="403"/>
                    <a:pt x="333" y="403"/>
                    <a:pt x="333" y="403"/>
                  </a:cubicBezTo>
                  <a:cubicBezTo>
                    <a:pt x="337" y="410"/>
                    <a:pt x="337" y="410"/>
                    <a:pt x="337" y="410"/>
                  </a:cubicBezTo>
                  <a:cubicBezTo>
                    <a:pt x="337" y="430"/>
                    <a:pt x="337" y="430"/>
                    <a:pt x="337" y="430"/>
                  </a:cubicBezTo>
                  <a:cubicBezTo>
                    <a:pt x="334" y="436"/>
                    <a:pt x="334" y="436"/>
                    <a:pt x="334" y="436"/>
                  </a:cubicBezTo>
                  <a:cubicBezTo>
                    <a:pt x="328" y="439"/>
                    <a:pt x="328" y="439"/>
                    <a:pt x="328" y="439"/>
                  </a:cubicBezTo>
                  <a:cubicBezTo>
                    <a:pt x="328" y="445"/>
                    <a:pt x="328" y="445"/>
                    <a:pt x="328" y="445"/>
                  </a:cubicBezTo>
                  <a:cubicBezTo>
                    <a:pt x="323" y="447"/>
                    <a:pt x="323" y="447"/>
                    <a:pt x="323" y="447"/>
                  </a:cubicBezTo>
                  <a:cubicBezTo>
                    <a:pt x="320" y="455"/>
                    <a:pt x="320" y="455"/>
                    <a:pt x="320" y="455"/>
                  </a:cubicBezTo>
                  <a:cubicBezTo>
                    <a:pt x="317" y="462"/>
                    <a:pt x="317" y="462"/>
                    <a:pt x="317" y="462"/>
                  </a:cubicBezTo>
                  <a:cubicBezTo>
                    <a:pt x="318" y="467"/>
                    <a:pt x="318" y="467"/>
                    <a:pt x="318" y="467"/>
                  </a:cubicBezTo>
                  <a:cubicBezTo>
                    <a:pt x="323" y="472"/>
                    <a:pt x="323" y="472"/>
                    <a:pt x="323" y="472"/>
                  </a:cubicBezTo>
                  <a:cubicBezTo>
                    <a:pt x="318" y="476"/>
                    <a:pt x="318" y="476"/>
                    <a:pt x="318" y="476"/>
                  </a:cubicBezTo>
                  <a:cubicBezTo>
                    <a:pt x="315" y="481"/>
                    <a:pt x="315" y="481"/>
                    <a:pt x="315" y="481"/>
                  </a:cubicBezTo>
                  <a:cubicBezTo>
                    <a:pt x="318" y="490"/>
                    <a:pt x="318" y="490"/>
                    <a:pt x="318" y="490"/>
                  </a:cubicBezTo>
                  <a:cubicBezTo>
                    <a:pt x="318" y="490"/>
                    <a:pt x="319" y="494"/>
                    <a:pt x="319" y="494"/>
                  </a:cubicBezTo>
                  <a:cubicBezTo>
                    <a:pt x="319" y="493"/>
                    <a:pt x="324" y="497"/>
                    <a:pt x="324" y="497"/>
                  </a:cubicBezTo>
                  <a:cubicBezTo>
                    <a:pt x="332" y="514"/>
                    <a:pt x="332" y="514"/>
                    <a:pt x="332" y="514"/>
                  </a:cubicBezTo>
                  <a:cubicBezTo>
                    <a:pt x="340" y="525"/>
                    <a:pt x="340" y="525"/>
                    <a:pt x="340" y="525"/>
                  </a:cubicBezTo>
                  <a:cubicBezTo>
                    <a:pt x="340" y="525"/>
                    <a:pt x="352" y="549"/>
                    <a:pt x="353" y="549"/>
                  </a:cubicBezTo>
                  <a:cubicBezTo>
                    <a:pt x="356" y="552"/>
                    <a:pt x="382" y="571"/>
                    <a:pt x="382" y="571"/>
                  </a:cubicBezTo>
                  <a:cubicBezTo>
                    <a:pt x="387" y="594"/>
                    <a:pt x="387" y="594"/>
                    <a:pt x="387" y="594"/>
                  </a:cubicBezTo>
                  <a:cubicBezTo>
                    <a:pt x="388" y="643"/>
                    <a:pt x="388" y="643"/>
                    <a:pt x="388" y="643"/>
                  </a:cubicBezTo>
                  <a:cubicBezTo>
                    <a:pt x="392" y="657"/>
                    <a:pt x="392" y="657"/>
                    <a:pt x="392" y="657"/>
                  </a:cubicBezTo>
                  <a:cubicBezTo>
                    <a:pt x="390" y="685"/>
                    <a:pt x="390" y="685"/>
                    <a:pt x="390" y="685"/>
                  </a:cubicBezTo>
                  <a:cubicBezTo>
                    <a:pt x="389" y="691"/>
                    <a:pt x="389" y="691"/>
                    <a:pt x="389" y="691"/>
                  </a:cubicBezTo>
                  <a:cubicBezTo>
                    <a:pt x="389" y="691"/>
                    <a:pt x="394" y="700"/>
                    <a:pt x="394" y="701"/>
                  </a:cubicBezTo>
                  <a:cubicBezTo>
                    <a:pt x="394" y="703"/>
                    <a:pt x="395" y="714"/>
                    <a:pt x="395" y="714"/>
                  </a:cubicBezTo>
                  <a:cubicBezTo>
                    <a:pt x="398" y="726"/>
                    <a:pt x="398" y="726"/>
                    <a:pt x="398" y="726"/>
                  </a:cubicBezTo>
                  <a:cubicBezTo>
                    <a:pt x="402" y="726"/>
                    <a:pt x="402" y="726"/>
                    <a:pt x="402" y="726"/>
                  </a:cubicBezTo>
                  <a:cubicBezTo>
                    <a:pt x="400" y="719"/>
                    <a:pt x="400" y="719"/>
                    <a:pt x="400" y="719"/>
                  </a:cubicBezTo>
                  <a:cubicBezTo>
                    <a:pt x="403" y="719"/>
                    <a:pt x="403" y="719"/>
                    <a:pt x="403" y="719"/>
                  </a:cubicBezTo>
                  <a:cubicBezTo>
                    <a:pt x="405" y="730"/>
                    <a:pt x="405" y="730"/>
                    <a:pt x="405" y="730"/>
                  </a:cubicBezTo>
                  <a:cubicBezTo>
                    <a:pt x="406" y="735"/>
                    <a:pt x="406" y="735"/>
                    <a:pt x="406" y="735"/>
                  </a:cubicBezTo>
                  <a:cubicBezTo>
                    <a:pt x="403" y="732"/>
                    <a:pt x="403" y="732"/>
                    <a:pt x="403" y="732"/>
                  </a:cubicBezTo>
                  <a:cubicBezTo>
                    <a:pt x="401" y="735"/>
                    <a:pt x="401" y="735"/>
                    <a:pt x="401" y="735"/>
                  </a:cubicBezTo>
                  <a:cubicBezTo>
                    <a:pt x="399" y="736"/>
                    <a:pt x="399" y="736"/>
                    <a:pt x="399" y="736"/>
                  </a:cubicBezTo>
                  <a:cubicBezTo>
                    <a:pt x="402" y="739"/>
                    <a:pt x="402" y="739"/>
                    <a:pt x="402" y="739"/>
                  </a:cubicBezTo>
                  <a:cubicBezTo>
                    <a:pt x="401" y="744"/>
                    <a:pt x="401" y="744"/>
                    <a:pt x="401" y="744"/>
                  </a:cubicBezTo>
                  <a:cubicBezTo>
                    <a:pt x="400" y="750"/>
                    <a:pt x="400" y="750"/>
                    <a:pt x="400" y="750"/>
                  </a:cubicBezTo>
                  <a:cubicBezTo>
                    <a:pt x="405" y="750"/>
                    <a:pt x="405" y="750"/>
                    <a:pt x="405" y="750"/>
                  </a:cubicBezTo>
                  <a:cubicBezTo>
                    <a:pt x="408" y="753"/>
                    <a:pt x="408" y="753"/>
                    <a:pt x="408" y="753"/>
                  </a:cubicBezTo>
                  <a:cubicBezTo>
                    <a:pt x="405" y="758"/>
                    <a:pt x="405" y="758"/>
                    <a:pt x="405" y="758"/>
                  </a:cubicBezTo>
                  <a:cubicBezTo>
                    <a:pt x="405" y="758"/>
                    <a:pt x="424" y="793"/>
                    <a:pt x="441" y="797"/>
                  </a:cubicBezTo>
                  <a:cubicBezTo>
                    <a:pt x="458" y="801"/>
                    <a:pt x="462" y="802"/>
                    <a:pt x="462" y="802"/>
                  </a:cubicBezTo>
                  <a:cubicBezTo>
                    <a:pt x="469" y="799"/>
                    <a:pt x="469" y="799"/>
                    <a:pt x="469" y="799"/>
                  </a:cubicBezTo>
                  <a:cubicBezTo>
                    <a:pt x="472" y="796"/>
                    <a:pt x="472" y="796"/>
                    <a:pt x="472" y="796"/>
                  </a:cubicBezTo>
                  <a:cubicBezTo>
                    <a:pt x="457" y="791"/>
                    <a:pt x="457" y="791"/>
                    <a:pt x="457" y="791"/>
                  </a:cubicBezTo>
                  <a:cubicBezTo>
                    <a:pt x="446" y="779"/>
                    <a:pt x="446" y="779"/>
                    <a:pt x="446" y="779"/>
                  </a:cubicBezTo>
                  <a:cubicBezTo>
                    <a:pt x="444" y="772"/>
                    <a:pt x="444" y="772"/>
                    <a:pt x="444" y="772"/>
                  </a:cubicBezTo>
                  <a:cubicBezTo>
                    <a:pt x="447" y="770"/>
                    <a:pt x="447" y="770"/>
                    <a:pt x="447" y="770"/>
                  </a:cubicBezTo>
                  <a:cubicBezTo>
                    <a:pt x="446" y="765"/>
                    <a:pt x="446" y="765"/>
                    <a:pt x="446" y="765"/>
                  </a:cubicBezTo>
                  <a:cubicBezTo>
                    <a:pt x="446" y="765"/>
                    <a:pt x="446" y="761"/>
                    <a:pt x="448" y="760"/>
                  </a:cubicBezTo>
                  <a:cubicBezTo>
                    <a:pt x="449" y="759"/>
                    <a:pt x="452" y="755"/>
                    <a:pt x="452" y="755"/>
                  </a:cubicBezTo>
                  <a:cubicBezTo>
                    <a:pt x="448" y="753"/>
                    <a:pt x="448" y="753"/>
                    <a:pt x="448" y="753"/>
                  </a:cubicBezTo>
                  <a:cubicBezTo>
                    <a:pt x="441" y="746"/>
                    <a:pt x="441" y="746"/>
                    <a:pt x="441" y="746"/>
                  </a:cubicBezTo>
                  <a:cubicBezTo>
                    <a:pt x="442" y="739"/>
                    <a:pt x="442" y="739"/>
                    <a:pt x="442" y="739"/>
                  </a:cubicBezTo>
                  <a:cubicBezTo>
                    <a:pt x="446" y="737"/>
                    <a:pt x="446" y="737"/>
                    <a:pt x="446" y="737"/>
                  </a:cubicBezTo>
                  <a:cubicBezTo>
                    <a:pt x="446" y="737"/>
                    <a:pt x="446" y="733"/>
                    <a:pt x="445" y="732"/>
                  </a:cubicBezTo>
                  <a:cubicBezTo>
                    <a:pt x="445" y="731"/>
                    <a:pt x="446" y="726"/>
                    <a:pt x="447" y="726"/>
                  </a:cubicBezTo>
                  <a:cubicBezTo>
                    <a:pt x="448" y="725"/>
                    <a:pt x="451" y="721"/>
                    <a:pt x="451" y="721"/>
                  </a:cubicBezTo>
                  <a:cubicBezTo>
                    <a:pt x="446" y="721"/>
                    <a:pt x="446" y="721"/>
                    <a:pt x="446" y="721"/>
                  </a:cubicBezTo>
                  <a:cubicBezTo>
                    <a:pt x="444" y="721"/>
                    <a:pt x="444" y="721"/>
                    <a:pt x="444" y="721"/>
                  </a:cubicBezTo>
                  <a:cubicBezTo>
                    <a:pt x="441" y="715"/>
                    <a:pt x="441" y="715"/>
                    <a:pt x="441" y="715"/>
                  </a:cubicBezTo>
                  <a:cubicBezTo>
                    <a:pt x="441" y="712"/>
                    <a:pt x="441" y="712"/>
                    <a:pt x="441" y="712"/>
                  </a:cubicBezTo>
                  <a:cubicBezTo>
                    <a:pt x="446" y="713"/>
                    <a:pt x="446" y="713"/>
                    <a:pt x="446" y="713"/>
                  </a:cubicBezTo>
                  <a:cubicBezTo>
                    <a:pt x="451" y="712"/>
                    <a:pt x="451" y="712"/>
                    <a:pt x="451" y="712"/>
                  </a:cubicBezTo>
                  <a:cubicBezTo>
                    <a:pt x="454" y="708"/>
                    <a:pt x="454" y="708"/>
                    <a:pt x="454" y="708"/>
                  </a:cubicBezTo>
                  <a:cubicBezTo>
                    <a:pt x="454" y="708"/>
                    <a:pt x="453" y="706"/>
                    <a:pt x="453" y="705"/>
                  </a:cubicBezTo>
                  <a:cubicBezTo>
                    <a:pt x="453" y="704"/>
                    <a:pt x="453" y="700"/>
                    <a:pt x="454" y="699"/>
                  </a:cubicBezTo>
                  <a:cubicBezTo>
                    <a:pt x="455" y="699"/>
                    <a:pt x="461" y="700"/>
                    <a:pt x="461" y="700"/>
                  </a:cubicBezTo>
                  <a:cubicBezTo>
                    <a:pt x="472" y="697"/>
                    <a:pt x="472" y="697"/>
                    <a:pt x="472" y="697"/>
                  </a:cubicBezTo>
                  <a:cubicBezTo>
                    <a:pt x="472" y="697"/>
                    <a:pt x="476" y="689"/>
                    <a:pt x="476" y="688"/>
                  </a:cubicBezTo>
                  <a:cubicBezTo>
                    <a:pt x="475" y="687"/>
                    <a:pt x="475" y="683"/>
                    <a:pt x="475" y="683"/>
                  </a:cubicBezTo>
                  <a:cubicBezTo>
                    <a:pt x="475" y="683"/>
                    <a:pt x="475" y="680"/>
                    <a:pt x="473" y="679"/>
                  </a:cubicBezTo>
                  <a:cubicBezTo>
                    <a:pt x="470" y="679"/>
                    <a:pt x="470" y="678"/>
                    <a:pt x="470" y="676"/>
                  </a:cubicBezTo>
                  <a:cubicBezTo>
                    <a:pt x="469" y="673"/>
                    <a:pt x="467" y="670"/>
                    <a:pt x="467" y="670"/>
                  </a:cubicBezTo>
                  <a:cubicBezTo>
                    <a:pt x="464" y="671"/>
                    <a:pt x="464" y="671"/>
                    <a:pt x="464" y="671"/>
                  </a:cubicBezTo>
                  <a:cubicBezTo>
                    <a:pt x="467" y="668"/>
                    <a:pt x="467" y="668"/>
                    <a:pt x="467" y="668"/>
                  </a:cubicBezTo>
                  <a:cubicBezTo>
                    <a:pt x="473" y="673"/>
                    <a:pt x="473" y="673"/>
                    <a:pt x="473" y="673"/>
                  </a:cubicBezTo>
                  <a:cubicBezTo>
                    <a:pt x="483" y="674"/>
                    <a:pt x="483" y="674"/>
                    <a:pt x="483" y="674"/>
                  </a:cubicBezTo>
                  <a:cubicBezTo>
                    <a:pt x="490" y="667"/>
                    <a:pt x="490" y="667"/>
                    <a:pt x="490" y="667"/>
                  </a:cubicBezTo>
                  <a:cubicBezTo>
                    <a:pt x="495" y="655"/>
                    <a:pt x="495" y="655"/>
                    <a:pt x="495" y="655"/>
                  </a:cubicBezTo>
                  <a:cubicBezTo>
                    <a:pt x="497" y="645"/>
                    <a:pt x="497" y="645"/>
                    <a:pt x="497" y="645"/>
                  </a:cubicBezTo>
                  <a:cubicBezTo>
                    <a:pt x="502" y="645"/>
                    <a:pt x="502" y="645"/>
                    <a:pt x="502" y="645"/>
                  </a:cubicBezTo>
                  <a:cubicBezTo>
                    <a:pt x="507" y="636"/>
                    <a:pt x="507" y="636"/>
                    <a:pt x="507" y="636"/>
                  </a:cubicBezTo>
                  <a:cubicBezTo>
                    <a:pt x="509" y="627"/>
                    <a:pt x="509" y="627"/>
                    <a:pt x="509" y="627"/>
                  </a:cubicBezTo>
                  <a:cubicBezTo>
                    <a:pt x="508" y="617"/>
                    <a:pt x="508" y="617"/>
                    <a:pt x="508" y="617"/>
                  </a:cubicBezTo>
                  <a:cubicBezTo>
                    <a:pt x="510" y="613"/>
                    <a:pt x="510" y="613"/>
                    <a:pt x="510" y="613"/>
                  </a:cubicBezTo>
                  <a:cubicBezTo>
                    <a:pt x="526" y="602"/>
                    <a:pt x="526" y="602"/>
                    <a:pt x="526" y="602"/>
                  </a:cubicBezTo>
                  <a:cubicBezTo>
                    <a:pt x="539" y="598"/>
                    <a:pt x="539" y="598"/>
                    <a:pt x="539" y="598"/>
                  </a:cubicBezTo>
                  <a:cubicBezTo>
                    <a:pt x="543" y="595"/>
                    <a:pt x="543" y="595"/>
                    <a:pt x="543" y="595"/>
                  </a:cubicBezTo>
                  <a:cubicBezTo>
                    <a:pt x="543" y="595"/>
                    <a:pt x="549" y="586"/>
                    <a:pt x="549" y="585"/>
                  </a:cubicBezTo>
                  <a:cubicBezTo>
                    <a:pt x="549" y="584"/>
                    <a:pt x="552" y="572"/>
                    <a:pt x="552" y="572"/>
                  </a:cubicBezTo>
                  <a:cubicBezTo>
                    <a:pt x="552" y="572"/>
                    <a:pt x="555" y="557"/>
                    <a:pt x="554" y="556"/>
                  </a:cubicBezTo>
                  <a:cubicBezTo>
                    <a:pt x="554" y="555"/>
                    <a:pt x="555" y="542"/>
                    <a:pt x="554" y="542"/>
                  </a:cubicBezTo>
                  <a:cubicBezTo>
                    <a:pt x="554" y="542"/>
                    <a:pt x="555" y="538"/>
                    <a:pt x="555" y="538"/>
                  </a:cubicBezTo>
                  <a:cubicBezTo>
                    <a:pt x="567" y="521"/>
                    <a:pt x="567" y="521"/>
                    <a:pt x="567" y="521"/>
                  </a:cubicBezTo>
                  <a:cubicBezTo>
                    <a:pt x="573" y="508"/>
                    <a:pt x="573" y="508"/>
                    <a:pt x="573" y="508"/>
                  </a:cubicBezTo>
                  <a:cubicBezTo>
                    <a:pt x="573" y="508"/>
                    <a:pt x="577" y="501"/>
                    <a:pt x="576" y="500"/>
                  </a:cubicBezTo>
                  <a:cubicBezTo>
                    <a:pt x="576" y="499"/>
                    <a:pt x="572" y="488"/>
                    <a:pt x="572" y="48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36" name="Freeform 55"/>
            <p:cNvSpPr/>
            <p:nvPr/>
          </p:nvSpPr>
          <p:spPr bwMode="auto">
            <a:xfrm>
              <a:off x="3770546" y="1292089"/>
              <a:ext cx="544779" cy="297536"/>
            </a:xfrm>
            <a:custGeom>
              <a:avLst/>
              <a:gdLst/>
              <a:ahLst/>
              <a:cxnLst>
                <a:cxn ang="0">
                  <a:pos x="169" y="63"/>
                </a:cxn>
                <a:cxn ang="0">
                  <a:pos x="170" y="53"/>
                </a:cxn>
                <a:cxn ang="0">
                  <a:pos x="175" y="46"/>
                </a:cxn>
                <a:cxn ang="0">
                  <a:pos x="186" y="40"/>
                </a:cxn>
                <a:cxn ang="0">
                  <a:pos x="183" y="39"/>
                </a:cxn>
                <a:cxn ang="0">
                  <a:pos x="184" y="32"/>
                </a:cxn>
                <a:cxn ang="0">
                  <a:pos x="191" y="29"/>
                </a:cxn>
                <a:cxn ang="0">
                  <a:pos x="186" y="21"/>
                </a:cxn>
                <a:cxn ang="0">
                  <a:pos x="198" y="17"/>
                </a:cxn>
                <a:cxn ang="0">
                  <a:pos x="220" y="6"/>
                </a:cxn>
                <a:cxn ang="0">
                  <a:pos x="193" y="9"/>
                </a:cxn>
                <a:cxn ang="0">
                  <a:pos x="192" y="6"/>
                </a:cxn>
                <a:cxn ang="0">
                  <a:pos x="165" y="0"/>
                </a:cxn>
                <a:cxn ang="0">
                  <a:pos x="109" y="2"/>
                </a:cxn>
                <a:cxn ang="0">
                  <a:pos x="103" y="5"/>
                </a:cxn>
                <a:cxn ang="0">
                  <a:pos x="84" y="5"/>
                </a:cxn>
                <a:cxn ang="0">
                  <a:pos x="57" y="7"/>
                </a:cxn>
                <a:cxn ang="0">
                  <a:pos x="30" y="12"/>
                </a:cxn>
                <a:cxn ang="0">
                  <a:pos x="33" y="14"/>
                </a:cxn>
                <a:cxn ang="0">
                  <a:pos x="33" y="17"/>
                </a:cxn>
                <a:cxn ang="0">
                  <a:pos x="2" y="21"/>
                </a:cxn>
                <a:cxn ang="0">
                  <a:pos x="0" y="25"/>
                </a:cxn>
                <a:cxn ang="0">
                  <a:pos x="4" y="28"/>
                </a:cxn>
                <a:cxn ang="0">
                  <a:pos x="17" y="32"/>
                </a:cxn>
                <a:cxn ang="0">
                  <a:pos x="32" y="34"/>
                </a:cxn>
                <a:cxn ang="0">
                  <a:pos x="42" y="39"/>
                </a:cxn>
                <a:cxn ang="0">
                  <a:pos x="43" y="47"/>
                </a:cxn>
                <a:cxn ang="0">
                  <a:pos x="39" y="53"/>
                </a:cxn>
                <a:cxn ang="0">
                  <a:pos x="43" y="54"/>
                </a:cxn>
                <a:cxn ang="0">
                  <a:pos x="50" y="58"/>
                </a:cxn>
                <a:cxn ang="0">
                  <a:pos x="45" y="58"/>
                </a:cxn>
                <a:cxn ang="0">
                  <a:pos x="38" y="60"/>
                </a:cxn>
                <a:cxn ang="0">
                  <a:pos x="38" y="65"/>
                </a:cxn>
                <a:cxn ang="0">
                  <a:pos x="47" y="63"/>
                </a:cxn>
                <a:cxn ang="0">
                  <a:pos x="46" y="66"/>
                </a:cxn>
                <a:cxn ang="0">
                  <a:pos x="40" y="68"/>
                </a:cxn>
                <a:cxn ang="0">
                  <a:pos x="33" y="76"/>
                </a:cxn>
                <a:cxn ang="0">
                  <a:pos x="32" y="91"/>
                </a:cxn>
                <a:cxn ang="0">
                  <a:pos x="34" y="104"/>
                </a:cxn>
                <a:cxn ang="0">
                  <a:pos x="38" y="115"/>
                </a:cxn>
                <a:cxn ang="0">
                  <a:pos x="44" y="115"/>
                </a:cxn>
                <a:cxn ang="0">
                  <a:pos x="51" y="120"/>
                </a:cxn>
                <a:cxn ang="0">
                  <a:pos x="61" y="119"/>
                </a:cxn>
                <a:cxn ang="0">
                  <a:pos x="70" y="106"/>
                </a:cxn>
                <a:cxn ang="0">
                  <a:pos x="80" y="97"/>
                </a:cxn>
                <a:cxn ang="0">
                  <a:pos x="83" y="92"/>
                </a:cxn>
                <a:cxn ang="0">
                  <a:pos x="88" y="89"/>
                </a:cxn>
                <a:cxn ang="0">
                  <a:pos x="98" y="86"/>
                </a:cxn>
                <a:cxn ang="0">
                  <a:pos x="112" y="83"/>
                </a:cxn>
                <a:cxn ang="0">
                  <a:pos x="126" y="74"/>
                </a:cxn>
                <a:cxn ang="0">
                  <a:pos x="161" y="63"/>
                </a:cxn>
                <a:cxn ang="0">
                  <a:pos x="169" y="63"/>
                </a:cxn>
              </a:cxnLst>
              <a:rect l="0" t="0" r="r" b="b"/>
              <a:pathLst>
                <a:path w="220" h="120">
                  <a:moveTo>
                    <a:pt x="169" y="63"/>
                  </a:moveTo>
                  <a:cubicBezTo>
                    <a:pt x="169" y="63"/>
                    <a:pt x="171" y="54"/>
                    <a:pt x="170" y="53"/>
                  </a:cubicBezTo>
                  <a:cubicBezTo>
                    <a:pt x="168" y="52"/>
                    <a:pt x="175" y="46"/>
                    <a:pt x="175" y="46"/>
                  </a:cubicBezTo>
                  <a:cubicBezTo>
                    <a:pt x="175" y="46"/>
                    <a:pt x="186" y="41"/>
                    <a:pt x="186" y="40"/>
                  </a:cubicBezTo>
                  <a:cubicBezTo>
                    <a:pt x="187" y="39"/>
                    <a:pt x="183" y="39"/>
                    <a:pt x="183" y="39"/>
                  </a:cubicBezTo>
                  <a:cubicBezTo>
                    <a:pt x="184" y="32"/>
                    <a:pt x="184" y="32"/>
                    <a:pt x="184" y="32"/>
                  </a:cubicBezTo>
                  <a:cubicBezTo>
                    <a:pt x="191" y="29"/>
                    <a:pt x="191" y="29"/>
                    <a:pt x="191" y="29"/>
                  </a:cubicBezTo>
                  <a:cubicBezTo>
                    <a:pt x="191" y="29"/>
                    <a:pt x="187" y="24"/>
                    <a:pt x="186" y="21"/>
                  </a:cubicBezTo>
                  <a:cubicBezTo>
                    <a:pt x="185" y="18"/>
                    <a:pt x="198" y="17"/>
                    <a:pt x="198" y="17"/>
                  </a:cubicBezTo>
                  <a:cubicBezTo>
                    <a:pt x="220" y="6"/>
                    <a:pt x="220" y="6"/>
                    <a:pt x="220" y="6"/>
                  </a:cubicBezTo>
                  <a:cubicBezTo>
                    <a:pt x="193" y="9"/>
                    <a:pt x="193" y="9"/>
                    <a:pt x="193" y="9"/>
                  </a:cubicBezTo>
                  <a:cubicBezTo>
                    <a:pt x="192" y="6"/>
                    <a:pt x="192" y="6"/>
                    <a:pt x="192" y="6"/>
                  </a:cubicBezTo>
                  <a:cubicBezTo>
                    <a:pt x="165" y="0"/>
                    <a:pt x="165" y="0"/>
                    <a:pt x="165" y="0"/>
                  </a:cubicBezTo>
                  <a:cubicBezTo>
                    <a:pt x="109" y="2"/>
                    <a:pt x="109" y="2"/>
                    <a:pt x="109" y="2"/>
                  </a:cubicBezTo>
                  <a:cubicBezTo>
                    <a:pt x="103" y="5"/>
                    <a:pt x="103" y="5"/>
                    <a:pt x="103" y="5"/>
                  </a:cubicBezTo>
                  <a:cubicBezTo>
                    <a:pt x="84" y="5"/>
                    <a:pt x="84" y="5"/>
                    <a:pt x="84" y="5"/>
                  </a:cubicBezTo>
                  <a:cubicBezTo>
                    <a:pt x="57" y="7"/>
                    <a:pt x="57" y="7"/>
                    <a:pt x="57" y="7"/>
                  </a:cubicBezTo>
                  <a:cubicBezTo>
                    <a:pt x="57" y="7"/>
                    <a:pt x="32" y="11"/>
                    <a:pt x="30" y="12"/>
                  </a:cubicBezTo>
                  <a:cubicBezTo>
                    <a:pt x="29" y="13"/>
                    <a:pt x="33" y="14"/>
                    <a:pt x="33" y="14"/>
                  </a:cubicBezTo>
                  <a:cubicBezTo>
                    <a:pt x="33" y="17"/>
                    <a:pt x="33" y="17"/>
                    <a:pt x="33" y="17"/>
                  </a:cubicBezTo>
                  <a:cubicBezTo>
                    <a:pt x="2" y="21"/>
                    <a:pt x="2" y="21"/>
                    <a:pt x="2" y="21"/>
                  </a:cubicBezTo>
                  <a:cubicBezTo>
                    <a:pt x="0" y="25"/>
                    <a:pt x="0" y="25"/>
                    <a:pt x="0" y="25"/>
                  </a:cubicBezTo>
                  <a:cubicBezTo>
                    <a:pt x="0" y="25"/>
                    <a:pt x="3" y="28"/>
                    <a:pt x="4" y="28"/>
                  </a:cubicBezTo>
                  <a:cubicBezTo>
                    <a:pt x="4" y="29"/>
                    <a:pt x="17" y="32"/>
                    <a:pt x="17" y="32"/>
                  </a:cubicBezTo>
                  <a:cubicBezTo>
                    <a:pt x="32" y="34"/>
                    <a:pt x="32" y="34"/>
                    <a:pt x="32" y="34"/>
                  </a:cubicBezTo>
                  <a:cubicBezTo>
                    <a:pt x="32" y="34"/>
                    <a:pt x="41" y="38"/>
                    <a:pt x="42" y="39"/>
                  </a:cubicBezTo>
                  <a:cubicBezTo>
                    <a:pt x="44" y="40"/>
                    <a:pt x="43" y="45"/>
                    <a:pt x="43" y="47"/>
                  </a:cubicBezTo>
                  <a:cubicBezTo>
                    <a:pt x="42" y="50"/>
                    <a:pt x="41" y="50"/>
                    <a:pt x="39" y="53"/>
                  </a:cubicBezTo>
                  <a:cubicBezTo>
                    <a:pt x="37" y="56"/>
                    <a:pt x="43" y="54"/>
                    <a:pt x="43" y="54"/>
                  </a:cubicBezTo>
                  <a:cubicBezTo>
                    <a:pt x="50" y="58"/>
                    <a:pt x="50" y="58"/>
                    <a:pt x="50" y="58"/>
                  </a:cubicBezTo>
                  <a:cubicBezTo>
                    <a:pt x="50" y="58"/>
                    <a:pt x="48" y="58"/>
                    <a:pt x="45" y="58"/>
                  </a:cubicBezTo>
                  <a:cubicBezTo>
                    <a:pt x="42" y="59"/>
                    <a:pt x="38" y="60"/>
                    <a:pt x="38" y="60"/>
                  </a:cubicBezTo>
                  <a:cubicBezTo>
                    <a:pt x="38" y="65"/>
                    <a:pt x="38" y="65"/>
                    <a:pt x="38" y="65"/>
                  </a:cubicBezTo>
                  <a:cubicBezTo>
                    <a:pt x="47" y="63"/>
                    <a:pt x="47" y="63"/>
                    <a:pt x="47" y="63"/>
                  </a:cubicBezTo>
                  <a:cubicBezTo>
                    <a:pt x="46" y="66"/>
                    <a:pt x="46" y="66"/>
                    <a:pt x="46" y="66"/>
                  </a:cubicBezTo>
                  <a:cubicBezTo>
                    <a:pt x="40" y="68"/>
                    <a:pt x="40" y="68"/>
                    <a:pt x="40" y="68"/>
                  </a:cubicBezTo>
                  <a:cubicBezTo>
                    <a:pt x="33" y="76"/>
                    <a:pt x="33" y="76"/>
                    <a:pt x="33" y="76"/>
                  </a:cubicBezTo>
                  <a:cubicBezTo>
                    <a:pt x="32" y="91"/>
                    <a:pt x="32" y="91"/>
                    <a:pt x="32" y="91"/>
                  </a:cubicBezTo>
                  <a:cubicBezTo>
                    <a:pt x="34" y="104"/>
                    <a:pt x="34" y="104"/>
                    <a:pt x="34" y="104"/>
                  </a:cubicBezTo>
                  <a:cubicBezTo>
                    <a:pt x="38" y="115"/>
                    <a:pt x="38" y="115"/>
                    <a:pt x="38" y="115"/>
                  </a:cubicBezTo>
                  <a:cubicBezTo>
                    <a:pt x="44" y="115"/>
                    <a:pt x="44" y="115"/>
                    <a:pt x="44" y="115"/>
                  </a:cubicBezTo>
                  <a:cubicBezTo>
                    <a:pt x="51" y="120"/>
                    <a:pt x="51" y="120"/>
                    <a:pt x="51" y="120"/>
                  </a:cubicBezTo>
                  <a:cubicBezTo>
                    <a:pt x="61" y="119"/>
                    <a:pt x="61" y="119"/>
                    <a:pt x="61" y="119"/>
                  </a:cubicBezTo>
                  <a:cubicBezTo>
                    <a:pt x="70" y="106"/>
                    <a:pt x="70" y="106"/>
                    <a:pt x="70" y="106"/>
                  </a:cubicBezTo>
                  <a:cubicBezTo>
                    <a:pt x="80" y="97"/>
                    <a:pt x="80" y="97"/>
                    <a:pt x="80" y="97"/>
                  </a:cubicBezTo>
                  <a:cubicBezTo>
                    <a:pt x="83" y="92"/>
                    <a:pt x="83" y="92"/>
                    <a:pt x="83" y="92"/>
                  </a:cubicBezTo>
                  <a:cubicBezTo>
                    <a:pt x="88" y="89"/>
                    <a:pt x="88" y="89"/>
                    <a:pt x="88" y="89"/>
                  </a:cubicBezTo>
                  <a:cubicBezTo>
                    <a:pt x="98" y="86"/>
                    <a:pt x="98" y="86"/>
                    <a:pt x="98" y="86"/>
                  </a:cubicBezTo>
                  <a:cubicBezTo>
                    <a:pt x="112" y="83"/>
                    <a:pt x="112" y="83"/>
                    <a:pt x="112" y="83"/>
                  </a:cubicBezTo>
                  <a:cubicBezTo>
                    <a:pt x="112" y="83"/>
                    <a:pt x="124" y="75"/>
                    <a:pt x="126" y="74"/>
                  </a:cubicBezTo>
                  <a:cubicBezTo>
                    <a:pt x="127" y="73"/>
                    <a:pt x="161" y="63"/>
                    <a:pt x="161" y="63"/>
                  </a:cubicBezTo>
                  <a:lnTo>
                    <a:pt x="169" y="63"/>
                  </a:ln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56"/>
            <p:cNvSpPr/>
            <p:nvPr/>
          </p:nvSpPr>
          <p:spPr bwMode="auto">
            <a:xfrm>
              <a:off x="4139320" y="1497431"/>
              <a:ext cx="114194" cy="45050"/>
            </a:xfrm>
            <a:custGeom>
              <a:avLst/>
              <a:gdLst/>
              <a:ahLst/>
              <a:cxnLst>
                <a:cxn ang="0">
                  <a:pos x="30" y="15"/>
                </a:cxn>
                <a:cxn ang="0">
                  <a:pos x="43" y="11"/>
                </a:cxn>
                <a:cxn ang="0">
                  <a:pos x="46" y="6"/>
                </a:cxn>
                <a:cxn ang="0">
                  <a:pos x="41" y="1"/>
                </a:cxn>
                <a:cxn ang="0">
                  <a:pos x="16" y="4"/>
                </a:cxn>
                <a:cxn ang="0">
                  <a:pos x="9" y="0"/>
                </a:cxn>
                <a:cxn ang="0">
                  <a:pos x="0" y="5"/>
                </a:cxn>
                <a:cxn ang="0">
                  <a:pos x="6" y="8"/>
                </a:cxn>
                <a:cxn ang="0">
                  <a:pos x="10" y="7"/>
                </a:cxn>
                <a:cxn ang="0">
                  <a:pos x="10" y="11"/>
                </a:cxn>
                <a:cxn ang="0">
                  <a:pos x="17" y="17"/>
                </a:cxn>
                <a:cxn ang="0">
                  <a:pos x="30" y="15"/>
                </a:cxn>
              </a:cxnLst>
              <a:rect l="0" t="0" r="r" b="b"/>
              <a:pathLst>
                <a:path w="46" h="18">
                  <a:moveTo>
                    <a:pt x="30" y="15"/>
                  </a:moveTo>
                  <a:cubicBezTo>
                    <a:pt x="43" y="11"/>
                    <a:pt x="43" y="11"/>
                    <a:pt x="43" y="11"/>
                  </a:cubicBezTo>
                  <a:cubicBezTo>
                    <a:pt x="46" y="6"/>
                    <a:pt x="46" y="6"/>
                    <a:pt x="46" y="6"/>
                  </a:cubicBezTo>
                  <a:cubicBezTo>
                    <a:pt x="41" y="1"/>
                    <a:pt x="41" y="1"/>
                    <a:pt x="41" y="1"/>
                  </a:cubicBezTo>
                  <a:cubicBezTo>
                    <a:pt x="16" y="4"/>
                    <a:pt x="16" y="4"/>
                    <a:pt x="16" y="4"/>
                  </a:cubicBezTo>
                  <a:cubicBezTo>
                    <a:pt x="9" y="0"/>
                    <a:pt x="9" y="0"/>
                    <a:pt x="9" y="0"/>
                  </a:cubicBezTo>
                  <a:cubicBezTo>
                    <a:pt x="0" y="5"/>
                    <a:pt x="0" y="5"/>
                    <a:pt x="0" y="5"/>
                  </a:cubicBezTo>
                  <a:cubicBezTo>
                    <a:pt x="0" y="5"/>
                    <a:pt x="5" y="7"/>
                    <a:pt x="6" y="8"/>
                  </a:cubicBezTo>
                  <a:cubicBezTo>
                    <a:pt x="8" y="9"/>
                    <a:pt x="10" y="7"/>
                    <a:pt x="10" y="7"/>
                  </a:cubicBezTo>
                  <a:cubicBezTo>
                    <a:pt x="10" y="11"/>
                    <a:pt x="10" y="11"/>
                    <a:pt x="10" y="11"/>
                  </a:cubicBezTo>
                  <a:cubicBezTo>
                    <a:pt x="10" y="11"/>
                    <a:pt x="18" y="15"/>
                    <a:pt x="17" y="17"/>
                  </a:cubicBezTo>
                  <a:cubicBezTo>
                    <a:pt x="16" y="18"/>
                    <a:pt x="30" y="15"/>
                    <a:pt x="30"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57"/>
            <p:cNvSpPr/>
            <p:nvPr/>
          </p:nvSpPr>
          <p:spPr bwMode="auto">
            <a:xfrm>
              <a:off x="4263991" y="1656676"/>
              <a:ext cx="61812" cy="57621"/>
            </a:xfrm>
            <a:custGeom>
              <a:avLst/>
              <a:gdLst/>
              <a:ahLst/>
              <a:cxnLst>
                <a:cxn ang="0">
                  <a:pos x="3" y="16"/>
                </a:cxn>
                <a:cxn ang="0">
                  <a:pos x="0" y="18"/>
                </a:cxn>
                <a:cxn ang="0">
                  <a:pos x="0" y="21"/>
                </a:cxn>
                <a:cxn ang="0">
                  <a:pos x="2" y="23"/>
                </a:cxn>
                <a:cxn ang="0">
                  <a:pos x="6" y="23"/>
                </a:cxn>
                <a:cxn ang="0">
                  <a:pos x="10" y="22"/>
                </a:cxn>
                <a:cxn ang="0">
                  <a:pos x="13" y="21"/>
                </a:cxn>
                <a:cxn ang="0">
                  <a:pos x="14" y="20"/>
                </a:cxn>
                <a:cxn ang="0">
                  <a:pos x="20" y="19"/>
                </a:cxn>
                <a:cxn ang="0">
                  <a:pos x="20" y="17"/>
                </a:cxn>
                <a:cxn ang="0">
                  <a:pos x="22" y="15"/>
                </a:cxn>
                <a:cxn ang="0">
                  <a:pos x="22" y="8"/>
                </a:cxn>
                <a:cxn ang="0">
                  <a:pos x="25" y="6"/>
                </a:cxn>
                <a:cxn ang="0">
                  <a:pos x="24" y="1"/>
                </a:cxn>
                <a:cxn ang="0">
                  <a:pos x="19" y="0"/>
                </a:cxn>
                <a:cxn ang="0">
                  <a:pos x="15" y="0"/>
                </a:cxn>
                <a:cxn ang="0">
                  <a:pos x="13" y="1"/>
                </a:cxn>
                <a:cxn ang="0">
                  <a:pos x="11" y="3"/>
                </a:cxn>
                <a:cxn ang="0">
                  <a:pos x="9" y="5"/>
                </a:cxn>
                <a:cxn ang="0">
                  <a:pos x="11" y="5"/>
                </a:cxn>
                <a:cxn ang="0">
                  <a:pos x="9" y="7"/>
                </a:cxn>
                <a:cxn ang="0">
                  <a:pos x="7" y="7"/>
                </a:cxn>
                <a:cxn ang="0">
                  <a:pos x="6" y="6"/>
                </a:cxn>
                <a:cxn ang="0">
                  <a:pos x="3" y="6"/>
                </a:cxn>
                <a:cxn ang="0">
                  <a:pos x="2" y="7"/>
                </a:cxn>
                <a:cxn ang="0">
                  <a:pos x="3" y="10"/>
                </a:cxn>
                <a:cxn ang="0">
                  <a:pos x="2" y="11"/>
                </a:cxn>
                <a:cxn ang="0">
                  <a:pos x="4" y="13"/>
                </a:cxn>
                <a:cxn ang="0">
                  <a:pos x="6" y="13"/>
                </a:cxn>
                <a:cxn ang="0">
                  <a:pos x="5" y="15"/>
                </a:cxn>
                <a:cxn ang="0">
                  <a:pos x="3" y="16"/>
                </a:cxn>
              </a:cxnLst>
              <a:rect l="0" t="0" r="r" b="b"/>
              <a:pathLst>
                <a:path w="25" h="23">
                  <a:moveTo>
                    <a:pt x="3" y="16"/>
                  </a:moveTo>
                  <a:cubicBezTo>
                    <a:pt x="0" y="18"/>
                    <a:pt x="0" y="18"/>
                    <a:pt x="0" y="18"/>
                  </a:cubicBezTo>
                  <a:cubicBezTo>
                    <a:pt x="0" y="21"/>
                    <a:pt x="0" y="21"/>
                    <a:pt x="0" y="21"/>
                  </a:cubicBezTo>
                  <a:cubicBezTo>
                    <a:pt x="2" y="23"/>
                    <a:pt x="2" y="23"/>
                    <a:pt x="2" y="23"/>
                  </a:cubicBezTo>
                  <a:cubicBezTo>
                    <a:pt x="6" y="23"/>
                    <a:pt x="6" y="23"/>
                    <a:pt x="6" y="23"/>
                  </a:cubicBezTo>
                  <a:cubicBezTo>
                    <a:pt x="10" y="22"/>
                    <a:pt x="10" y="22"/>
                    <a:pt x="10" y="22"/>
                  </a:cubicBezTo>
                  <a:cubicBezTo>
                    <a:pt x="13" y="21"/>
                    <a:pt x="13" y="21"/>
                    <a:pt x="13" y="21"/>
                  </a:cubicBezTo>
                  <a:cubicBezTo>
                    <a:pt x="14" y="20"/>
                    <a:pt x="14" y="20"/>
                    <a:pt x="14" y="20"/>
                  </a:cubicBezTo>
                  <a:cubicBezTo>
                    <a:pt x="20" y="19"/>
                    <a:pt x="20" y="19"/>
                    <a:pt x="20" y="19"/>
                  </a:cubicBezTo>
                  <a:cubicBezTo>
                    <a:pt x="20" y="17"/>
                    <a:pt x="20" y="17"/>
                    <a:pt x="20" y="17"/>
                  </a:cubicBezTo>
                  <a:cubicBezTo>
                    <a:pt x="22" y="15"/>
                    <a:pt x="22" y="15"/>
                    <a:pt x="22" y="15"/>
                  </a:cubicBezTo>
                  <a:cubicBezTo>
                    <a:pt x="22" y="8"/>
                    <a:pt x="22" y="8"/>
                    <a:pt x="22" y="8"/>
                  </a:cubicBezTo>
                  <a:cubicBezTo>
                    <a:pt x="25" y="6"/>
                    <a:pt x="25" y="6"/>
                    <a:pt x="25" y="6"/>
                  </a:cubicBezTo>
                  <a:cubicBezTo>
                    <a:pt x="24" y="1"/>
                    <a:pt x="24" y="1"/>
                    <a:pt x="24" y="1"/>
                  </a:cubicBezTo>
                  <a:cubicBezTo>
                    <a:pt x="19" y="0"/>
                    <a:pt x="19" y="0"/>
                    <a:pt x="19" y="0"/>
                  </a:cubicBezTo>
                  <a:cubicBezTo>
                    <a:pt x="15" y="0"/>
                    <a:pt x="15" y="0"/>
                    <a:pt x="15" y="0"/>
                  </a:cubicBezTo>
                  <a:cubicBezTo>
                    <a:pt x="13" y="1"/>
                    <a:pt x="13" y="1"/>
                    <a:pt x="13" y="1"/>
                  </a:cubicBezTo>
                  <a:cubicBezTo>
                    <a:pt x="11" y="3"/>
                    <a:pt x="11" y="3"/>
                    <a:pt x="11" y="3"/>
                  </a:cubicBezTo>
                  <a:cubicBezTo>
                    <a:pt x="11" y="3"/>
                    <a:pt x="9" y="5"/>
                    <a:pt x="9" y="5"/>
                  </a:cubicBezTo>
                  <a:cubicBezTo>
                    <a:pt x="10" y="4"/>
                    <a:pt x="11" y="4"/>
                    <a:pt x="11" y="5"/>
                  </a:cubicBezTo>
                  <a:cubicBezTo>
                    <a:pt x="10" y="6"/>
                    <a:pt x="9" y="7"/>
                    <a:pt x="9" y="7"/>
                  </a:cubicBezTo>
                  <a:cubicBezTo>
                    <a:pt x="7" y="7"/>
                    <a:pt x="7" y="7"/>
                    <a:pt x="7" y="7"/>
                  </a:cubicBezTo>
                  <a:cubicBezTo>
                    <a:pt x="6" y="6"/>
                    <a:pt x="6" y="6"/>
                    <a:pt x="6" y="6"/>
                  </a:cubicBezTo>
                  <a:cubicBezTo>
                    <a:pt x="3" y="6"/>
                    <a:pt x="3" y="6"/>
                    <a:pt x="3" y="6"/>
                  </a:cubicBezTo>
                  <a:cubicBezTo>
                    <a:pt x="2" y="7"/>
                    <a:pt x="2" y="7"/>
                    <a:pt x="2" y="7"/>
                  </a:cubicBezTo>
                  <a:cubicBezTo>
                    <a:pt x="3" y="10"/>
                    <a:pt x="3" y="10"/>
                    <a:pt x="3" y="10"/>
                  </a:cubicBezTo>
                  <a:cubicBezTo>
                    <a:pt x="2" y="11"/>
                    <a:pt x="2" y="11"/>
                    <a:pt x="2" y="11"/>
                  </a:cubicBezTo>
                  <a:cubicBezTo>
                    <a:pt x="4" y="13"/>
                    <a:pt x="4" y="13"/>
                    <a:pt x="4" y="13"/>
                  </a:cubicBezTo>
                  <a:cubicBezTo>
                    <a:pt x="6" y="13"/>
                    <a:pt x="6" y="13"/>
                    <a:pt x="6" y="13"/>
                  </a:cubicBezTo>
                  <a:cubicBezTo>
                    <a:pt x="5" y="15"/>
                    <a:pt x="5" y="15"/>
                    <a:pt x="5" y="15"/>
                  </a:cubicBezTo>
                  <a:lnTo>
                    <a:pt x="3" y="16"/>
                  </a:ln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58"/>
            <p:cNvSpPr/>
            <p:nvPr/>
          </p:nvSpPr>
          <p:spPr bwMode="auto">
            <a:xfrm>
              <a:off x="4315326" y="1596959"/>
              <a:ext cx="94289" cy="141435"/>
            </a:xfrm>
            <a:custGeom>
              <a:avLst/>
              <a:gdLst/>
              <a:ahLst/>
              <a:cxnLst>
                <a:cxn ang="0">
                  <a:pos x="3" y="23"/>
                </a:cxn>
                <a:cxn ang="0">
                  <a:pos x="7" y="24"/>
                </a:cxn>
                <a:cxn ang="0">
                  <a:pos x="6" y="28"/>
                </a:cxn>
                <a:cxn ang="0">
                  <a:pos x="13" y="27"/>
                </a:cxn>
                <a:cxn ang="0">
                  <a:pos x="14" y="31"/>
                </a:cxn>
                <a:cxn ang="0">
                  <a:pos x="14" y="36"/>
                </a:cxn>
                <a:cxn ang="0">
                  <a:pos x="7" y="39"/>
                </a:cxn>
                <a:cxn ang="0">
                  <a:pos x="10" y="39"/>
                </a:cxn>
                <a:cxn ang="0">
                  <a:pos x="7" y="43"/>
                </a:cxn>
                <a:cxn ang="0">
                  <a:pos x="4" y="47"/>
                </a:cxn>
                <a:cxn ang="0">
                  <a:pos x="11" y="47"/>
                </a:cxn>
                <a:cxn ang="0">
                  <a:pos x="9" y="48"/>
                </a:cxn>
                <a:cxn ang="0">
                  <a:pos x="5" y="53"/>
                </a:cxn>
                <a:cxn ang="0">
                  <a:pos x="3" y="57"/>
                </a:cxn>
                <a:cxn ang="0">
                  <a:pos x="7" y="55"/>
                </a:cxn>
                <a:cxn ang="0">
                  <a:pos x="13" y="52"/>
                </a:cxn>
                <a:cxn ang="0">
                  <a:pos x="23" y="52"/>
                </a:cxn>
                <a:cxn ang="0">
                  <a:pos x="34" y="51"/>
                </a:cxn>
                <a:cxn ang="0">
                  <a:pos x="34" y="47"/>
                </a:cxn>
                <a:cxn ang="0">
                  <a:pos x="38" y="42"/>
                </a:cxn>
                <a:cxn ang="0">
                  <a:pos x="34" y="39"/>
                </a:cxn>
                <a:cxn ang="0">
                  <a:pos x="31" y="35"/>
                </a:cxn>
                <a:cxn ang="0">
                  <a:pos x="21" y="21"/>
                </a:cxn>
                <a:cxn ang="0">
                  <a:pos x="19" y="16"/>
                </a:cxn>
                <a:cxn ang="0">
                  <a:pos x="22" y="10"/>
                </a:cxn>
                <a:cxn ang="0">
                  <a:pos x="14" y="8"/>
                </a:cxn>
                <a:cxn ang="0">
                  <a:pos x="20" y="2"/>
                </a:cxn>
                <a:cxn ang="0">
                  <a:pos x="18" y="1"/>
                </a:cxn>
                <a:cxn ang="0">
                  <a:pos x="13" y="4"/>
                </a:cxn>
                <a:cxn ang="0">
                  <a:pos x="8" y="6"/>
                </a:cxn>
                <a:cxn ang="0">
                  <a:pos x="2" y="12"/>
                </a:cxn>
                <a:cxn ang="0">
                  <a:pos x="1" y="15"/>
                </a:cxn>
                <a:cxn ang="0">
                  <a:pos x="4" y="19"/>
                </a:cxn>
                <a:cxn ang="0">
                  <a:pos x="1" y="22"/>
                </a:cxn>
              </a:cxnLst>
              <a:rect l="0" t="0" r="r" b="b"/>
              <a:pathLst>
                <a:path w="38" h="57">
                  <a:moveTo>
                    <a:pt x="1" y="22"/>
                  </a:moveTo>
                  <a:cubicBezTo>
                    <a:pt x="2" y="22"/>
                    <a:pt x="3" y="23"/>
                    <a:pt x="3" y="23"/>
                  </a:cubicBezTo>
                  <a:cubicBezTo>
                    <a:pt x="2" y="24"/>
                    <a:pt x="5" y="24"/>
                    <a:pt x="5" y="24"/>
                  </a:cubicBezTo>
                  <a:cubicBezTo>
                    <a:pt x="7" y="24"/>
                    <a:pt x="7" y="24"/>
                    <a:pt x="7" y="24"/>
                  </a:cubicBezTo>
                  <a:cubicBezTo>
                    <a:pt x="6" y="26"/>
                    <a:pt x="6" y="26"/>
                    <a:pt x="6" y="26"/>
                  </a:cubicBezTo>
                  <a:cubicBezTo>
                    <a:pt x="6" y="26"/>
                    <a:pt x="6" y="27"/>
                    <a:pt x="6" y="28"/>
                  </a:cubicBezTo>
                  <a:cubicBezTo>
                    <a:pt x="7" y="28"/>
                    <a:pt x="8" y="28"/>
                    <a:pt x="8" y="28"/>
                  </a:cubicBezTo>
                  <a:cubicBezTo>
                    <a:pt x="8" y="28"/>
                    <a:pt x="12" y="27"/>
                    <a:pt x="13" y="27"/>
                  </a:cubicBezTo>
                  <a:cubicBezTo>
                    <a:pt x="13" y="28"/>
                    <a:pt x="13" y="29"/>
                    <a:pt x="13" y="29"/>
                  </a:cubicBezTo>
                  <a:cubicBezTo>
                    <a:pt x="14" y="31"/>
                    <a:pt x="14" y="31"/>
                    <a:pt x="14" y="31"/>
                  </a:cubicBezTo>
                  <a:cubicBezTo>
                    <a:pt x="14" y="31"/>
                    <a:pt x="15" y="34"/>
                    <a:pt x="15" y="35"/>
                  </a:cubicBezTo>
                  <a:cubicBezTo>
                    <a:pt x="15" y="36"/>
                    <a:pt x="14" y="36"/>
                    <a:pt x="14" y="36"/>
                  </a:cubicBezTo>
                  <a:cubicBezTo>
                    <a:pt x="14" y="36"/>
                    <a:pt x="11" y="36"/>
                    <a:pt x="10" y="36"/>
                  </a:cubicBezTo>
                  <a:cubicBezTo>
                    <a:pt x="9" y="36"/>
                    <a:pt x="8" y="37"/>
                    <a:pt x="7" y="39"/>
                  </a:cubicBezTo>
                  <a:cubicBezTo>
                    <a:pt x="6" y="40"/>
                    <a:pt x="7" y="39"/>
                    <a:pt x="7" y="39"/>
                  </a:cubicBezTo>
                  <a:cubicBezTo>
                    <a:pt x="10" y="39"/>
                    <a:pt x="10" y="39"/>
                    <a:pt x="10" y="39"/>
                  </a:cubicBezTo>
                  <a:cubicBezTo>
                    <a:pt x="10" y="39"/>
                    <a:pt x="10" y="41"/>
                    <a:pt x="10" y="42"/>
                  </a:cubicBezTo>
                  <a:cubicBezTo>
                    <a:pt x="10" y="42"/>
                    <a:pt x="8" y="43"/>
                    <a:pt x="7" y="43"/>
                  </a:cubicBezTo>
                  <a:cubicBezTo>
                    <a:pt x="7" y="43"/>
                    <a:pt x="4" y="44"/>
                    <a:pt x="4" y="44"/>
                  </a:cubicBezTo>
                  <a:cubicBezTo>
                    <a:pt x="4" y="47"/>
                    <a:pt x="4" y="47"/>
                    <a:pt x="4" y="47"/>
                  </a:cubicBezTo>
                  <a:cubicBezTo>
                    <a:pt x="8" y="47"/>
                    <a:pt x="8" y="47"/>
                    <a:pt x="8" y="47"/>
                  </a:cubicBezTo>
                  <a:cubicBezTo>
                    <a:pt x="11" y="47"/>
                    <a:pt x="11" y="47"/>
                    <a:pt x="11" y="47"/>
                  </a:cubicBezTo>
                  <a:cubicBezTo>
                    <a:pt x="12" y="48"/>
                    <a:pt x="12" y="48"/>
                    <a:pt x="12" y="48"/>
                  </a:cubicBezTo>
                  <a:cubicBezTo>
                    <a:pt x="12" y="48"/>
                    <a:pt x="9" y="49"/>
                    <a:pt x="9" y="48"/>
                  </a:cubicBezTo>
                  <a:cubicBezTo>
                    <a:pt x="8" y="48"/>
                    <a:pt x="6" y="51"/>
                    <a:pt x="6" y="51"/>
                  </a:cubicBezTo>
                  <a:cubicBezTo>
                    <a:pt x="5" y="53"/>
                    <a:pt x="5" y="53"/>
                    <a:pt x="5" y="53"/>
                  </a:cubicBezTo>
                  <a:cubicBezTo>
                    <a:pt x="1" y="56"/>
                    <a:pt x="1" y="56"/>
                    <a:pt x="1" y="56"/>
                  </a:cubicBezTo>
                  <a:cubicBezTo>
                    <a:pt x="3" y="57"/>
                    <a:pt x="3" y="57"/>
                    <a:pt x="3" y="57"/>
                  </a:cubicBezTo>
                  <a:cubicBezTo>
                    <a:pt x="4" y="55"/>
                    <a:pt x="4" y="55"/>
                    <a:pt x="4" y="55"/>
                  </a:cubicBezTo>
                  <a:cubicBezTo>
                    <a:pt x="7" y="55"/>
                    <a:pt x="7" y="55"/>
                    <a:pt x="7" y="55"/>
                  </a:cubicBezTo>
                  <a:cubicBezTo>
                    <a:pt x="11" y="55"/>
                    <a:pt x="11" y="55"/>
                    <a:pt x="11" y="55"/>
                  </a:cubicBezTo>
                  <a:cubicBezTo>
                    <a:pt x="11" y="55"/>
                    <a:pt x="13" y="52"/>
                    <a:pt x="13" y="52"/>
                  </a:cubicBezTo>
                  <a:cubicBezTo>
                    <a:pt x="14" y="52"/>
                    <a:pt x="19" y="52"/>
                    <a:pt x="19" y="52"/>
                  </a:cubicBezTo>
                  <a:cubicBezTo>
                    <a:pt x="19" y="52"/>
                    <a:pt x="23" y="51"/>
                    <a:pt x="23" y="52"/>
                  </a:cubicBezTo>
                  <a:cubicBezTo>
                    <a:pt x="24" y="52"/>
                    <a:pt x="27" y="53"/>
                    <a:pt x="27" y="53"/>
                  </a:cubicBezTo>
                  <a:cubicBezTo>
                    <a:pt x="28" y="53"/>
                    <a:pt x="34" y="51"/>
                    <a:pt x="34" y="51"/>
                  </a:cubicBezTo>
                  <a:cubicBezTo>
                    <a:pt x="34" y="51"/>
                    <a:pt x="35" y="49"/>
                    <a:pt x="36" y="48"/>
                  </a:cubicBezTo>
                  <a:cubicBezTo>
                    <a:pt x="36" y="48"/>
                    <a:pt x="34" y="47"/>
                    <a:pt x="34" y="47"/>
                  </a:cubicBezTo>
                  <a:cubicBezTo>
                    <a:pt x="33" y="46"/>
                    <a:pt x="35" y="45"/>
                    <a:pt x="36" y="45"/>
                  </a:cubicBezTo>
                  <a:cubicBezTo>
                    <a:pt x="37" y="44"/>
                    <a:pt x="37" y="43"/>
                    <a:pt x="38" y="42"/>
                  </a:cubicBezTo>
                  <a:cubicBezTo>
                    <a:pt x="38" y="41"/>
                    <a:pt x="37" y="39"/>
                    <a:pt x="37" y="39"/>
                  </a:cubicBezTo>
                  <a:cubicBezTo>
                    <a:pt x="37" y="39"/>
                    <a:pt x="35" y="39"/>
                    <a:pt x="34" y="39"/>
                  </a:cubicBezTo>
                  <a:cubicBezTo>
                    <a:pt x="33" y="38"/>
                    <a:pt x="31" y="39"/>
                    <a:pt x="31" y="39"/>
                  </a:cubicBezTo>
                  <a:cubicBezTo>
                    <a:pt x="31" y="35"/>
                    <a:pt x="31" y="35"/>
                    <a:pt x="31" y="35"/>
                  </a:cubicBezTo>
                  <a:cubicBezTo>
                    <a:pt x="31" y="35"/>
                    <a:pt x="23" y="25"/>
                    <a:pt x="23" y="25"/>
                  </a:cubicBezTo>
                  <a:cubicBezTo>
                    <a:pt x="24" y="24"/>
                    <a:pt x="22" y="21"/>
                    <a:pt x="21" y="21"/>
                  </a:cubicBezTo>
                  <a:cubicBezTo>
                    <a:pt x="20" y="21"/>
                    <a:pt x="19" y="20"/>
                    <a:pt x="18" y="19"/>
                  </a:cubicBezTo>
                  <a:cubicBezTo>
                    <a:pt x="17" y="18"/>
                    <a:pt x="19" y="16"/>
                    <a:pt x="19" y="16"/>
                  </a:cubicBezTo>
                  <a:cubicBezTo>
                    <a:pt x="19" y="16"/>
                    <a:pt x="22" y="13"/>
                    <a:pt x="23" y="13"/>
                  </a:cubicBezTo>
                  <a:cubicBezTo>
                    <a:pt x="23" y="12"/>
                    <a:pt x="22" y="10"/>
                    <a:pt x="22" y="10"/>
                  </a:cubicBezTo>
                  <a:cubicBezTo>
                    <a:pt x="21" y="10"/>
                    <a:pt x="16" y="10"/>
                    <a:pt x="16" y="10"/>
                  </a:cubicBezTo>
                  <a:cubicBezTo>
                    <a:pt x="16" y="10"/>
                    <a:pt x="14" y="9"/>
                    <a:pt x="14" y="8"/>
                  </a:cubicBezTo>
                  <a:cubicBezTo>
                    <a:pt x="14" y="8"/>
                    <a:pt x="16" y="8"/>
                    <a:pt x="16" y="8"/>
                  </a:cubicBezTo>
                  <a:cubicBezTo>
                    <a:pt x="17" y="8"/>
                    <a:pt x="20" y="2"/>
                    <a:pt x="20" y="2"/>
                  </a:cubicBezTo>
                  <a:cubicBezTo>
                    <a:pt x="21" y="2"/>
                    <a:pt x="20" y="0"/>
                    <a:pt x="20" y="0"/>
                  </a:cubicBezTo>
                  <a:cubicBezTo>
                    <a:pt x="18" y="1"/>
                    <a:pt x="18" y="1"/>
                    <a:pt x="18" y="1"/>
                  </a:cubicBezTo>
                  <a:cubicBezTo>
                    <a:pt x="16" y="4"/>
                    <a:pt x="16" y="4"/>
                    <a:pt x="16" y="4"/>
                  </a:cubicBezTo>
                  <a:cubicBezTo>
                    <a:pt x="16" y="4"/>
                    <a:pt x="14" y="5"/>
                    <a:pt x="13" y="4"/>
                  </a:cubicBezTo>
                  <a:cubicBezTo>
                    <a:pt x="12" y="4"/>
                    <a:pt x="11" y="4"/>
                    <a:pt x="10" y="4"/>
                  </a:cubicBezTo>
                  <a:cubicBezTo>
                    <a:pt x="9" y="4"/>
                    <a:pt x="8" y="6"/>
                    <a:pt x="8" y="6"/>
                  </a:cubicBezTo>
                  <a:cubicBezTo>
                    <a:pt x="8" y="6"/>
                    <a:pt x="6" y="9"/>
                    <a:pt x="5" y="9"/>
                  </a:cubicBezTo>
                  <a:cubicBezTo>
                    <a:pt x="4" y="9"/>
                    <a:pt x="2" y="11"/>
                    <a:pt x="2" y="12"/>
                  </a:cubicBezTo>
                  <a:cubicBezTo>
                    <a:pt x="2" y="12"/>
                    <a:pt x="3" y="14"/>
                    <a:pt x="3" y="14"/>
                  </a:cubicBezTo>
                  <a:cubicBezTo>
                    <a:pt x="3" y="14"/>
                    <a:pt x="2" y="15"/>
                    <a:pt x="1" y="15"/>
                  </a:cubicBezTo>
                  <a:cubicBezTo>
                    <a:pt x="1" y="15"/>
                    <a:pt x="2" y="18"/>
                    <a:pt x="2" y="18"/>
                  </a:cubicBezTo>
                  <a:cubicBezTo>
                    <a:pt x="4" y="19"/>
                    <a:pt x="4" y="19"/>
                    <a:pt x="4" y="19"/>
                  </a:cubicBezTo>
                  <a:cubicBezTo>
                    <a:pt x="4" y="19"/>
                    <a:pt x="3" y="20"/>
                    <a:pt x="2" y="20"/>
                  </a:cubicBezTo>
                  <a:cubicBezTo>
                    <a:pt x="1" y="19"/>
                    <a:pt x="0" y="21"/>
                    <a:pt x="1" y="22"/>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59"/>
            <p:cNvSpPr/>
            <p:nvPr/>
          </p:nvSpPr>
          <p:spPr bwMode="auto">
            <a:xfrm>
              <a:off x="6174909" y="1564482"/>
              <a:ext cx="2095" cy="104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en-US"/>
            </a:p>
          </p:txBody>
        </p:sp>
        <p:sp>
          <p:nvSpPr>
            <p:cNvPr id="41" name="Freeform 60"/>
            <p:cNvSpPr/>
            <p:nvPr/>
          </p:nvSpPr>
          <p:spPr bwMode="auto">
            <a:xfrm>
              <a:off x="4521713" y="1505812"/>
              <a:ext cx="195911" cy="172864"/>
            </a:xfrm>
            <a:custGeom>
              <a:avLst/>
              <a:gdLst/>
              <a:ahLst/>
              <a:cxnLst>
                <a:cxn ang="0">
                  <a:pos x="5" y="64"/>
                </a:cxn>
                <a:cxn ang="0">
                  <a:pos x="11" y="61"/>
                </a:cxn>
                <a:cxn ang="0">
                  <a:pos x="17" y="63"/>
                </a:cxn>
                <a:cxn ang="0">
                  <a:pos x="18" y="62"/>
                </a:cxn>
                <a:cxn ang="0">
                  <a:pos x="16" y="58"/>
                </a:cxn>
                <a:cxn ang="0">
                  <a:pos x="23" y="56"/>
                </a:cxn>
                <a:cxn ang="0">
                  <a:pos x="26" y="50"/>
                </a:cxn>
                <a:cxn ang="0">
                  <a:pos x="27" y="42"/>
                </a:cxn>
                <a:cxn ang="0">
                  <a:pos x="35" y="35"/>
                </a:cxn>
                <a:cxn ang="0">
                  <a:pos x="26" y="23"/>
                </a:cxn>
                <a:cxn ang="0">
                  <a:pos x="35" y="13"/>
                </a:cxn>
                <a:cxn ang="0">
                  <a:pos x="44" y="10"/>
                </a:cxn>
                <a:cxn ang="0">
                  <a:pos x="45" y="3"/>
                </a:cxn>
                <a:cxn ang="0">
                  <a:pos x="54" y="1"/>
                </a:cxn>
                <a:cxn ang="0">
                  <a:pos x="59" y="4"/>
                </a:cxn>
                <a:cxn ang="0">
                  <a:pos x="47" y="12"/>
                </a:cxn>
                <a:cxn ang="0">
                  <a:pos x="43" y="16"/>
                </a:cxn>
                <a:cxn ang="0">
                  <a:pos x="44" y="27"/>
                </a:cxn>
                <a:cxn ang="0">
                  <a:pos x="46" y="32"/>
                </a:cxn>
                <a:cxn ang="0">
                  <a:pos x="52" y="34"/>
                </a:cxn>
                <a:cxn ang="0">
                  <a:pos x="55" y="34"/>
                </a:cxn>
                <a:cxn ang="0">
                  <a:pos x="62" y="33"/>
                </a:cxn>
                <a:cxn ang="0">
                  <a:pos x="74" y="30"/>
                </a:cxn>
                <a:cxn ang="0">
                  <a:pos x="79" y="32"/>
                </a:cxn>
                <a:cxn ang="0">
                  <a:pos x="73" y="37"/>
                </a:cxn>
                <a:cxn ang="0">
                  <a:pos x="66" y="36"/>
                </a:cxn>
                <a:cxn ang="0">
                  <a:pos x="54" y="39"/>
                </a:cxn>
                <a:cxn ang="0">
                  <a:pos x="54" y="41"/>
                </a:cxn>
                <a:cxn ang="0">
                  <a:pos x="59" y="46"/>
                </a:cxn>
                <a:cxn ang="0">
                  <a:pos x="55" y="51"/>
                </a:cxn>
                <a:cxn ang="0">
                  <a:pos x="48" y="47"/>
                </a:cxn>
                <a:cxn ang="0">
                  <a:pos x="44" y="56"/>
                </a:cxn>
                <a:cxn ang="0">
                  <a:pos x="42" y="64"/>
                </a:cxn>
                <a:cxn ang="0">
                  <a:pos x="34" y="66"/>
                </a:cxn>
                <a:cxn ang="0">
                  <a:pos x="31" y="62"/>
                </a:cxn>
                <a:cxn ang="0">
                  <a:pos x="25" y="65"/>
                </a:cxn>
                <a:cxn ang="0">
                  <a:pos x="19" y="67"/>
                </a:cxn>
                <a:cxn ang="0">
                  <a:pos x="12" y="68"/>
                </a:cxn>
                <a:cxn ang="0">
                  <a:pos x="6" y="66"/>
                </a:cxn>
                <a:cxn ang="0">
                  <a:pos x="0" y="69"/>
                </a:cxn>
              </a:cxnLst>
              <a:rect l="0" t="0" r="r" b="b"/>
              <a:pathLst>
                <a:path w="79" h="70">
                  <a:moveTo>
                    <a:pt x="0" y="69"/>
                  </a:moveTo>
                  <a:cubicBezTo>
                    <a:pt x="5" y="64"/>
                    <a:pt x="5" y="64"/>
                    <a:pt x="5" y="64"/>
                  </a:cubicBezTo>
                  <a:cubicBezTo>
                    <a:pt x="6" y="60"/>
                    <a:pt x="6" y="60"/>
                    <a:pt x="6" y="60"/>
                  </a:cubicBezTo>
                  <a:cubicBezTo>
                    <a:pt x="6" y="60"/>
                    <a:pt x="11" y="61"/>
                    <a:pt x="11" y="61"/>
                  </a:cubicBezTo>
                  <a:cubicBezTo>
                    <a:pt x="11" y="62"/>
                    <a:pt x="12" y="60"/>
                    <a:pt x="14" y="61"/>
                  </a:cubicBezTo>
                  <a:cubicBezTo>
                    <a:pt x="15" y="62"/>
                    <a:pt x="16" y="62"/>
                    <a:pt x="17" y="63"/>
                  </a:cubicBezTo>
                  <a:cubicBezTo>
                    <a:pt x="17" y="64"/>
                    <a:pt x="18" y="65"/>
                    <a:pt x="18" y="64"/>
                  </a:cubicBezTo>
                  <a:cubicBezTo>
                    <a:pt x="18" y="64"/>
                    <a:pt x="18" y="62"/>
                    <a:pt x="18" y="62"/>
                  </a:cubicBezTo>
                  <a:cubicBezTo>
                    <a:pt x="18" y="62"/>
                    <a:pt x="17" y="61"/>
                    <a:pt x="16" y="60"/>
                  </a:cubicBezTo>
                  <a:cubicBezTo>
                    <a:pt x="15" y="60"/>
                    <a:pt x="15" y="58"/>
                    <a:pt x="16" y="58"/>
                  </a:cubicBezTo>
                  <a:cubicBezTo>
                    <a:pt x="17" y="57"/>
                    <a:pt x="19" y="56"/>
                    <a:pt x="20" y="57"/>
                  </a:cubicBezTo>
                  <a:cubicBezTo>
                    <a:pt x="20" y="57"/>
                    <a:pt x="23" y="56"/>
                    <a:pt x="23" y="56"/>
                  </a:cubicBezTo>
                  <a:cubicBezTo>
                    <a:pt x="23" y="56"/>
                    <a:pt x="24" y="55"/>
                    <a:pt x="24" y="54"/>
                  </a:cubicBezTo>
                  <a:cubicBezTo>
                    <a:pt x="24" y="54"/>
                    <a:pt x="26" y="50"/>
                    <a:pt x="26" y="50"/>
                  </a:cubicBezTo>
                  <a:cubicBezTo>
                    <a:pt x="26" y="50"/>
                    <a:pt x="25" y="49"/>
                    <a:pt x="24" y="48"/>
                  </a:cubicBezTo>
                  <a:cubicBezTo>
                    <a:pt x="24" y="46"/>
                    <a:pt x="26" y="42"/>
                    <a:pt x="27" y="42"/>
                  </a:cubicBezTo>
                  <a:cubicBezTo>
                    <a:pt x="27" y="42"/>
                    <a:pt x="33" y="38"/>
                    <a:pt x="33" y="38"/>
                  </a:cubicBezTo>
                  <a:cubicBezTo>
                    <a:pt x="33" y="38"/>
                    <a:pt x="36" y="36"/>
                    <a:pt x="35" y="35"/>
                  </a:cubicBezTo>
                  <a:cubicBezTo>
                    <a:pt x="34" y="34"/>
                    <a:pt x="27" y="31"/>
                    <a:pt x="27" y="30"/>
                  </a:cubicBezTo>
                  <a:cubicBezTo>
                    <a:pt x="27" y="29"/>
                    <a:pt x="26" y="25"/>
                    <a:pt x="26" y="23"/>
                  </a:cubicBezTo>
                  <a:cubicBezTo>
                    <a:pt x="27" y="22"/>
                    <a:pt x="30" y="19"/>
                    <a:pt x="30" y="18"/>
                  </a:cubicBezTo>
                  <a:cubicBezTo>
                    <a:pt x="31" y="17"/>
                    <a:pt x="34" y="13"/>
                    <a:pt x="35" y="13"/>
                  </a:cubicBezTo>
                  <a:cubicBezTo>
                    <a:pt x="35" y="13"/>
                    <a:pt x="38" y="13"/>
                    <a:pt x="38" y="13"/>
                  </a:cubicBezTo>
                  <a:cubicBezTo>
                    <a:pt x="39" y="12"/>
                    <a:pt x="45" y="10"/>
                    <a:pt x="44" y="10"/>
                  </a:cubicBezTo>
                  <a:cubicBezTo>
                    <a:pt x="43" y="9"/>
                    <a:pt x="44" y="7"/>
                    <a:pt x="44" y="7"/>
                  </a:cubicBezTo>
                  <a:cubicBezTo>
                    <a:pt x="43" y="7"/>
                    <a:pt x="44" y="3"/>
                    <a:pt x="45" y="3"/>
                  </a:cubicBezTo>
                  <a:cubicBezTo>
                    <a:pt x="46" y="2"/>
                    <a:pt x="48" y="1"/>
                    <a:pt x="49" y="1"/>
                  </a:cubicBezTo>
                  <a:cubicBezTo>
                    <a:pt x="49" y="1"/>
                    <a:pt x="53" y="1"/>
                    <a:pt x="54" y="1"/>
                  </a:cubicBezTo>
                  <a:cubicBezTo>
                    <a:pt x="55" y="1"/>
                    <a:pt x="58" y="0"/>
                    <a:pt x="59" y="1"/>
                  </a:cubicBezTo>
                  <a:cubicBezTo>
                    <a:pt x="59" y="3"/>
                    <a:pt x="60" y="3"/>
                    <a:pt x="59" y="4"/>
                  </a:cubicBezTo>
                  <a:cubicBezTo>
                    <a:pt x="58" y="4"/>
                    <a:pt x="56" y="6"/>
                    <a:pt x="54" y="8"/>
                  </a:cubicBezTo>
                  <a:cubicBezTo>
                    <a:pt x="52" y="9"/>
                    <a:pt x="48" y="12"/>
                    <a:pt x="47" y="12"/>
                  </a:cubicBezTo>
                  <a:cubicBezTo>
                    <a:pt x="46" y="13"/>
                    <a:pt x="46" y="13"/>
                    <a:pt x="45" y="14"/>
                  </a:cubicBezTo>
                  <a:cubicBezTo>
                    <a:pt x="44" y="14"/>
                    <a:pt x="44" y="13"/>
                    <a:pt x="43" y="16"/>
                  </a:cubicBezTo>
                  <a:cubicBezTo>
                    <a:pt x="43" y="19"/>
                    <a:pt x="42" y="22"/>
                    <a:pt x="43" y="23"/>
                  </a:cubicBezTo>
                  <a:cubicBezTo>
                    <a:pt x="44" y="24"/>
                    <a:pt x="44" y="26"/>
                    <a:pt x="44" y="27"/>
                  </a:cubicBezTo>
                  <a:cubicBezTo>
                    <a:pt x="43" y="28"/>
                    <a:pt x="43" y="28"/>
                    <a:pt x="44" y="29"/>
                  </a:cubicBezTo>
                  <a:cubicBezTo>
                    <a:pt x="44" y="31"/>
                    <a:pt x="46" y="32"/>
                    <a:pt x="46" y="32"/>
                  </a:cubicBezTo>
                  <a:cubicBezTo>
                    <a:pt x="46" y="33"/>
                    <a:pt x="48" y="34"/>
                    <a:pt x="48" y="34"/>
                  </a:cubicBezTo>
                  <a:cubicBezTo>
                    <a:pt x="50" y="34"/>
                    <a:pt x="51" y="34"/>
                    <a:pt x="52" y="34"/>
                  </a:cubicBezTo>
                  <a:cubicBezTo>
                    <a:pt x="52" y="35"/>
                    <a:pt x="52" y="35"/>
                    <a:pt x="52" y="35"/>
                  </a:cubicBezTo>
                  <a:cubicBezTo>
                    <a:pt x="55" y="34"/>
                    <a:pt x="55" y="34"/>
                    <a:pt x="55" y="34"/>
                  </a:cubicBezTo>
                  <a:cubicBezTo>
                    <a:pt x="55" y="34"/>
                    <a:pt x="58" y="33"/>
                    <a:pt x="59" y="33"/>
                  </a:cubicBezTo>
                  <a:cubicBezTo>
                    <a:pt x="60" y="33"/>
                    <a:pt x="61" y="32"/>
                    <a:pt x="62" y="33"/>
                  </a:cubicBezTo>
                  <a:cubicBezTo>
                    <a:pt x="63" y="33"/>
                    <a:pt x="68" y="31"/>
                    <a:pt x="69" y="32"/>
                  </a:cubicBezTo>
                  <a:cubicBezTo>
                    <a:pt x="69" y="32"/>
                    <a:pt x="74" y="30"/>
                    <a:pt x="74" y="30"/>
                  </a:cubicBezTo>
                  <a:cubicBezTo>
                    <a:pt x="74" y="31"/>
                    <a:pt x="77" y="31"/>
                    <a:pt x="77" y="31"/>
                  </a:cubicBezTo>
                  <a:cubicBezTo>
                    <a:pt x="79" y="32"/>
                    <a:pt x="79" y="32"/>
                    <a:pt x="79" y="32"/>
                  </a:cubicBezTo>
                  <a:cubicBezTo>
                    <a:pt x="79" y="33"/>
                    <a:pt x="77" y="36"/>
                    <a:pt x="76" y="36"/>
                  </a:cubicBezTo>
                  <a:cubicBezTo>
                    <a:pt x="76" y="36"/>
                    <a:pt x="74" y="37"/>
                    <a:pt x="73" y="37"/>
                  </a:cubicBezTo>
                  <a:cubicBezTo>
                    <a:pt x="72" y="37"/>
                    <a:pt x="72" y="37"/>
                    <a:pt x="70" y="37"/>
                  </a:cubicBezTo>
                  <a:cubicBezTo>
                    <a:pt x="69" y="36"/>
                    <a:pt x="67" y="36"/>
                    <a:pt x="66" y="36"/>
                  </a:cubicBezTo>
                  <a:cubicBezTo>
                    <a:pt x="66" y="36"/>
                    <a:pt x="58" y="37"/>
                    <a:pt x="58" y="37"/>
                  </a:cubicBezTo>
                  <a:cubicBezTo>
                    <a:pt x="54" y="39"/>
                    <a:pt x="54" y="39"/>
                    <a:pt x="54" y="39"/>
                  </a:cubicBezTo>
                  <a:cubicBezTo>
                    <a:pt x="54" y="41"/>
                    <a:pt x="54" y="41"/>
                    <a:pt x="54" y="41"/>
                  </a:cubicBezTo>
                  <a:cubicBezTo>
                    <a:pt x="54" y="41"/>
                    <a:pt x="54" y="41"/>
                    <a:pt x="54" y="41"/>
                  </a:cubicBezTo>
                  <a:cubicBezTo>
                    <a:pt x="58" y="44"/>
                    <a:pt x="58" y="44"/>
                    <a:pt x="58" y="44"/>
                  </a:cubicBezTo>
                  <a:cubicBezTo>
                    <a:pt x="58" y="44"/>
                    <a:pt x="60" y="44"/>
                    <a:pt x="59" y="46"/>
                  </a:cubicBezTo>
                  <a:cubicBezTo>
                    <a:pt x="59" y="48"/>
                    <a:pt x="59" y="49"/>
                    <a:pt x="58" y="50"/>
                  </a:cubicBezTo>
                  <a:cubicBezTo>
                    <a:pt x="58" y="51"/>
                    <a:pt x="56" y="52"/>
                    <a:pt x="55" y="51"/>
                  </a:cubicBezTo>
                  <a:cubicBezTo>
                    <a:pt x="55" y="50"/>
                    <a:pt x="52" y="48"/>
                    <a:pt x="52" y="47"/>
                  </a:cubicBezTo>
                  <a:cubicBezTo>
                    <a:pt x="51" y="47"/>
                    <a:pt x="49" y="47"/>
                    <a:pt x="48" y="47"/>
                  </a:cubicBezTo>
                  <a:cubicBezTo>
                    <a:pt x="47" y="47"/>
                    <a:pt x="45" y="49"/>
                    <a:pt x="45" y="51"/>
                  </a:cubicBezTo>
                  <a:cubicBezTo>
                    <a:pt x="45" y="52"/>
                    <a:pt x="44" y="55"/>
                    <a:pt x="44" y="56"/>
                  </a:cubicBezTo>
                  <a:cubicBezTo>
                    <a:pt x="45" y="58"/>
                    <a:pt x="47" y="60"/>
                    <a:pt x="46" y="62"/>
                  </a:cubicBezTo>
                  <a:cubicBezTo>
                    <a:pt x="45" y="63"/>
                    <a:pt x="43" y="63"/>
                    <a:pt x="42" y="64"/>
                  </a:cubicBezTo>
                  <a:cubicBezTo>
                    <a:pt x="41" y="64"/>
                    <a:pt x="38" y="66"/>
                    <a:pt x="38" y="66"/>
                  </a:cubicBezTo>
                  <a:cubicBezTo>
                    <a:pt x="37" y="67"/>
                    <a:pt x="34" y="68"/>
                    <a:pt x="34" y="66"/>
                  </a:cubicBezTo>
                  <a:cubicBezTo>
                    <a:pt x="34" y="65"/>
                    <a:pt x="33" y="64"/>
                    <a:pt x="33" y="64"/>
                  </a:cubicBezTo>
                  <a:cubicBezTo>
                    <a:pt x="33" y="64"/>
                    <a:pt x="32" y="62"/>
                    <a:pt x="31" y="62"/>
                  </a:cubicBezTo>
                  <a:cubicBezTo>
                    <a:pt x="31" y="63"/>
                    <a:pt x="29" y="63"/>
                    <a:pt x="29" y="63"/>
                  </a:cubicBezTo>
                  <a:cubicBezTo>
                    <a:pt x="25" y="65"/>
                    <a:pt x="25" y="65"/>
                    <a:pt x="25" y="65"/>
                  </a:cubicBezTo>
                  <a:cubicBezTo>
                    <a:pt x="25" y="65"/>
                    <a:pt x="23" y="66"/>
                    <a:pt x="23" y="67"/>
                  </a:cubicBezTo>
                  <a:cubicBezTo>
                    <a:pt x="22" y="67"/>
                    <a:pt x="20" y="67"/>
                    <a:pt x="19" y="67"/>
                  </a:cubicBezTo>
                  <a:cubicBezTo>
                    <a:pt x="18" y="68"/>
                    <a:pt x="15" y="70"/>
                    <a:pt x="14" y="69"/>
                  </a:cubicBezTo>
                  <a:cubicBezTo>
                    <a:pt x="13" y="68"/>
                    <a:pt x="13" y="70"/>
                    <a:pt x="12" y="68"/>
                  </a:cubicBezTo>
                  <a:cubicBezTo>
                    <a:pt x="11" y="66"/>
                    <a:pt x="11" y="65"/>
                    <a:pt x="10" y="65"/>
                  </a:cubicBezTo>
                  <a:cubicBezTo>
                    <a:pt x="9" y="65"/>
                    <a:pt x="6" y="66"/>
                    <a:pt x="6" y="66"/>
                  </a:cubicBezTo>
                  <a:cubicBezTo>
                    <a:pt x="6" y="67"/>
                    <a:pt x="5" y="67"/>
                    <a:pt x="5" y="68"/>
                  </a:cubicBezTo>
                  <a:cubicBezTo>
                    <a:pt x="4" y="68"/>
                    <a:pt x="0" y="69"/>
                    <a:pt x="0" y="69"/>
                  </a:cubicBezTo>
                  <a:cubicBezTo>
                    <a:pt x="0" y="69"/>
                    <a:pt x="0" y="69"/>
                    <a:pt x="0" y="69"/>
                  </a:cubicBezTo>
                  <a:close/>
                </a:path>
              </a:pathLst>
            </a:custGeom>
            <a:grpFill/>
            <a:ln w="9525">
              <a:noFill/>
              <a:round/>
            </a:ln>
          </p:spPr>
          <p:txBody>
            <a:bodyPr vert="horz" wrap="square" lIns="91440" tIns="45720" rIns="91440" bIns="45720" numCol="1" anchor="t" anchorCtr="0" compatLnSpc="1"/>
            <a:lstStyle/>
            <a:p>
              <a:endParaRPr lang="en-US"/>
            </a:p>
          </p:txBody>
        </p:sp>
        <p:sp>
          <p:nvSpPr>
            <p:cNvPr id="42" name="Freeform 61"/>
            <p:cNvSpPr>
              <a:spLocks noEditPoints="1"/>
            </p:cNvSpPr>
            <p:nvPr/>
          </p:nvSpPr>
          <p:spPr bwMode="auto">
            <a:xfrm>
              <a:off x="4129891" y="1353901"/>
              <a:ext cx="2257692" cy="1716073"/>
            </a:xfrm>
            <a:custGeom>
              <a:avLst/>
              <a:gdLst/>
              <a:ahLst/>
              <a:cxnLst>
                <a:cxn ang="0">
                  <a:pos x="756" y="40"/>
                </a:cxn>
                <a:cxn ang="0">
                  <a:pos x="621" y="30"/>
                </a:cxn>
                <a:cxn ang="0">
                  <a:pos x="536" y="15"/>
                </a:cxn>
                <a:cxn ang="0">
                  <a:pos x="443" y="19"/>
                </a:cxn>
                <a:cxn ang="0">
                  <a:pos x="415" y="34"/>
                </a:cxn>
                <a:cxn ang="0">
                  <a:pos x="420" y="46"/>
                </a:cxn>
                <a:cxn ang="0">
                  <a:pos x="398" y="32"/>
                </a:cxn>
                <a:cxn ang="0">
                  <a:pos x="391" y="49"/>
                </a:cxn>
                <a:cxn ang="0">
                  <a:pos x="331" y="49"/>
                </a:cxn>
                <a:cxn ang="0">
                  <a:pos x="296" y="56"/>
                </a:cxn>
                <a:cxn ang="0">
                  <a:pos x="256" y="63"/>
                </a:cxn>
                <a:cxn ang="0">
                  <a:pos x="224" y="33"/>
                </a:cxn>
                <a:cxn ang="0">
                  <a:pos x="131" y="82"/>
                </a:cxn>
                <a:cxn ang="0">
                  <a:pos x="156" y="119"/>
                </a:cxn>
                <a:cxn ang="0">
                  <a:pos x="133" y="133"/>
                </a:cxn>
                <a:cxn ang="0">
                  <a:pos x="79" y="163"/>
                </a:cxn>
                <a:cxn ang="0">
                  <a:pos x="60" y="193"/>
                </a:cxn>
                <a:cxn ang="0">
                  <a:pos x="67" y="241"/>
                </a:cxn>
                <a:cxn ang="0">
                  <a:pos x="19" y="304"/>
                </a:cxn>
                <a:cxn ang="0">
                  <a:pos x="3" y="373"/>
                </a:cxn>
                <a:cxn ang="0">
                  <a:pos x="53" y="443"/>
                </a:cxn>
                <a:cxn ang="0">
                  <a:pos x="150" y="464"/>
                </a:cxn>
                <a:cxn ang="0">
                  <a:pos x="170" y="601"/>
                </a:cxn>
                <a:cxn ang="0">
                  <a:pos x="219" y="686"/>
                </a:cxn>
                <a:cxn ang="0">
                  <a:pos x="289" y="595"/>
                </a:cxn>
                <a:cxn ang="0">
                  <a:pos x="380" y="409"/>
                </a:cxn>
                <a:cxn ang="0">
                  <a:pos x="302" y="337"/>
                </a:cxn>
                <a:cxn ang="0">
                  <a:pos x="333" y="367"/>
                </a:cxn>
                <a:cxn ang="0">
                  <a:pos x="387" y="366"/>
                </a:cxn>
                <a:cxn ang="0">
                  <a:pos x="408" y="318"/>
                </a:cxn>
                <a:cxn ang="0">
                  <a:pos x="362" y="279"/>
                </a:cxn>
                <a:cxn ang="0">
                  <a:pos x="460" y="311"/>
                </a:cxn>
                <a:cxn ang="0">
                  <a:pos x="511" y="385"/>
                </a:cxn>
                <a:cxn ang="0">
                  <a:pos x="549" y="413"/>
                </a:cxn>
                <a:cxn ang="0">
                  <a:pos x="558" y="357"/>
                </a:cxn>
                <a:cxn ang="0">
                  <a:pos x="609" y="345"/>
                </a:cxn>
                <a:cxn ang="0">
                  <a:pos x="646" y="402"/>
                </a:cxn>
                <a:cxn ang="0">
                  <a:pos x="665" y="454"/>
                </a:cxn>
                <a:cxn ang="0">
                  <a:pos x="649" y="402"/>
                </a:cxn>
                <a:cxn ang="0">
                  <a:pos x="681" y="416"/>
                </a:cxn>
                <a:cxn ang="0">
                  <a:pos x="683" y="341"/>
                </a:cxn>
                <a:cxn ang="0">
                  <a:pos x="723" y="329"/>
                </a:cxn>
                <a:cxn ang="0">
                  <a:pos x="747" y="270"/>
                </a:cxn>
                <a:cxn ang="0">
                  <a:pos x="717" y="228"/>
                </a:cxn>
                <a:cxn ang="0">
                  <a:pos x="743" y="218"/>
                </a:cxn>
                <a:cxn ang="0">
                  <a:pos x="759" y="220"/>
                </a:cxn>
                <a:cxn ang="0">
                  <a:pos x="756" y="133"/>
                </a:cxn>
                <a:cxn ang="0">
                  <a:pos x="789" y="101"/>
                </a:cxn>
                <a:cxn ang="0">
                  <a:pos x="826" y="80"/>
                </a:cxn>
                <a:cxn ang="0">
                  <a:pos x="861" y="135"/>
                </a:cxn>
                <a:cxn ang="0">
                  <a:pos x="842" y="102"/>
                </a:cxn>
                <a:cxn ang="0">
                  <a:pos x="882" y="79"/>
                </a:cxn>
                <a:cxn ang="0">
                  <a:pos x="903" y="69"/>
                </a:cxn>
                <a:cxn ang="0">
                  <a:pos x="218" y="261"/>
                </a:cxn>
                <a:cxn ang="0">
                  <a:pos x="156" y="247"/>
                </a:cxn>
                <a:cxn ang="0">
                  <a:pos x="90" y="248"/>
                </a:cxn>
                <a:cxn ang="0">
                  <a:pos x="116" y="205"/>
                </a:cxn>
                <a:cxn ang="0">
                  <a:pos x="181" y="218"/>
                </a:cxn>
                <a:cxn ang="0">
                  <a:pos x="188" y="225"/>
                </a:cxn>
                <a:cxn ang="0">
                  <a:pos x="171" y="198"/>
                </a:cxn>
                <a:cxn ang="0">
                  <a:pos x="200" y="216"/>
                </a:cxn>
                <a:cxn ang="0">
                  <a:pos x="239" y="228"/>
                </a:cxn>
              </a:cxnLst>
              <a:rect l="0" t="0" r="r" b="b"/>
              <a:pathLst>
                <a:path w="911" h="691">
                  <a:moveTo>
                    <a:pt x="909" y="65"/>
                  </a:moveTo>
                  <a:cubicBezTo>
                    <a:pt x="908" y="66"/>
                    <a:pt x="906" y="64"/>
                    <a:pt x="907" y="64"/>
                  </a:cubicBezTo>
                  <a:cubicBezTo>
                    <a:pt x="909" y="64"/>
                    <a:pt x="911" y="62"/>
                    <a:pt x="910" y="62"/>
                  </a:cubicBezTo>
                  <a:cubicBezTo>
                    <a:pt x="910" y="61"/>
                    <a:pt x="908" y="60"/>
                    <a:pt x="906" y="59"/>
                  </a:cubicBezTo>
                  <a:cubicBezTo>
                    <a:pt x="905" y="58"/>
                    <a:pt x="897" y="56"/>
                    <a:pt x="896" y="57"/>
                  </a:cubicBezTo>
                  <a:cubicBezTo>
                    <a:pt x="895" y="57"/>
                    <a:pt x="883" y="54"/>
                    <a:pt x="883" y="54"/>
                  </a:cubicBezTo>
                  <a:cubicBezTo>
                    <a:pt x="882" y="54"/>
                    <a:pt x="878" y="53"/>
                    <a:pt x="878" y="53"/>
                  </a:cubicBezTo>
                  <a:cubicBezTo>
                    <a:pt x="837" y="42"/>
                    <a:pt x="837" y="42"/>
                    <a:pt x="837" y="42"/>
                  </a:cubicBezTo>
                  <a:cubicBezTo>
                    <a:pt x="837" y="42"/>
                    <a:pt x="811" y="39"/>
                    <a:pt x="812" y="39"/>
                  </a:cubicBezTo>
                  <a:cubicBezTo>
                    <a:pt x="812" y="38"/>
                    <a:pt x="797" y="37"/>
                    <a:pt x="797" y="37"/>
                  </a:cubicBezTo>
                  <a:cubicBezTo>
                    <a:pt x="806" y="44"/>
                    <a:pt x="806" y="44"/>
                    <a:pt x="806" y="44"/>
                  </a:cubicBezTo>
                  <a:cubicBezTo>
                    <a:pt x="797" y="43"/>
                    <a:pt x="797" y="43"/>
                    <a:pt x="797" y="43"/>
                  </a:cubicBezTo>
                  <a:cubicBezTo>
                    <a:pt x="797" y="43"/>
                    <a:pt x="786" y="41"/>
                    <a:pt x="786" y="41"/>
                  </a:cubicBezTo>
                  <a:cubicBezTo>
                    <a:pt x="786" y="40"/>
                    <a:pt x="756" y="40"/>
                    <a:pt x="756" y="40"/>
                  </a:cubicBezTo>
                  <a:cubicBezTo>
                    <a:pt x="751" y="35"/>
                    <a:pt x="751" y="35"/>
                    <a:pt x="751" y="35"/>
                  </a:cubicBezTo>
                  <a:cubicBezTo>
                    <a:pt x="751" y="35"/>
                    <a:pt x="737" y="33"/>
                    <a:pt x="736" y="33"/>
                  </a:cubicBezTo>
                  <a:cubicBezTo>
                    <a:pt x="736" y="33"/>
                    <a:pt x="718" y="33"/>
                    <a:pt x="718" y="33"/>
                  </a:cubicBezTo>
                  <a:cubicBezTo>
                    <a:pt x="703" y="31"/>
                    <a:pt x="703" y="31"/>
                    <a:pt x="703" y="31"/>
                  </a:cubicBezTo>
                  <a:cubicBezTo>
                    <a:pt x="703" y="31"/>
                    <a:pt x="693" y="26"/>
                    <a:pt x="691" y="27"/>
                  </a:cubicBezTo>
                  <a:cubicBezTo>
                    <a:pt x="688" y="27"/>
                    <a:pt x="666" y="25"/>
                    <a:pt x="665" y="25"/>
                  </a:cubicBezTo>
                  <a:cubicBezTo>
                    <a:pt x="664" y="24"/>
                    <a:pt x="655" y="25"/>
                    <a:pt x="655" y="25"/>
                  </a:cubicBezTo>
                  <a:cubicBezTo>
                    <a:pt x="662" y="31"/>
                    <a:pt x="662" y="31"/>
                    <a:pt x="662" y="31"/>
                  </a:cubicBezTo>
                  <a:cubicBezTo>
                    <a:pt x="651" y="31"/>
                    <a:pt x="651" y="31"/>
                    <a:pt x="651" y="31"/>
                  </a:cubicBezTo>
                  <a:cubicBezTo>
                    <a:pt x="639" y="30"/>
                    <a:pt x="639" y="30"/>
                    <a:pt x="639" y="30"/>
                  </a:cubicBezTo>
                  <a:cubicBezTo>
                    <a:pt x="634" y="28"/>
                    <a:pt x="634" y="28"/>
                    <a:pt x="634" y="28"/>
                  </a:cubicBezTo>
                  <a:cubicBezTo>
                    <a:pt x="634" y="35"/>
                    <a:pt x="634" y="35"/>
                    <a:pt x="634" y="35"/>
                  </a:cubicBezTo>
                  <a:cubicBezTo>
                    <a:pt x="634" y="35"/>
                    <a:pt x="631" y="35"/>
                    <a:pt x="631" y="35"/>
                  </a:cubicBezTo>
                  <a:cubicBezTo>
                    <a:pt x="631" y="34"/>
                    <a:pt x="621" y="30"/>
                    <a:pt x="621" y="30"/>
                  </a:cubicBezTo>
                  <a:cubicBezTo>
                    <a:pt x="621" y="30"/>
                    <a:pt x="612" y="22"/>
                    <a:pt x="612" y="23"/>
                  </a:cubicBezTo>
                  <a:cubicBezTo>
                    <a:pt x="612" y="23"/>
                    <a:pt x="598" y="20"/>
                    <a:pt x="598" y="20"/>
                  </a:cubicBezTo>
                  <a:cubicBezTo>
                    <a:pt x="589" y="19"/>
                    <a:pt x="589" y="19"/>
                    <a:pt x="589" y="19"/>
                  </a:cubicBezTo>
                  <a:cubicBezTo>
                    <a:pt x="589" y="19"/>
                    <a:pt x="587" y="20"/>
                    <a:pt x="587" y="20"/>
                  </a:cubicBezTo>
                  <a:cubicBezTo>
                    <a:pt x="587" y="21"/>
                    <a:pt x="591" y="23"/>
                    <a:pt x="590" y="24"/>
                  </a:cubicBezTo>
                  <a:cubicBezTo>
                    <a:pt x="590" y="24"/>
                    <a:pt x="585" y="23"/>
                    <a:pt x="585" y="23"/>
                  </a:cubicBezTo>
                  <a:cubicBezTo>
                    <a:pt x="571" y="23"/>
                    <a:pt x="571" y="23"/>
                    <a:pt x="571" y="23"/>
                  </a:cubicBezTo>
                  <a:cubicBezTo>
                    <a:pt x="569" y="20"/>
                    <a:pt x="569" y="20"/>
                    <a:pt x="569" y="20"/>
                  </a:cubicBezTo>
                  <a:cubicBezTo>
                    <a:pt x="551" y="20"/>
                    <a:pt x="551" y="20"/>
                    <a:pt x="551" y="20"/>
                  </a:cubicBezTo>
                  <a:cubicBezTo>
                    <a:pt x="551" y="20"/>
                    <a:pt x="544" y="15"/>
                    <a:pt x="544" y="15"/>
                  </a:cubicBezTo>
                  <a:cubicBezTo>
                    <a:pt x="544" y="16"/>
                    <a:pt x="539" y="17"/>
                    <a:pt x="539" y="17"/>
                  </a:cubicBezTo>
                  <a:cubicBezTo>
                    <a:pt x="535" y="21"/>
                    <a:pt x="535" y="21"/>
                    <a:pt x="535" y="21"/>
                  </a:cubicBezTo>
                  <a:cubicBezTo>
                    <a:pt x="524" y="21"/>
                    <a:pt x="524" y="21"/>
                    <a:pt x="524" y="21"/>
                  </a:cubicBezTo>
                  <a:cubicBezTo>
                    <a:pt x="536" y="15"/>
                    <a:pt x="536" y="15"/>
                    <a:pt x="536" y="15"/>
                  </a:cubicBezTo>
                  <a:cubicBezTo>
                    <a:pt x="540" y="12"/>
                    <a:pt x="540" y="12"/>
                    <a:pt x="540" y="12"/>
                  </a:cubicBezTo>
                  <a:cubicBezTo>
                    <a:pt x="540" y="11"/>
                    <a:pt x="537" y="7"/>
                    <a:pt x="536" y="7"/>
                  </a:cubicBezTo>
                  <a:cubicBezTo>
                    <a:pt x="536" y="8"/>
                    <a:pt x="527" y="5"/>
                    <a:pt x="526" y="5"/>
                  </a:cubicBezTo>
                  <a:cubicBezTo>
                    <a:pt x="526" y="5"/>
                    <a:pt x="512" y="5"/>
                    <a:pt x="512" y="5"/>
                  </a:cubicBezTo>
                  <a:cubicBezTo>
                    <a:pt x="511" y="5"/>
                    <a:pt x="507" y="5"/>
                    <a:pt x="507" y="5"/>
                  </a:cubicBezTo>
                  <a:cubicBezTo>
                    <a:pt x="507" y="5"/>
                    <a:pt x="505" y="0"/>
                    <a:pt x="504" y="0"/>
                  </a:cubicBezTo>
                  <a:cubicBezTo>
                    <a:pt x="504" y="1"/>
                    <a:pt x="493" y="0"/>
                    <a:pt x="493" y="0"/>
                  </a:cubicBezTo>
                  <a:cubicBezTo>
                    <a:pt x="493" y="0"/>
                    <a:pt x="484" y="2"/>
                    <a:pt x="484" y="3"/>
                  </a:cubicBezTo>
                  <a:cubicBezTo>
                    <a:pt x="483" y="4"/>
                    <a:pt x="485" y="5"/>
                    <a:pt x="485" y="5"/>
                  </a:cubicBezTo>
                  <a:cubicBezTo>
                    <a:pt x="485" y="5"/>
                    <a:pt x="481" y="9"/>
                    <a:pt x="480" y="8"/>
                  </a:cubicBezTo>
                  <a:cubicBezTo>
                    <a:pt x="480" y="8"/>
                    <a:pt x="465" y="8"/>
                    <a:pt x="465" y="8"/>
                  </a:cubicBezTo>
                  <a:cubicBezTo>
                    <a:pt x="465" y="8"/>
                    <a:pt x="445" y="12"/>
                    <a:pt x="445" y="12"/>
                  </a:cubicBezTo>
                  <a:cubicBezTo>
                    <a:pt x="445" y="12"/>
                    <a:pt x="439" y="14"/>
                    <a:pt x="438" y="15"/>
                  </a:cubicBezTo>
                  <a:cubicBezTo>
                    <a:pt x="439" y="16"/>
                    <a:pt x="443" y="18"/>
                    <a:pt x="443" y="19"/>
                  </a:cubicBezTo>
                  <a:cubicBezTo>
                    <a:pt x="442" y="19"/>
                    <a:pt x="429" y="20"/>
                    <a:pt x="428" y="19"/>
                  </a:cubicBezTo>
                  <a:cubicBezTo>
                    <a:pt x="428" y="18"/>
                    <a:pt x="423" y="20"/>
                    <a:pt x="422" y="20"/>
                  </a:cubicBezTo>
                  <a:cubicBezTo>
                    <a:pt x="423" y="21"/>
                    <a:pt x="429" y="26"/>
                    <a:pt x="429" y="26"/>
                  </a:cubicBezTo>
                  <a:cubicBezTo>
                    <a:pt x="430" y="27"/>
                    <a:pt x="431" y="28"/>
                    <a:pt x="433" y="28"/>
                  </a:cubicBezTo>
                  <a:cubicBezTo>
                    <a:pt x="434" y="27"/>
                    <a:pt x="436" y="26"/>
                    <a:pt x="436" y="27"/>
                  </a:cubicBezTo>
                  <a:cubicBezTo>
                    <a:pt x="436" y="28"/>
                    <a:pt x="436" y="29"/>
                    <a:pt x="436" y="29"/>
                  </a:cubicBezTo>
                  <a:cubicBezTo>
                    <a:pt x="436" y="29"/>
                    <a:pt x="432" y="30"/>
                    <a:pt x="431" y="30"/>
                  </a:cubicBezTo>
                  <a:cubicBezTo>
                    <a:pt x="431" y="30"/>
                    <a:pt x="426" y="27"/>
                    <a:pt x="426" y="27"/>
                  </a:cubicBezTo>
                  <a:cubicBezTo>
                    <a:pt x="425" y="27"/>
                    <a:pt x="419" y="25"/>
                    <a:pt x="418" y="25"/>
                  </a:cubicBezTo>
                  <a:cubicBezTo>
                    <a:pt x="417" y="25"/>
                    <a:pt x="414" y="26"/>
                    <a:pt x="414" y="26"/>
                  </a:cubicBezTo>
                  <a:cubicBezTo>
                    <a:pt x="414" y="26"/>
                    <a:pt x="411" y="28"/>
                    <a:pt x="412" y="28"/>
                  </a:cubicBezTo>
                  <a:cubicBezTo>
                    <a:pt x="412" y="29"/>
                    <a:pt x="414" y="32"/>
                    <a:pt x="414" y="32"/>
                  </a:cubicBezTo>
                  <a:cubicBezTo>
                    <a:pt x="415" y="31"/>
                    <a:pt x="418" y="30"/>
                    <a:pt x="418" y="31"/>
                  </a:cubicBezTo>
                  <a:cubicBezTo>
                    <a:pt x="418" y="33"/>
                    <a:pt x="415" y="34"/>
                    <a:pt x="415" y="34"/>
                  </a:cubicBezTo>
                  <a:cubicBezTo>
                    <a:pt x="415" y="34"/>
                    <a:pt x="410" y="32"/>
                    <a:pt x="410" y="32"/>
                  </a:cubicBezTo>
                  <a:cubicBezTo>
                    <a:pt x="409" y="31"/>
                    <a:pt x="407" y="28"/>
                    <a:pt x="407" y="27"/>
                  </a:cubicBezTo>
                  <a:cubicBezTo>
                    <a:pt x="407" y="25"/>
                    <a:pt x="404" y="20"/>
                    <a:pt x="404" y="21"/>
                  </a:cubicBezTo>
                  <a:cubicBezTo>
                    <a:pt x="403" y="22"/>
                    <a:pt x="400" y="22"/>
                    <a:pt x="400" y="22"/>
                  </a:cubicBezTo>
                  <a:cubicBezTo>
                    <a:pt x="403" y="25"/>
                    <a:pt x="403" y="25"/>
                    <a:pt x="403" y="25"/>
                  </a:cubicBezTo>
                  <a:cubicBezTo>
                    <a:pt x="403" y="25"/>
                    <a:pt x="406" y="28"/>
                    <a:pt x="406" y="28"/>
                  </a:cubicBezTo>
                  <a:cubicBezTo>
                    <a:pt x="405" y="28"/>
                    <a:pt x="403" y="30"/>
                    <a:pt x="402" y="30"/>
                  </a:cubicBezTo>
                  <a:cubicBezTo>
                    <a:pt x="402" y="31"/>
                    <a:pt x="401" y="33"/>
                    <a:pt x="403" y="33"/>
                  </a:cubicBezTo>
                  <a:cubicBezTo>
                    <a:pt x="405" y="33"/>
                    <a:pt x="408" y="36"/>
                    <a:pt x="408" y="36"/>
                  </a:cubicBezTo>
                  <a:cubicBezTo>
                    <a:pt x="408" y="36"/>
                    <a:pt x="408" y="41"/>
                    <a:pt x="409" y="41"/>
                  </a:cubicBezTo>
                  <a:cubicBezTo>
                    <a:pt x="409" y="42"/>
                    <a:pt x="414" y="45"/>
                    <a:pt x="414" y="45"/>
                  </a:cubicBezTo>
                  <a:cubicBezTo>
                    <a:pt x="414" y="45"/>
                    <a:pt x="417" y="43"/>
                    <a:pt x="417" y="43"/>
                  </a:cubicBezTo>
                  <a:cubicBezTo>
                    <a:pt x="418" y="43"/>
                    <a:pt x="422" y="42"/>
                    <a:pt x="423" y="43"/>
                  </a:cubicBezTo>
                  <a:cubicBezTo>
                    <a:pt x="424" y="44"/>
                    <a:pt x="421" y="46"/>
                    <a:pt x="420" y="46"/>
                  </a:cubicBezTo>
                  <a:cubicBezTo>
                    <a:pt x="419" y="45"/>
                    <a:pt x="418" y="45"/>
                    <a:pt x="417" y="45"/>
                  </a:cubicBezTo>
                  <a:cubicBezTo>
                    <a:pt x="416" y="45"/>
                    <a:pt x="416" y="45"/>
                    <a:pt x="416" y="45"/>
                  </a:cubicBezTo>
                  <a:cubicBezTo>
                    <a:pt x="416" y="45"/>
                    <a:pt x="415" y="48"/>
                    <a:pt x="416" y="48"/>
                  </a:cubicBezTo>
                  <a:cubicBezTo>
                    <a:pt x="417" y="49"/>
                    <a:pt x="419" y="50"/>
                    <a:pt x="418" y="51"/>
                  </a:cubicBezTo>
                  <a:cubicBezTo>
                    <a:pt x="418" y="52"/>
                    <a:pt x="415" y="57"/>
                    <a:pt x="415" y="57"/>
                  </a:cubicBezTo>
                  <a:cubicBezTo>
                    <a:pt x="411" y="58"/>
                    <a:pt x="411" y="58"/>
                    <a:pt x="411" y="58"/>
                  </a:cubicBezTo>
                  <a:cubicBezTo>
                    <a:pt x="409" y="58"/>
                    <a:pt x="407" y="57"/>
                    <a:pt x="407" y="57"/>
                  </a:cubicBezTo>
                  <a:cubicBezTo>
                    <a:pt x="411" y="53"/>
                    <a:pt x="411" y="53"/>
                    <a:pt x="411" y="53"/>
                  </a:cubicBezTo>
                  <a:cubicBezTo>
                    <a:pt x="412" y="48"/>
                    <a:pt x="412" y="48"/>
                    <a:pt x="412" y="48"/>
                  </a:cubicBezTo>
                  <a:cubicBezTo>
                    <a:pt x="412" y="48"/>
                    <a:pt x="412" y="48"/>
                    <a:pt x="411" y="47"/>
                  </a:cubicBezTo>
                  <a:cubicBezTo>
                    <a:pt x="410" y="46"/>
                    <a:pt x="405" y="42"/>
                    <a:pt x="405" y="42"/>
                  </a:cubicBezTo>
                  <a:cubicBezTo>
                    <a:pt x="405" y="42"/>
                    <a:pt x="402" y="37"/>
                    <a:pt x="402" y="37"/>
                  </a:cubicBezTo>
                  <a:cubicBezTo>
                    <a:pt x="402" y="36"/>
                    <a:pt x="401" y="34"/>
                    <a:pt x="401" y="34"/>
                  </a:cubicBezTo>
                  <a:cubicBezTo>
                    <a:pt x="401" y="34"/>
                    <a:pt x="398" y="32"/>
                    <a:pt x="398" y="32"/>
                  </a:cubicBezTo>
                  <a:cubicBezTo>
                    <a:pt x="397" y="31"/>
                    <a:pt x="397" y="30"/>
                    <a:pt x="397" y="29"/>
                  </a:cubicBezTo>
                  <a:cubicBezTo>
                    <a:pt x="398" y="28"/>
                    <a:pt x="397" y="23"/>
                    <a:pt x="397" y="24"/>
                  </a:cubicBezTo>
                  <a:cubicBezTo>
                    <a:pt x="397" y="25"/>
                    <a:pt x="391" y="24"/>
                    <a:pt x="391" y="24"/>
                  </a:cubicBezTo>
                  <a:cubicBezTo>
                    <a:pt x="390" y="24"/>
                    <a:pt x="388" y="22"/>
                    <a:pt x="388" y="22"/>
                  </a:cubicBezTo>
                  <a:cubicBezTo>
                    <a:pt x="388" y="22"/>
                    <a:pt x="388" y="19"/>
                    <a:pt x="386" y="20"/>
                  </a:cubicBezTo>
                  <a:cubicBezTo>
                    <a:pt x="385" y="21"/>
                    <a:pt x="383" y="22"/>
                    <a:pt x="383" y="22"/>
                  </a:cubicBezTo>
                  <a:cubicBezTo>
                    <a:pt x="381" y="28"/>
                    <a:pt x="381" y="28"/>
                    <a:pt x="381" y="28"/>
                  </a:cubicBezTo>
                  <a:cubicBezTo>
                    <a:pt x="381" y="30"/>
                    <a:pt x="381" y="30"/>
                    <a:pt x="381" y="30"/>
                  </a:cubicBezTo>
                  <a:cubicBezTo>
                    <a:pt x="377" y="33"/>
                    <a:pt x="377" y="33"/>
                    <a:pt x="377" y="33"/>
                  </a:cubicBezTo>
                  <a:cubicBezTo>
                    <a:pt x="377" y="33"/>
                    <a:pt x="381" y="36"/>
                    <a:pt x="381" y="37"/>
                  </a:cubicBezTo>
                  <a:cubicBezTo>
                    <a:pt x="381" y="36"/>
                    <a:pt x="381" y="40"/>
                    <a:pt x="381" y="41"/>
                  </a:cubicBezTo>
                  <a:cubicBezTo>
                    <a:pt x="381" y="41"/>
                    <a:pt x="388" y="43"/>
                    <a:pt x="388" y="43"/>
                  </a:cubicBezTo>
                  <a:cubicBezTo>
                    <a:pt x="388" y="43"/>
                    <a:pt x="392" y="45"/>
                    <a:pt x="392" y="46"/>
                  </a:cubicBezTo>
                  <a:cubicBezTo>
                    <a:pt x="392" y="47"/>
                    <a:pt x="391" y="49"/>
                    <a:pt x="391" y="49"/>
                  </a:cubicBezTo>
                  <a:cubicBezTo>
                    <a:pt x="384" y="46"/>
                    <a:pt x="384" y="46"/>
                    <a:pt x="384" y="46"/>
                  </a:cubicBezTo>
                  <a:cubicBezTo>
                    <a:pt x="369" y="41"/>
                    <a:pt x="369" y="41"/>
                    <a:pt x="369" y="41"/>
                  </a:cubicBezTo>
                  <a:cubicBezTo>
                    <a:pt x="369" y="41"/>
                    <a:pt x="354" y="40"/>
                    <a:pt x="355" y="40"/>
                  </a:cubicBezTo>
                  <a:cubicBezTo>
                    <a:pt x="355" y="39"/>
                    <a:pt x="349" y="36"/>
                    <a:pt x="349" y="36"/>
                  </a:cubicBezTo>
                  <a:cubicBezTo>
                    <a:pt x="346" y="38"/>
                    <a:pt x="346" y="38"/>
                    <a:pt x="346" y="38"/>
                  </a:cubicBezTo>
                  <a:cubicBezTo>
                    <a:pt x="346" y="38"/>
                    <a:pt x="349" y="40"/>
                    <a:pt x="349" y="40"/>
                  </a:cubicBezTo>
                  <a:cubicBezTo>
                    <a:pt x="350" y="40"/>
                    <a:pt x="355" y="42"/>
                    <a:pt x="355" y="42"/>
                  </a:cubicBezTo>
                  <a:cubicBezTo>
                    <a:pt x="355" y="42"/>
                    <a:pt x="356" y="43"/>
                    <a:pt x="356" y="44"/>
                  </a:cubicBezTo>
                  <a:cubicBezTo>
                    <a:pt x="357" y="45"/>
                    <a:pt x="354" y="47"/>
                    <a:pt x="354" y="47"/>
                  </a:cubicBezTo>
                  <a:cubicBezTo>
                    <a:pt x="354" y="47"/>
                    <a:pt x="352" y="45"/>
                    <a:pt x="352" y="44"/>
                  </a:cubicBezTo>
                  <a:cubicBezTo>
                    <a:pt x="352" y="44"/>
                    <a:pt x="351" y="42"/>
                    <a:pt x="351" y="42"/>
                  </a:cubicBezTo>
                  <a:cubicBezTo>
                    <a:pt x="350" y="43"/>
                    <a:pt x="344" y="46"/>
                    <a:pt x="344" y="46"/>
                  </a:cubicBezTo>
                  <a:cubicBezTo>
                    <a:pt x="344" y="46"/>
                    <a:pt x="337" y="46"/>
                    <a:pt x="336" y="46"/>
                  </a:cubicBezTo>
                  <a:cubicBezTo>
                    <a:pt x="336" y="47"/>
                    <a:pt x="331" y="50"/>
                    <a:pt x="331" y="49"/>
                  </a:cubicBezTo>
                  <a:cubicBezTo>
                    <a:pt x="331" y="48"/>
                    <a:pt x="332" y="45"/>
                    <a:pt x="332" y="44"/>
                  </a:cubicBezTo>
                  <a:cubicBezTo>
                    <a:pt x="331" y="44"/>
                    <a:pt x="325" y="46"/>
                    <a:pt x="325" y="46"/>
                  </a:cubicBezTo>
                  <a:cubicBezTo>
                    <a:pt x="325" y="46"/>
                    <a:pt x="316" y="48"/>
                    <a:pt x="316" y="49"/>
                  </a:cubicBezTo>
                  <a:cubicBezTo>
                    <a:pt x="316" y="50"/>
                    <a:pt x="312" y="51"/>
                    <a:pt x="311" y="51"/>
                  </a:cubicBezTo>
                  <a:cubicBezTo>
                    <a:pt x="311" y="51"/>
                    <a:pt x="310" y="51"/>
                    <a:pt x="310" y="51"/>
                  </a:cubicBezTo>
                  <a:cubicBezTo>
                    <a:pt x="310" y="51"/>
                    <a:pt x="307" y="53"/>
                    <a:pt x="307" y="54"/>
                  </a:cubicBezTo>
                  <a:cubicBezTo>
                    <a:pt x="308" y="55"/>
                    <a:pt x="303" y="56"/>
                    <a:pt x="303" y="56"/>
                  </a:cubicBezTo>
                  <a:cubicBezTo>
                    <a:pt x="303" y="56"/>
                    <a:pt x="299" y="54"/>
                    <a:pt x="299" y="53"/>
                  </a:cubicBezTo>
                  <a:cubicBezTo>
                    <a:pt x="299" y="53"/>
                    <a:pt x="303" y="50"/>
                    <a:pt x="303" y="50"/>
                  </a:cubicBezTo>
                  <a:cubicBezTo>
                    <a:pt x="303" y="50"/>
                    <a:pt x="299" y="46"/>
                    <a:pt x="299" y="46"/>
                  </a:cubicBezTo>
                  <a:cubicBezTo>
                    <a:pt x="298" y="46"/>
                    <a:pt x="290" y="46"/>
                    <a:pt x="288" y="46"/>
                  </a:cubicBezTo>
                  <a:cubicBezTo>
                    <a:pt x="289" y="46"/>
                    <a:pt x="292" y="49"/>
                    <a:pt x="292" y="50"/>
                  </a:cubicBezTo>
                  <a:cubicBezTo>
                    <a:pt x="292" y="50"/>
                    <a:pt x="293" y="55"/>
                    <a:pt x="293" y="55"/>
                  </a:cubicBezTo>
                  <a:cubicBezTo>
                    <a:pt x="293" y="55"/>
                    <a:pt x="295" y="56"/>
                    <a:pt x="296" y="56"/>
                  </a:cubicBezTo>
                  <a:cubicBezTo>
                    <a:pt x="296" y="56"/>
                    <a:pt x="295" y="59"/>
                    <a:pt x="295" y="59"/>
                  </a:cubicBezTo>
                  <a:cubicBezTo>
                    <a:pt x="291" y="58"/>
                    <a:pt x="291" y="58"/>
                    <a:pt x="291" y="58"/>
                  </a:cubicBezTo>
                  <a:cubicBezTo>
                    <a:pt x="291" y="58"/>
                    <a:pt x="289" y="56"/>
                    <a:pt x="288" y="57"/>
                  </a:cubicBezTo>
                  <a:cubicBezTo>
                    <a:pt x="286" y="59"/>
                    <a:pt x="281" y="62"/>
                    <a:pt x="281" y="62"/>
                  </a:cubicBezTo>
                  <a:cubicBezTo>
                    <a:pt x="281" y="61"/>
                    <a:pt x="278" y="62"/>
                    <a:pt x="278" y="63"/>
                  </a:cubicBezTo>
                  <a:cubicBezTo>
                    <a:pt x="278" y="64"/>
                    <a:pt x="280" y="66"/>
                    <a:pt x="280" y="66"/>
                  </a:cubicBezTo>
                  <a:cubicBezTo>
                    <a:pt x="280" y="66"/>
                    <a:pt x="277" y="69"/>
                    <a:pt x="278" y="68"/>
                  </a:cubicBezTo>
                  <a:cubicBezTo>
                    <a:pt x="278" y="67"/>
                    <a:pt x="269" y="65"/>
                    <a:pt x="269" y="65"/>
                  </a:cubicBezTo>
                  <a:cubicBezTo>
                    <a:pt x="268" y="65"/>
                    <a:pt x="264" y="66"/>
                    <a:pt x="264" y="66"/>
                  </a:cubicBezTo>
                  <a:cubicBezTo>
                    <a:pt x="266" y="69"/>
                    <a:pt x="266" y="69"/>
                    <a:pt x="266" y="69"/>
                  </a:cubicBezTo>
                  <a:cubicBezTo>
                    <a:pt x="266" y="69"/>
                    <a:pt x="271" y="69"/>
                    <a:pt x="271" y="70"/>
                  </a:cubicBezTo>
                  <a:cubicBezTo>
                    <a:pt x="272" y="71"/>
                    <a:pt x="270" y="73"/>
                    <a:pt x="270" y="73"/>
                  </a:cubicBezTo>
                  <a:cubicBezTo>
                    <a:pt x="269" y="73"/>
                    <a:pt x="258" y="68"/>
                    <a:pt x="258" y="68"/>
                  </a:cubicBezTo>
                  <a:cubicBezTo>
                    <a:pt x="258" y="68"/>
                    <a:pt x="255" y="64"/>
                    <a:pt x="256" y="63"/>
                  </a:cubicBezTo>
                  <a:cubicBezTo>
                    <a:pt x="257" y="62"/>
                    <a:pt x="258" y="60"/>
                    <a:pt x="256" y="60"/>
                  </a:cubicBezTo>
                  <a:cubicBezTo>
                    <a:pt x="254" y="60"/>
                    <a:pt x="251" y="58"/>
                    <a:pt x="251" y="58"/>
                  </a:cubicBezTo>
                  <a:cubicBezTo>
                    <a:pt x="251" y="57"/>
                    <a:pt x="264" y="59"/>
                    <a:pt x="264" y="59"/>
                  </a:cubicBezTo>
                  <a:cubicBezTo>
                    <a:pt x="271" y="60"/>
                    <a:pt x="271" y="60"/>
                    <a:pt x="271" y="60"/>
                  </a:cubicBezTo>
                  <a:cubicBezTo>
                    <a:pt x="271" y="60"/>
                    <a:pt x="270" y="61"/>
                    <a:pt x="273" y="60"/>
                  </a:cubicBezTo>
                  <a:cubicBezTo>
                    <a:pt x="276" y="59"/>
                    <a:pt x="281" y="57"/>
                    <a:pt x="281" y="56"/>
                  </a:cubicBezTo>
                  <a:cubicBezTo>
                    <a:pt x="282" y="56"/>
                    <a:pt x="283" y="53"/>
                    <a:pt x="283" y="53"/>
                  </a:cubicBezTo>
                  <a:cubicBezTo>
                    <a:pt x="282" y="50"/>
                    <a:pt x="282" y="50"/>
                    <a:pt x="282" y="50"/>
                  </a:cubicBezTo>
                  <a:cubicBezTo>
                    <a:pt x="254" y="44"/>
                    <a:pt x="254" y="44"/>
                    <a:pt x="254" y="44"/>
                  </a:cubicBezTo>
                  <a:cubicBezTo>
                    <a:pt x="254" y="44"/>
                    <a:pt x="245" y="41"/>
                    <a:pt x="245" y="41"/>
                  </a:cubicBezTo>
                  <a:cubicBezTo>
                    <a:pt x="245" y="40"/>
                    <a:pt x="237" y="39"/>
                    <a:pt x="237" y="39"/>
                  </a:cubicBezTo>
                  <a:cubicBezTo>
                    <a:pt x="233" y="40"/>
                    <a:pt x="233" y="40"/>
                    <a:pt x="233" y="40"/>
                  </a:cubicBezTo>
                  <a:cubicBezTo>
                    <a:pt x="236" y="36"/>
                    <a:pt x="236" y="36"/>
                    <a:pt x="236" y="36"/>
                  </a:cubicBezTo>
                  <a:cubicBezTo>
                    <a:pt x="236" y="36"/>
                    <a:pt x="224" y="32"/>
                    <a:pt x="224" y="33"/>
                  </a:cubicBezTo>
                  <a:cubicBezTo>
                    <a:pt x="223" y="33"/>
                    <a:pt x="218" y="36"/>
                    <a:pt x="218" y="36"/>
                  </a:cubicBezTo>
                  <a:cubicBezTo>
                    <a:pt x="209" y="34"/>
                    <a:pt x="209" y="34"/>
                    <a:pt x="209" y="34"/>
                  </a:cubicBezTo>
                  <a:cubicBezTo>
                    <a:pt x="196" y="37"/>
                    <a:pt x="196" y="37"/>
                    <a:pt x="196" y="37"/>
                  </a:cubicBezTo>
                  <a:cubicBezTo>
                    <a:pt x="184" y="40"/>
                    <a:pt x="184" y="40"/>
                    <a:pt x="184" y="40"/>
                  </a:cubicBezTo>
                  <a:cubicBezTo>
                    <a:pt x="166" y="48"/>
                    <a:pt x="166" y="48"/>
                    <a:pt x="166" y="48"/>
                  </a:cubicBezTo>
                  <a:cubicBezTo>
                    <a:pt x="173" y="48"/>
                    <a:pt x="173" y="48"/>
                    <a:pt x="173" y="48"/>
                  </a:cubicBezTo>
                  <a:cubicBezTo>
                    <a:pt x="170" y="53"/>
                    <a:pt x="170" y="53"/>
                    <a:pt x="170" y="53"/>
                  </a:cubicBezTo>
                  <a:cubicBezTo>
                    <a:pt x="162" y="59"/>
                    <a:pt x="162" y="59"/>
                    <a:pt x="162" y="59"/>
                  </a:cubicBezTo>
                  <a:cubicBezTo>
                    <a:pt x="157" y="66"/>
                    <a:pt x="157" y="66"/>
                    <a:pt x="157" y="66"/>
                  </a:cubicBezTo>
                  <a:cubicBezTo>
                    <a:pt x="157" y="70"/>
                    <a:pt x="157" y="70"/>
                    <a:pt x="157" y="70"/>
                  </a:cubicBezTo>
                  <a:cubicBezTo>
                    <a:pt x="152" y="75"/>
                    <a:pt x="152" y="75"/>
                    <a:pt x="152" y="75"/>
                  </a:cubicBezTo>
                  <a:cubicBezTo>
                    <a:pt x="152" y="75"/>
                    <a:pt x="149" y="73"/>
                    <a:pt x="149" y="73"/>
                  </a:cubicBezTo>
                  <a:cubicBezTo>
                    <a:pt x="148" y="72"/>
                    <a:pt x="138" y="76"/>
                    <a:pt x="138" y="76"/>
                  </a:cubicBezTo>
                  <a:cubicBezTo>
                    <a:pt x="131" y="82"/>
                    <a:pt x="131" y="82"/>
                    <a:pt x="131" y="82"/>
                  </a:cubicBezTo>
                  <a:cubicBezTo>
                    <a:pt x="131" y="82"/>
                    <a:pt x="130" y="85"/>
                    <a:pt x="129" y="86"/>
                  </a:cubicBezTo>
                  <a:cubicBezTo>
                    <a:pt x="129" y="87"/>
                    <a:pt x="130" y="95"/>
                    <a:pt x="130" y="95"/>
                  </a:cubicBezTo>
                  <a:cubicBezTo>
                    <a:pt x="130" y="95"/>
                    <a:pt x="134" y="95"/>
                    <a:pt x="133" y="96"/>
                  </a:cubicBezTo>
                  <a:cubicBezTo>
                    <a:pt x="131" y="97"/>
                    <a:pt x="132" y="102"/>
                    <a:pt x="132" y="102"/>
                  </a:cubicBezTo>
                  <a:cubicBezTo>
                    <a:pt x="136" y="105"/>
                    <a:pt x="136" y="105"/>
                    <a:pt x="136" y="105"/>
                  </a:cubicBezTo>
                  <a:cubicBezTo>
                    <a:pt x="136" y="105"/>
                    <a:pt x="142" y="107"/>
                    <a:pt x="143" y="107"/>
                  </a:cubicBezTo>
                  <a:cubicBezTo>
                    <a:pt x="144" y="107"/>
                    <a:pt x="146" y="105"/>
                    <a:pt x="147" y="105"/>
                  </a:cubicBezTo>
                  <a:cubicBezTo>
                    <a:pt x="147" y="104"/>
                    <a:pt x="151" y="101"/>
                    <a:pt x="152" y="101"/>
                  </a:cubicBezTo>
                  <a:cubicBezTo>
                    <a:pt x="153" y="101"/>
                    <a:pt x="156" y="98"/>
                    <a:pt x="156" y="99"/>
                  </a:cubicBezTo>
                  <a:cubicBezTo>
                    <a:pt x="157" y="100"/>
                    <a:pt x="157" y="104"/>
                    <a:pt x="158" y="105"/>
                  </a:cubicBezTo>
                  <a:cubicBezTo>
                    <a:pt x="159" y="106"/>
                    <a:pt x="161" y="108"/>
                    <a:pt x="162" y="110"/>
                  </a:cubicBezTo>
                  <a:cubicBezTo>
                    <a:pt x="163" y="112"/>
                    <a:pt x="164" y="115"/>
                    <a:pt x="164" y="115"/>
                  </a:cubicBezTo>
                  <a:cubicBezTo>
                    <a:pt x="163" y="116"/>
                    <a:pt x="161" y="118"/>
                    <a:pt x="161" y="118"/>
                  </a:cubicBezTo>
                  <a:cubicBezTo>
                    <a:pt x="161" y="118"/>
                    <a:pt x="156" y="118"/>
                    <a:pt x="156" y="119"/>
                  </a:cubicBezTo>
                  <a:cubicBezTo>
                    <a:pt x="155" y="120"/>
                    <a:pt x="154" y="120"/>
                    <a:pt x="154" y="120"/>
                  </a:cubicBezTo>
                  <a:cubicBezTo>
                    <a:pt x="153" y="119"/>
                    <a:pt x="155" y="117"/>
                    <a:pt x="156" y="116"/>
                  </a:cubicBezTo>
                  <a:cubicBezTo>
                    <a:pt x="156" y="116"/>
                    <a:pt x="155" y="113"/>
                    <a:pt x="154" y="113"/>
                  </a:cubicBezTo>
                  <a:cubicBezTo>
                    <a:pt x="153" y="114"/>
                    <a:pt x="153" y="112"/>
                    <a:pt x="153" y="112"/>
                  </a:cubicBezTo>
                  <a:cubicBezTo>
                    <a:pt x="154" y="111"/>
                    <a:pt x="154" y="108"/>
                    <a:pt x="154" y="108"/>
                  </a:cubicBezTo>
                  <a:cubicBezTo>
                    <a:pt x="154" y="108"/>
                    <a:pt x="153" y="108"/>
                    <a:pt x="152" y="108"/>
                  </a:cubicBezTo>
                  <a:cubicBezTo>
                    <a:pt x="152" y="108"/>
                    <a:pt x="146" y="110"/>
                    <a:pt x="146" y="110"/>
                  </a:cubicBezTo>
                  <a:cubicBezTo>
                    <a:pt x="146" y="110"/>
                    <a:pt x="143" y="113"/>
                    <a:pt x="143" y="114"/>
                  </a:cubicBezTo>
                  <a:cubicBezTo>
                    <a:pt x="143" y="115"/>
                    <a:pt x="142" y="118"/>
                    <a:pt x="143" y="120"/>
                  </a:cubicBezTo>
                  <a:cubicBezTo>
                    <a:pt x="143" y="123"/>
                    <a:pt x="145" y="126"/>
                    <a:pt x="145" y="126"/>
                  </a:cubicBezTo>
                  <a:cubicBezTo>
                    <a:pt x="145" y="126"/>
                    <a:pt x="147" y="128"/>
                    <a:pt x="147" y="129"/>
                  </a:cubicBezTo>
                  <a:cubicBezTo>
                    <a:pt x="146" y="129"/>
                    <a:pt x="144" y="132"/>
                    <a:pt x="144" y="132"/>
                  </a:cubicBezTo>
                  <a:cubicBezTo>
                    <a:pt x="140" y="132"/>
                    <a:pt x="140" y="132"/>
                    <a:pt x="140" y="132"/>
                  </a:cubicBezTo>
                  <a:cubicBezTo>
                    <a:pt x="140" y="132"/>
                    <a:pt x="134" y="133"/>
                    <a:pt x="133" y="133"/>
                  </a:cubicBezTo>
                  <a:cubicBezTo>
                    <a:pt x="132" y="133"/>
                    <a:pt x="126" y="135"/>
                    <a:pt x="126" y="136"/>
                  </a:cubicBezTo>
                  <a:cubicBezTo>
                    <a:pt x="126" y="137"/>
                    <a:pt x="124" y="143"/>
                    <a:pt x="124" y="143"/>
                  </a:cubicBezTo>
                  <a:cubicBezTo>
                    <a:pt x="124" y="144"/>
                    <a:pt x="117" y="148"/>
                    <a:pt x="117" y="148"/>
                  </a:cubicBezTo>
                  <a:cubicBezTo>
                    <a:pt x="116" y="148"/>
                    <a:pt x="111" y="150"/>
                    <a:pt x="111" y="150"/>
                  </a:cubicBezTo>
                  <a:cubicBezTo>
                    <a:pt x="111" y="150"/>
                    <a:pt x="109" y="155"/>
                    <a:pt x="109" y="155"/>
                  </a:cubicBezTo>
                  <a:cubicBezTo>
                    <a:pt x="108" y="155"/>
                    <a:pt x="101" y="159"/>
                    <a:pt x="101" y="159"/>
                  </a:cubicBezTo>
                  <a:cubicBezTo>
                    <a:pt x="101" y="159"/>
                    <a:pt x="95" y="157"/>
                    <a:pt x="95" y="156"/>
                  </a:cubicBezTo>
                  <a:cubicBezTo>
                    <a:pt x="95" y="156"/>
                    <a:pt x="93" y="154"/>
                    <a:pt x="93" y="155"/>
                  </a:cubicBezTo>
                  <a:cubicBezTo>
                    <a:pt x="93" y="155"/>
                    <a:pt x="95" y="160"/>
                    <a:pt x="95" y="161"/>
                  </a:cubicBezTo>
                  <a:cubicBezTo>
                    <a:pt x="95" y="162"/>
                    <a:pt x="95" y="164"/>
                    <a:pt x="95" y="163"/>
                  </a:cubicBezTo>
                  <a:cubicBezTo>
                    <a:pt x="94" y="163"/>
                    <a:pt x="91" y="162"/>
                    <a:pt x="90" y="162"/>
                  </a:cubicBezTo>
                  <a:cubicBezTo>
                    <a:pt x="90" y="161"/>
                    <a:pt x="84" y="161"/>
                    <a:pt x="84" y="161"/>
                  </a:cubicBezTo>
                  <a:cubicBezTo>
                    <a:pt x="82" y="161"/>
                    <a:pt x="82" y="161"/>
                    <a:pt x="82" y="161"/>
                  </a:cubicBezTo>
                  <a:cubicBezTo>
                    <a:pt x="82" y="161"/>
                    <a:pt x="79" y="164"/>
                    <a:pt x="79" y="163"/>
                  </a:cubicBezTo>
                  <a:cubicBezTo>
                    <a:pt x="79" y="163"/>
                    <a:pt x="79" y="165"/>
                    <a:pt x="79" y="165"/>
                  </a:cubicBezTo>
                  <a:cubicBezTo>
                    <a:pt x="80" y="167"/>
                    <a:pt x="80" y="167"/>
                    <a:pt x="80" y="167"/>
                  </a:cubicBezTo>
                  <a:cubicBezTo>
                    <a:pt x="86" y="169"/>
                    <a:pt x="86" y="169"/>
                    <a:pt x="86" y="169"/>
                  </a:cubicBezTo>
                  <a:cubicBezTo>
                    <a:pt x="91" y="173"/>
                    <a:pt x="91" y="173"/>
                    <a:pt x="91" y="173"/>
                  </a:cubicBezTo>
                  <a:cubicBezTo>
                    <a:pt x="94" y="178"/>
                    <a:pt x="94" y="178"/>
                    <a:pt x="94" y="178"/>
                  </a:cubicBezTo>
                  <a:cubicBezTo>
                    <a:pt x="96" y="183"/>
                    <a:pt x="96" y="183"/>
                    <a:pt x="96" y="183"/>
                  </a:cubicBezTo>
                  <a:cubicBezTo>
                    <a:pt x="96" y="183"/>
                    <a:pt x="94" y="192"/>
                    <a:pt x="94" y="193"/>
                  </a:cubicBezTo>
                  <a:cubicBezTo>
                    <a:pt x="94" y="193"/>
                    <a:pt x="90" y="196"/>
                    <a:pt x="90" y="196"/>
                  </a:cubicBezTo>
                  <a:cubicBezTo>
                    <a:pt x="80" y="195"/>
                    <a:pt x="80" y="195"/>
                    <a:pt x="80" y="195"/>
                  </a:cubicBezTo>
                  <a:cubicBezTo>
                    <a:pt x="80" y="195"/>
                    <a:pt x="75" y="194"/>
                    <a:pt x="74" y="194"/>
                  </a:cubicBezTo>
                  <a:cubicBezTo>
                    <a:pt x="74" y="194"/>
                    <a:pt x="67" y="195"/>
                    <a:pt x="67" y="195"/>
                  </a:cubicBezTo>
                  <a:cubicBezTo>
                    <a:pt x="66" y="194"/>
                    <a:pt x="64" y="194"/>
                    <a:pt x="64" y="194"/>
                  </a:cubicBezTo>
                  <a:cubicBezTo>
                    <a:pt x="63" y="193"/>
                    <a:pt x="63" y="193"/>
                    <a:pt x="63" y="193"/>
                  </a:cubicBezTo>
                  <a:cubicBezTo>
                    <a:pt x="60" y="193"/>
                    <a:pt x="60" y="193"/>
                    <a:pt x="60" y="193"/>
                  </a:cubicBezTo>
                  <a:cubicBezTo>
                    <a:pt x="58" y="195"/>
                    <a:pt x="58" y="195"/>
                    <a:pt x="58" y="195"/>
                  </a:cubicBezTo>
                  <a:cubicBezTo>
                    <a:pt x="54" y="196"/>
                    <a:pt x="54" y="196"/>
                    <a:pt x="54" y="196"/>
                  </a:cubicBezTo>
                  <a:cubicBezTo>
                    <a:pt x="54" y="199"/>
                    <a:pt x="54" y="199"/>
                    <a:pt x="54" y="199"/>
                  </a:cubicBezTo>
                  <a:cubicBezTo>
                    <a:pt x="54" y="199"/>
                    <a:pt x="56" y="205"/>
                    <a:pt x="56" y="205"/>
                  </a:cubicBezTo>
                  <a:cubicBezTo>
                    <a:pt x="55" y="204"/>
                    <a:pt x="55" y="212"/>
                    <a:pt x="55" y="212"/>
                  </a:cubicBezTo>
                  <a:cubicBezTo>
                    <a:pt x="55" y="212"/>
                    <a:pt x="52" y="219"/>
                    <a:pt x="51" y="220"/>
                  </a:cubicBezTo>
                  <a:cubicBezTo>
                    <a:pt x="51" y="220"/>
                    <a:pt x="51" y="224"/>
                    <a:pt x="51" y="224"/>
                  </a:cubicBezTo>
                  <a:cubicBezTo>
                    <a:pt x="53" y="228"/>
                    <a:pt x="53" y="228"/>
                    <a:pt x="53" y="228"/>
                  </a:cubicBezTo>
                  <a:cubicBezTo>
                    <a:pt x="53" y="232"/>
                    <a:pt x="53" y="232"/>
                    <a:pt x="53" y="232"/>
                  </a:cubicBezTo>
                  <a:cubicBezTo>
                    <a:pt x="53" y="232"/>
                    <a:pt x="52" y="235"/>
                    <a:pt x="52" y="235"/>
                  </a:cubicBezTo>
                  <a:cubicBezTo>
                    <a:pt x="53" y="235"/>
                    <a:pt x="58" y="235"/>
                    <a:pt x="58" y="235"/>
                  </a:cubicBezTo>
                  <a:cubicBezTo>
                    <a:pt x="58" y="234"/>
                    <a:pt x="61" y="232"/>
                    <a:pt x="62" y="234"/>
                  </a:cubicBezTo>
                  <a:cubicBezTo>
                    <a:pt x="62" y="235"/>
                    <a:pt x="64" y="234"/>
                    <a:pt x="65" y="235"/>
                  </a:cubicBezTo>
                  <a:cubicBezTo>
                    <a:pt x="65" y="237"/>
                    <a:pt x="67" y="240"/>
                    <a:pt x="67" y="241"/>
                  </a:cubicBezTo>
                  <a:cubicBezTo>
                    <a:pt x="67" y="241"/>
                    <a:pt x="69" y="242"/>
                    <a:pt x="69" y="242"/>
                  </a:cubicBezTo>
                  <a:cubicBezTo>
                    <a:pt x="69" y="243"/>
                    <a:pt x="69" y="243"/>
                    <a:pt x="69" y="243"/>
                  </a:cubicBezTo>
                  <a:cubicBezTo>
                    <a:pt x="68" y="244"/>
                    <a:pt x="68" y="244"/>
                    <a:pt x="68" y="244"/>
                  </a:cubicBezTo>
                  <a:cubicBezTo>
                    <a:pt x="64" y="253"/>
                    <a:pt x="64" y="253"/>
                    <a:pt x="64" y="253"/>
                  </a:cubicBezTo>
                  <a:cubicBezTo>
                    <a:pt x="55" y="259"/>
                    <a:pt x="55" y="259"/>
                    <a:pt x="55" y="259"/>
                  </a:cubicBezTo>
                  <a:cubicBezTo>
                    <a:pt x="50" y="262"/>
                    <a:pt x="50" y="262"/>
                    <a:pt x="50" y="262"/>
                  </a:cubicBezTo>
                  <a:cubicBezTo>
                    <a:pt x="49" y="266"/>
                    <a:pt x="49" y="266"/>
                    <a:pt x="49" y="266"/>
                  </a:cubicBezTo>
                  <a:cubicBezTo>
                    <a:pt x="46" y="269"/>
                    <a:pt x="46" y="269"/>
                    <a:pt x="46" y="269"/>
                  </a:cubicBezTo>
                  <a:cubicBezTo>
                    <a:pt x="46" y="274"/>
                    <a:pt x="46" y="274"/>
                    <a:pt x="46" y="274"/>
                  </a:cubicBezTo>
                  <a:cubicBezTo>
                    <a:pt x="46" y="274"/>
                    <a:pt x="46" y="280"/>
                    <a:pt x="46" y="280"/>
                  </a:cubicBezTo>
                  <a:cubicBezTo>
                    <a:pt x="46" y="280"/>
                    <a:pt x="34" y="291"/>
                    <a:pt x="34" y="291"/>
                  </a:cubicBezTo>
                  <a:cubicBezTo>
                    <a:pt x="28" y="293"/>
                    <a:pt x="28" y="293"/>
                    <a:pt x="28" y="293"/>
                  </a:cubicBezTo>
                  <a:cubicBezTo>
                    <a:pt x="24" y="299"/>
                    <a:pt x="24" y="299"/>
                    <a:pt x="24" y="299"/>
                  </a:cubicBezTo>
                  <a:cubicBezTo>
                    <a:pt x="24" y="299"/>
                    <a:pt x="19" y="303"/>
                    <a:pt x="19" y="304"/>
                  </a:cubicBezTo>
                  <a:cubicBezTo>
                    <a:pt x="19" y="305"/>
                    <a:pt x="16" y="308"/>
                    <a:pt x="16" y="308"/>
                  </a:cubicBezTo>
                  <a:cubicBezTo>
                    <a:pt x="16" y="308"/>
                    <a:pt x="17" y="314"/>
                    <a:pt x="16" y="313"/>
                  </a:cubicBezTo>
                  <a:cubicBezTo>
                    <a:pt x="16" y="312"/>
                    <a:pt x="10" y="319"/>
                    <a:pt x="10" y="319"/>
                  </a:cubicBezTo>
                  <a:cubicBezTo>
                    <a:pt x="10" y="319"/>
                    <a:pt x="8" y="326"/>
                    <a:pt x="8" y="326"/>
                  </a:cubicBezTo>
                  <a:cubicBezTo>
                    <a:pt x="8" y="327"/>
                    <a:pt x="4" y="332"/>
                    <a:pt x="4" y="332"/>
                  </a:cubicBezTo>
                  <a:cubicBezTo>
                    <a:pt x="3" y="332"/>
                    <a:pt x="3" y="336"/>
                    <a:pt x="3" y="336"/>
                  </a:cubicBezTo>
                  <a:cubicBezTo>
                    <a:pt x="3" y="337"/>
                    <a:pt x="5" y="339"/>
                    <a:pt x="5" y="339"/>
                  </a:cubicBezTo>
                  <a:cubicBezTo>
                    <a:pt x="5" y="339"/>
                    <a:pt x="7" y="343"/>
                    <a:pt x="7" y="343"/>
                  </a:cubicBezTo>
                  <a:cubicBezTo>
                    <a:pt x="7" y="342"/>
                    <a:pt x="7" y="344"/>
                    <a:pt x="7" y="344"/>
                  </a:cubicBezTo>
                  <a:cubicBezTo>
                    <a:pt x="5" y="347"/>
                    <a:pt x="5" y="347"/>
                    <a:pt x="5" y="347"/>
                  </a:cubicBezTo>
                  <a:cubicBezTo>
                    <a:pt x="5" y="347"/>
                    <a:pt x="7" y="350"/>
                    <a:pt x="7" y="351"/>
                  </a:cubicBezTo>
                  <a:cubicBezTo>
                    <a:pt x="7" y="351"/>
                    <a:pt x="7" y="361"/>
                    <a:pt x="7" y="361"/>
                  </a:cubicBezTo>
                  <a:cubicBezTo>
                    <a:pt x="5" y="366"/>
                    <a:pt x="5" y="366"/>
                    <a:pt x="5" y="366"/>
                  </a:cubicBezTo>
                  <a:cubicBezTo>
                    <a:pt x="3" y="373"/>
                    <a:pt x="3" y="373"/>
                    <a:pt x="3" y="373"/>
                  </a:cubicBezTo>
                  <a:cubicBezTo>
                    <a:pt x="0" y="376"/>
                    <a:pt x="0" y="376"/>
                    <a:pt x="0" y="376"/>
                  </a:cubicBezTo>
                  <a:cubicBezTo>
                    <a:pt x="0" y="378"/>
                    <a:pt x="0" y="378"/>
                    <a:pt x="0" y="378"/>
                  </a:cubicBezTo>
                  <a:cubicBezTo>
                    <a:pt x="3" y="381"/>
                    <a:pt x="3" y="381"/>
                    <a:pt x="3" y="381"/>
                  </a:cubicBezTo>
                  <a:cubicBezTo>
                    <a:pt x="4" y="384"/>
                    <a:pt x="4" y="384"/>
                    <a:pt x="4" y="384"/>
                  </a:cubicBezTo>
                  <a:cubicBezTo>
                    <a:pt x="3" y="387"/>
                    <a:pt x="3" y="387"/>
                    <a:pt x="3" y="387"/>
                  </a:cubicBezTo>
                  <a:cubicBezTo>
                    <a:pt x="3" y="390"/>
                    <a:pt x="3" y="390"/>
                    <a:pt x="3" y="390"/>
                  </a:cubicBezTo>
                  <a:cubicBezTo>
                    <a:pt x="5" y="396"/>
                    <a:pt x="5" y="396"/>
                    <a:pt x="5" y="396"/>
                  </a:cubicBezTo>
                  <a:cubicBezTo>
                    <a:pt x="5" y="396"/>
                    <a:pt x="7" y="398"/>
                    <a:pt x="8" y="397"/>
                  </a:cubicBezTo>
                  <a:cubicBezTo>
                    <a:pt x="8" y="397"/>
                    <a:pt x="13" y="400"/>
                    <a:pt x="14" y="401"/>
                  </a:cubicBezTo>
                  <a:cubicBezTo>
                    <a:pt x="14" y="403"/>
                    <a:pt x="20" y="410"/>
                    <a:pt x="20" y="410"/>
                  </a:cubicBezTo>
                  <a:cubicBezTo>
                    <a:pt x="20" y="410"/>
                    <a:pt x="21" y="412"/>
                    <a:pt x="21" y="412"/>
                  </a:cubicBezTo>
                  <a:cubicBezTo>
                    <a:pt x="24" y="422"/>
                    <a:pt x="24" y="422"/>
                    <a:pt x="24" y="422"/>
                  </a:cubicBezTo>
                  <a:cubicBezTo>
                    <a:pt x="24" y="422"/>
                    <a:pt x="38" y="433"/>
                    <a:pt x="38" y="433"/>
                  </a:cubicBezTo>
                  <a:cubicBezTo>
                    <a:pt x="39" y="432"/>
                    <a:pt x="53" y="443"/>
                    <a:pt x="53" y="443"/>
                  </a:cubicBezTo>
                  <a:cubicBezTo>
                    <a:pt x="53" y="443"/>
                    <a:pt x="65" y="437"/>
                    <a:pt x="65" y="438"/>
                  </a:cubicBezTo>
                  <a:cubicBezTo>
                    <a:pt x="65" y="438"/>
                    <a:pt x="75" y="437"/>
                    <a:pt x="75" y="437"/>
                  </a:cubicBezTo>
                  <a:cubicBezTo>
                    <a:pt x="81" y="438"/>
                    <a:pt x="81" y="438"/>
                    <a:pt x="81" y="438"/>
                  </a:cubicBezTo>
                  <a:cubicBezTo>
                    <a:pt x="85" y="440"/>
                    <a:pt x="85" y="440"/>
                    <a:pt x="85" y="440"/>
                  </a:cubicBezTo>
                  <a:cubicBezTo>
                    <a:pt x="101" y="433"/>
                    <a:pt x="101" y="433"/>
                    <a:pt x="101" y="433"/>
                  </a:cubicBezTo>
                  <a:cubicBezTo>
                    <a:pt x="105" y="430"/>
                    <a:pt x="105" y="430"/>
                    <a:pt x="105" y="430"/>
                  </a:cubicBezTo>
                  <a:cubicBezTo>
                    <a:pt x="117" y="430"/>
                    <a:pt x="117" y="430"/>
                    <a:pt x="117" y="430"/>
                  </a:cubicBezTo>
                  <a:cubicBezTo>
                    <a:pt x="123" y="432"/>
                    <a:pt x="123" y="432"/>
                    <a:pt x="123" y="432"/>
                  </a:cubicBezTo>
                  <a:cubicBezTo>
                    <a:pt x="123" y="432"/>
                    <a:pt x="127" y="438"/>
                    <a:pt x="127" y="439"/>
                  </a:cubicBezTo>
                  <a:cubicBezTo>
                    <a:pt x="127" y="440"/>
                    <a:pt x="130" y="444"/>
                    <a:pt x="130" y="444"/>
                  </a:cubicBezTo>
                  <a:cubicBezTo>
                    <a:pt x="130" y="443"/>
                    <a:pt x="144" y="442"/>
                    <a:pt x="145" y="443"/>
                  </a:cubicBezTo>
                  <a:cubicBezTo>
                    <a:pt x="145" y="443"/>
                    <a:pt x="151" y="449"/>
                    <a:pt x="151" y="449"/>
                  </a:cubicBezTo>
                  <a:cubicBezTo>
                    <a:pt x="151" y="454"/>
                    <a:pt x="151" y="454"/>
                    <a:pt x="151" y="454"/>
                  </a:cubicBezTo>
                  <a:cubicBezTo>
                    <a:pt x="150" y="464"/>
                    <a:pt x="150" y="464"/>
                    <a:pt x="150" y="464"/>
                  </a:cubicBezTo>
                  <a:cubicBezTo>
                    <a:pt x="148" y="469"/>
                    <a:pt x="148" y="469"/>
                    <a:pt x="148" y="469"/>
                  </a:cubicBezTo>
                  <a:cubicBezTo>
                    <a:pt x="146" y="473"/>
                    <a:pt x="146" y="473"/>
                    <a:pt x="146" y="473"/>
                  </a:cubicBezTo>
                  <a:cubicBezTo>
                    <a:pt x="145" y="476"/>
                    <a:pt x="145" y="476"/>
                    <a:pt x="145" y="476"/>
                  </a:cubicBezTo>
                  <a:cubicBezTo>
                    <a:pt x="145" y="476"/>
                    <a:pt x="160" y="497"/>
                    <a:pt x="160" y="497"/>
                  </a:cubicBezTo>
                  <a:cubicBezTo>
                    <a:pt x="160" y="498"/>
                    <a:pt x="163" y="506"/>
                    <a:pt x="163" y="506"/>
                  </a:cubicBezTo>
                  <a:cubicBezTo>
                    <a:pt x="168" y="517"/>
                    <a:pt x="168" y="517"/>
                    <a:pt x="168" y="517"/>
                  </a:cubicBezTo>
                  <a:cubicBezTo>
                    <a:pt x="170" y="523"/>
                    <a:pt x="170" y="523"/>
                    <a:pt x="170" y="523"/>
                  </a:cubicBezTo>
                  <a:cubicBezTo>
                    <a:pt x="168" y="527"/>
                    <a:pt x="168" y="527"/>
                    <a:pt x="168" y="527"/>
                  </a:cubicBezTo>
                  <a:cubicBezTo>
                    <a:pt x="172" y="538"/>
                    <a:pt x="172" y="538"/>
                    <a:pt x="172" y="538"/>
                  </a:cubicBezTo>
                  <a:cubicBezTo>
                    <a:pt x="170" y="548"/>
                    <a:pt x="170" y="548"/>
                    <a:pt x="170" y="548"/>
                  </a:cubicBezTo>
                  <a:cubicBezTo>
                    <a:pt x="164" y="562"/>
                    <a:pt x="164" y="562"/>
                    <a:pt x="164" y="562"/>
                  </a:cubicBezTo>
                  <a:cubicBezTo>
                    <a:pt x="162" y="572"/>
                    <a:pt x="162" y="572"/>
                    <a:pt x="162" y="572"/>
                  </a:cubicBezTo>
                  <a:cubicBezTo>
                    <a:pt x="162" y="585"/>
                    <a:pt x="162" y="585"/>
                    <a:pt x="162" y="585"/>
                  </a:cubicBezTo>
                  <a:cubicBezTo>
                    <a:pt x="170" y="601"/>
                    <a:pt x="170" y="601"/>
                    <a:pt x="170" y="601"/>
                  </a:cubicBezTo>
                  <a:cubicBezTo>
                    <a:pt x="178" y="618"/>
                    <a:pt x="178" y="618"/>
                    <a:pt x="178" y="618"/>
                  </a:cubicBezTo>
                  <a:cubicBezTo>
                    <a:pt x="178" y="638"/>
                    <a:pt x="178" y="638"/>
                    <a:pt x="178" y="638"/>
                  </a:cubicBezTo>
                  <a:cubicBezTo>
                    <a:pt x="185" y="649"/>
                    <a:pt x="185" y="649"/>
                    <a:pt x="185" y="649"/>
                  </a:cubicBezTo>
                  <a:cubicBezTo>
                    <a:pt x="189" y="659"/>
                    <a:pt x="189" y="659"/>
                    <a:pt x="189" y="659"/>
                  </a:cubicBezTo>
                  <a:cubicBezTo>
                    <a:pt x="193" y="669"/>
                    <a:pt x="193" y="669"/>
                    <a:pt x="193" y="669"/>
                  </a:cubicBezTo>
                  <a:cubicBezTo>
                    <a:pt x="196" y="672"/>
                    <a:pt x="196" y="672"/>
                    <a:pt x="196" y="672"/>
                  </a:cubicBezTo>
                  <a:cubicBezTo>
                    <a:pt x="196" y="672"/>
                    <a:pt x="196" y="677"/>
                    <a:pt x="195" y="677"/>
                  </a:cubicBezTo>
                  <a:cubicBezTo>
                    <a:pt x="195" y="677"/>
                    <a:pt x="193" y="677"/>
                    <a:pt x="193" y="678"/>
                  </a:cubicBezTo>
                  <a:cubicBezTo>
                    <a:pt x="194" y="679"/>
                    <a:pt x="198" y="685"/>
                    <a:pt x="198" y="685"/>
                  </a:cubicBezTo>
                  <a:cubicBezTo>
                    <a:pt x="198" y="688"/>
                    <a:pt x="198" y="688"/>
                    <a:pt x="198" y="688"/>
                  </a:cubicBezTo>
                  <a:cubicBezTo>
                    <a:pt x="203" y="691"/>
                    <a:pt x="203" y="691"/>
                    <a:pt x="203" y="691"/>
                  </a:cubicBezTo>
                  <a:cubicBezTo>
                    <a:pt x="207" y="689"/>
                    <a:pt x="207" y="689"/>
                    <a:pt x="207" y="689"/>
                  </a:cubicBezTo>
                  <a:cubicBezTo>
                    <a:pt x="207" y="689"/>
                    <a:pt x="212" y="688"/>
                    <a:pt x="212" y="688"/>
                  </a:cubicBezTo>
                  <a:cubicBezTo>
                    <a:pt x="213" y="689"/>
                    <a:pt x="219" y="686"/>
                    <a:pt x="219" y="686"/>
                  </a:cubicBezTo>
                  <a:cubicBezTo>
                    <a:pt x="228" y="688"/>
                    <a:pt x="228" y="688"/>
                    <a:pt x="228" y="688"/>
                  </a:cubicBezTo>
                  <a:cubicBezTo>
                    <a:pt x="235" y="684"/>
                    <a:pt x="235" y="684"/>
                    <a:pt x="235" y="684"/>
                  </a:cubicBezTo>
                  <a:cubicBezTo>
                    <a:pt x="242" y="684"/>
                    <a:pt x="242" y="684"/>
                    <a:pt x="242" y="684"/>
                  </a:cubicBezTo>
                  <a:cubicBezTo>
                    <a:pt x="242" y="684"/>
                    <a:pt x="255" y="672"/>
                    <a:pt x="255" y="672"/>
                  </a:cubicBezTo>
                  <a:cubicBezTo>
                    <a:pt x="255" y="672"/>
                    <a:pt x="267" y="657"/>
                    <a:pt x="267" y="657"/>
                  </a:cubicBezTo>
                  <a:cubicBezTo>
                    <a:pt x="273" y="652"/>
                    <a:pt x="273" y="652"/>
                    <a:pt x="273" y="652"/>
                  </a:cubicBezTo>
                  <a:cubicBezTo>
                    <a:pt x="276" y="642"/>
                    <a:pt x="276" y="642"/>
                    <a:pt x="276" y="642"/>
                  </a:cubicBezTo>
                  <a:cubicBezTo>
                    <a:pt x="275" y="635"/>
                    <a:pt x="275" y="635"/>
                    <a:pt x="275" y="635"/>
                  </a:cubicBezTo>
                  <a:cubicBezTo>
                    <a:pt x="275" y="635"/>
                    <a:pt x="277" y="632"/>
                    <a:pt x="278" y="631"/>
                  </a:cubicBezTo>
                  <a:cubicBezTo>
                    <a:pt x="279" y="631"/>
                    <a:pt x="290" y="624"/>
                    <a:pt x="290" y="624"/>
                  </a:cubicBezTo>
                  <a:cubicBezTo>
                    <a:pt x="292" y="614"/>
                    <a:pt x="292" y="614"/>
                    <a:pt x="292" y="614"/>
                  </a:cubicBezTo>
                  <a:cubicBezTo>
                    <a:pt x="290" y="603"/>
                    <a:pt x="290" y="603"/>
                    <a:pt x="290" y="603"/>
                  </a:cubicBezTo>
                  <a:cubicBezTo>
                    <a:pt x="290" y="603"/>
                    <a:pt x="288" y="599"/>
                    <a:pt x="288" y="599"/>
                  </a:cubicBezTo>
                  <a:cubicBezTo>
                    <a:pt x="288" y="598"/>
                    <a:pt x="289" y="595"/>
                    <a:pt x="289" y="595"/>
                  </a:cubicBezTo>
                  <a:cubicBezTo>
                    <a:pt x="300" y="586"/>
                    <a:pt x="300" y="586"/>
                    <a:pt x="300" y="586"/>
                  </a:cubicBezTo>
                  <a:cubicBezTo>
                    <a:pt x="300" y="586"/>
                    <a:pt x="302" y="583"/>
                    <a:pt x="303" y="582"/>
                  </a:cubicBezTo>
                  <a:cubicBezTo>
                    <a:pt x="304" y="581"/>
                    <a:pt x="314" y="576"/>
                    <a:pt x="314" y="576"/>
                  </a:cubicBezTo>
                  <a:cubicBezTo>
                    <a:pt x="321" y="570"/>
                    <a:pt x="321" y="570"/>
                    <a:pt x="321" y="570"/>
                  </a:cubicBezTo>
                  <a:cubicBezTo>
                    <a:pt x="322" y="546"/>
                    <a:pt x="322" y="546"/>
                    <a:pt x="322" y="546"/>
                  </a:cubicBezTo>
                  <a:cubicBezTo>
                    <a:pt x="322" y="546"/>
                    <a:pt x="320" y="537"/>
                    <a:pt x="320" y="536"/>
                  </a:cubicBezTo>
                  <a:cubicBezTo>
                    <a:pt x="319" y="535"/>
                    <a:pt x="315" y="520"/>
                    <a:pt x="315" y="519"/>
                  </a:cubicBezTo>
                  <a:cubicBezTo>
                    <a:pt x="315" y="519"/>
                    <a:pt x="313" y="510"/>
                    <a:pt x="313" y="509"/>
                  </a:cubicBezTo>
                  <a:cubicBezTo>
                    <a:pt x="313" y="508"/>
                    <a:pt x="317" y="497"/>
                    <a:pt x="317" y="497"/>
                  </a:cubicBezTo>
                  <a:cubicBezTo>
                    <a:pt x="322" y="487"/>
                    <a:pt x="322" y="487"/>
                    <a:pt x="322" y="487"/>
                  </a:cubicBezTo>
                  <a:cubicBezTo>
                    <a:pt x="344" y="462"/>
                    <a:pt x="344" y="462"/>
                    <a:pt x="344" y="462"/>
                  </a:cubicBezTo>
                  <a:cubicBezTo>
                    <a:pt x="356" y="452"/>
                    <a:pt x="356" y="452"/>
                    <a:pt x="356" y="452"/>
                  </a:cubicBezTo>
                  <a:cubicBezTo>
                    <a:pt x="374" y="423"/>
                    <a:pt x="374" y="423"/>
                    <a:pt x="374" y="423"/>
                  </a:cubicBezTo>
                  <a:cubicBezTo>
                    <a:pt x="380" y="409"/>
                    <a:pt x="380" y="409"/>
                    <a:pt x="380" y="409"/>
                  </a:cubicBezTo>
                  <a:cubicBezTo>
                    <a:pt x="381" y="395"/>
                    <a:pt x="381" y="395"/>
                    <a:pt x="381" y="395"/>
                  </a:cubicBezTo>
                  <a:cubicBezTo>
                    <a:pt x="377" y="394"/>
                    <a:pt x="377" y="394"/>
                    <a:pt x="377" y="394"/>
                  </a:cubicBezTo>
                  <a:cubicBezTo>
                    <a:pt x="377" y="394"/>
                    <a:pt x="375" y="396"/>
                    <a:pt x="375" y="397"/>
                  </a:cubicBezTo>
                  <a:cubicBezTo>
                    <a:pt x="374" y="397"/>
                    <a:pt x="363" y="398"/>
                    <a:pt x="363" y="398"/>
                  </a:cubicBezTo>
                  <a:cubicBezTo>
                    <a:pt x="350" y="401"/>
                    <a:pt x="350" y="401"/>
                    <a:pt x="350" y="401"/>
                  </a:cubicBezTo>
                  <a:cubicBezTo>
                    <a:pt x="344" y="404"/>
                    <a:pt x="344" y="404"/>
                    <a:pt x="344" y="404"/>
                  </a:cubicBezTo>
                  <a:cubicBezTo>
                    <a:pt x="337" y="397"/>
                    <a:pt x="337" y="397"/>
                    <a:pt x="337" y="397"/>
                  </a:cubicBezTo>
                  <a:cubicBezTo>
                    <a:pt x="338" y="392"/>
                    <a:pt x="338" y="392"/>
                    <a:pt x="338" y="392"/>
                  </a:cubicBezTo>
                  <a:cubicBezTo>
                    <a:pt x="330" y="382"/>
                    <a:pt x="330" y="382"/>
                    <a:pt x="330" y="382"/>
                  </a:cubicBezTo>
                  <a:cubicBezTo>
                    <a:pt x="317" y="370"/>
                    <a:pt x="317" y="370"/>
                    <a:pt x="317" y="370"/>
                  </a:cubicBezTo>
                  <a:cubicBezTo>
                    <a:pt x="317" y="370"/>
                    <a:pt x="311" y="365"/>
                    <a:pt x="312" y="365"/>
                  </a:cubicBezTo>
                  <a:cubicBezTo>
                    <a:pt x="312" y="365"/>
                    <a:pt x="308" y="353"/>
                    <a:pt x="308" y="354"/>
                  </a:cubicBezTo>
                  <a:cubicBezTo>
                    <a:pt x="308" y="354"/>
                    <a:pt x="302" y="348"/>
                    <a:pt x="302" y="348"/>
                  </a:cubicBezTo>
                  <a:cubicBezTo>
                    <a:pt x="302" y="337"/>
                    <a:pt x="302" y="337"/>
                    <a:pt x="302" y="337"/>
                  </a:cubicBezTo>
                  <a:cubicBezTo>
                    <a:pt x="296" y="327"/>
                    <a:pt x="296" y="327"/>
                    <a:pt x="296" y="327"/>
                  </a:cubicBezTo>
                  <a:cubicBezTo>
                    <a:pt x="288" y="314"/>
                    <a:pt x="288" y="314"/>
                    <a:pt x="288" y="314"/>
                  </a:cubicBezTo>
                  <a:cubicBezTo>
                    <a:pt x="288" y="314"/>
                    <a:pt x="282" y="299"/>
                    <a:pt x="282" y="298"/>
                  </a:cubicBezTo>
                  <a:cubicBezTo>
                    <a:pt x="281" y="297"/>
                    <a:pt x="279" y="293"/>
                    <a:pt x="279" y="293"/>
                  </a:cubicBezTo>
                  <a:cubicBezTo>
                    <a:pt x="280" y="293"/>
                    <a:pt x="286" y="293"/>
                    <a:pt x="286" y="293"/>
                  </a:cubicBezTo>
                  <a:cubicBezTo>
                    <a:pt x="286" y="293"/>
                    <a:pt x="297" y="305"/>
                    <a:pt x="297" y="306"/>
                  </a:cubicBezTo>
                  <a:cubicBezTo>
                    <a:pt x="297" y="307"/>
                    <a:pt x="303" y="317"/>
                    <a:pt x="303" y="317"/>
                  </a:cubicBezTo>
                  <a:cubicBezTo>
                    <a:pt x="303" y="317"/>
                    <a:pt x="308" y="324"/>
                    <a:pt x="308" y="323"/>
                  </a:cubicBezTo>
                  <a:cubicBezTo>
                    <a:pt x="308" y="323"/>
                    <a:pt x="309" y="330"/>
                    <a:pt x="309" y="330"/>
                  </a:cubicBezTo>
                  <a:cubicBezTo>
                    <a:pt x="309" y="331"/>
                    <a:pt x="312" y="338"/>
                    <a:pt x="312" y="338"/>
                  </a:cubicBezTo>
                  <a:cubicBezTo>
                    <a:pt x="321" y="346"/>
                    <a:pt x="321" y="346"/>
                    <a:pt x="321" y="346"/>
                  </a:cubicBezTo>
                  <a:cubicBezTo>
                    <a:pt x="323" y="352"/>
                    <a:pt x="323" y="352"/>
                    <a:pt x="323" y="352"/>
                  </a:cubicBezTo>
                  <a:cubicBezTo>
                    <a:pt x="331" y="361"/>
                    <a:pt x="331" y="361"/>
                    <a:pt x="331" y="361"/>
                  </a:cubicBezTo>
                  <a:cubicBezTo>
                    <a:pt x="333" y="367"/>
                    <a:pt x="333" y="367"/>
                    <a:pt x="333" y="367"/>
                  </a:cubicBezTo>
                  <a:cubicBezTo>
                    <a:pt x="327" y="362"/>
                    <a:pt x="327" y="362"/>
                    <a:pt x="327" y="362"/>
                  </a:cubicBezTo>
                  <a:cubicBezTo>
                    <a:pt x="327" y="362"/>
                    <a:pt x="325" y="365"/>
                    <a:pt x="326" y="365"/>
                  </a:cubicBezTo>
                  <a:cubicBezTo>
                    <a:pt x="326" y="365"/>
                    <a:pt x="332" y="371"/>
                    <a:pt x="332" y="371"/>
                  </a:cubicBezTo>
                  <a:cubicBezTo>
                    <a:pt x="335" y="380"/>
                    <a:pt x="335" y="380"/>
                    <a:pt x="335" y="380"/>
                  </a:cubicBezTo>
                  <a:cubicBezTo>
                    <a:pt x="337" y="387"/>
                    <a:pt x="337" y="387"/>
                    <a:pt x="337" y="387"/>
                  </a:cubicBezTo>
                  <a:cubicBezTo>
                    <a:pt x="340" y="390"/>
                    <a:pt x="340" y="390"/>
                    <a:pt x="340" y="390"/>
                  </a:cubicBezTo>
                  <a:cubicBezTo>
                    <a:pt x="349" y="388"/>
                    <a:pt x="349" y="388"/>
                    <a:pt x="349" y="388"/>
                  </a:cubicBezTo>
                  <a:cubicBezTo>
                    <a:pt x="350" y="384"/>
                    <a:pt x="350" y="384"/>
                    <a:pt x="350" y="384"/>
                  </a:cubicBezTo>
                  <a:cubicBezTo>
                    <a:pt x="359" y="384"/>
                    <a:pt x="359" y="384"/>
                    <a:pt x="359" y="384"/>
                  </a:cubicBezTo>
                  <a:cubicBezTo>
                    <a:pt x="363" y="382"/>
                    <a:pt x="363" y="382"/>
                    <a:pt x="363" y="382"/>
                  </a:cubicBezTo>
                  <a:cubicBezTo>
                    <a:pt x="368" y="381"/>
                    <a:pt x="368" y="381"/>
                    <a:pt x="368" y="381"/>
                  </a:cubicBezTo>
                  <a:cubicBezTo>
                    <a:pt x="368" y="381"/>
                    <a:pt x="371" y="377"/>
                    <a:pt x="372" y="377"/>
                  </a:cubicBezTo>
                  <a:cubicBezTo>
                    <a:pt x="372" y="377"/>
                    <a:pt x="386" y="371"/>
                    <a:pt x="386" y="371"/>
                  </a:cubicBezTo>
                  <a:cubicBezTo>
                    <a:pt x="386" y="371"/>
                    <a:pt x="387" y="366"/>
                    <a:pt x="387" y="366"/>
                  </a:cubicBezTo>
                  <a:cubicBezTo>
                    <a:pt x="388" y="366"/>
                    <a:pt x="402" y="362"/>
                    <a:pt x="402" y="362"/>
                  </a:cubicBezTo>
                  <a:cubicBezTo>
                    <a:pt x="403" y="356"/>
                    <a:pt x="403" y="356"/>
                    <a:pt x="403" y="356"/>
                  </a:cubicBezTo>
                  <a:cubicBezTo>
                    <a:pt x="409" y="356"/>
                    <a:pt x="409" y="356"/>
                    <a:pt x="409" y="356"/>
                  </a:cubicBezTo>
                  <a:cubicBezTo>
                    <a:pt x="410" y="352"/>
                    <a:pt x="410" y="352"/>
                    <a:pt x="410" y="352"/>
                  </a:cubicBezTo>
                  <a:cubicBezTo>
                    <a:pt x="415" y="349"/>
                    <a:pt x="415" y="349"/>
                    <a:pt x="415" y="349"/>
                  </a:cubicBezTo>
                  <a:cubicBezTo>
                    <a:pt x="415" y="341"/>
                    <a:pt x="415" y="341"/>
                    <a:pt x="415" y="341"/>
                  </a:cubicBezTo>
                  <a:cubicBezTo>
                    <a:pt x="419" y="342"/>
                    <a:pt x="419" y="342"/>
                    <a:pt x="419" y="342"/>
                  </a:cubicBezTo>
                  <a:cubicBezTo>
                    <a:pt x="420" y="340"/>
                    <a:pt x="420" y="340"/>
                    <a:pt x="420" y="340"/>
                  </a:cubicBezTo>
                  <a:cubicBezTo>
                    <a:pt x="419" y="338"/>
                    <a:pt x="419" y="338"/>
                    <a:pt x="419" y="338"/>
                  </a:cubicBezTo>
                  <a:cubicBezTo>
                    <a:pt x="425" y="330"/>
                    <a:pt x="425" y="330"/>
                    <a:pt x="425" y="330"/>
                  </a:cubicBezTo>
                  <a:cubicBezTo>
                    <a:pt x="425" y="327"/>
                    <a:pt x="425" y="327"/>
                    <a:pt x="425" y="327"/>
                  </a:cubicBezTo>
                  <a:cubicBezTo>
                    <a:pt x="419" y="322"/>
                    <a:pt x="419" y="322"/>
                    <a:pt x="419" y="322"/>
                  </a:cubicBezTo>
                  <a:cubicBezTo>
                    <a:pt x="417" y="319"/>
                    <a:pt x="417" y="319"/>
                    <a:pt x="417" y="319"/>
                  </a:cubicBezTo>
                  <a:cubicBezTo>
                    <a:pt x="417" y="319"/>
                    <a:pt x="408" y="318"/>
                    <a:pt x="408" y="318"/>
                  </a:cubicBezTo>
                  <a:cubicBezTo>
                    <a:pt x="408" y="317"/>
                    <a:pt x="404" y="309"/>
                    <a:pt x="404" y="309"/>
                  </a:cubicBezTo>
                  <a:cubicBezTo>
                    <a:pt x="404" y="307"/>
                    <a:pt x="404" y="303"/>
                    <a:pt x="404" y="303"/>
                  </a:cubicBezTo>
                  <a:cubicBezTo>
                    <a:pt x="403" y="303"/>
                    <a:pt x="401" y="306"/>
                    <a:pt x="401" y="306"/>
                  </a:cubicBezTo>
                  <a:cubicBezTo>
                    <a:pt x="391" y="315"/>
                    <a:pt x="391" y="315"/>
                    <a:pt x="391" y="315"/>
                  </a:cubicBezTo>
                  <a:cubicBezTo>
                    <a:pt x="382" y="318"/>
                    <a:pt x="382" y="318"/>
                    <a:pt x="382" y="318"/>
                  </a:cubicBezTo>
                  <a:cubicBezTo>
                    <a:pt x="382" y="318"/>
                    <a:pt x="379" y="317"/>
                    <a:pt x="379" y="316"/>
                  </a:cubicBezTo>
                  <a:cubicBezTo>
                    <a:pt x="379" y="316"/>
                    <a:pt x="379" y="309"/>
                    <a:pt x="379" y="309"/>
                  </a:cubicBezTo>
                  <a:cubicBezTo>
                    <a:pt x="379" y="309"/>
                    <a:pt x="375" y="304"/>
                    <a:pt x="375" y="304"/>
                  </a:cubicBezTo>
                  <a:cubicBezTo>
                    <a:pt x="375" y="303"/>
                    <a:pt x="372" y="309"/>
                    <a:pt x="372" y="309"/>
                  </a:cubicBezTo>
                  <a:cubicBezTo>
                    <a:pt x="372" y="309"/>
                    <a:pt x="368" y="304"/>
                    <a:pt x="368" y="303"/>
                  </a:cubicBezTo>
                  <a:cubicBezTo>
                    <a:pt x="369" y="303"/>
                    <a:pt x="366" y="298"/>
                    <a:pt x="366" y="298"/>
                  </a:cubicBezTo>
                  <a:cubicBezTo>
                    <a:pt x="358" y="288"/>
                    <a:pt x="358" y="288"/>
                    <a:pt x="358" y="288"/>
                  </a:cubicBezTo>
                  <a:cubicBezTo>
                    <a:pt x="358" y="283"/>
                    <a:pt x="358" y="283"/>
                    <a:pt x="358" y="283"/>
                  </a:cubicBezTo>
                  <a:cubicBezTo>
                    <a:pt x="358" y="283"/>
                    <a:pt x="362" y="279"/>
                    <a:pt x="362" y="279"/>
                  </a:cubicBezTo>
                  <a:cubicBezTo>
                    <a:pt x="363" y="279"/>
                    <a:pt x="369" y="278"/>
                    <a:pt x="369" y="280"/>
                  </a:cubicBezTo>
                  <a:cubicBezTo>
                    <a:pt x="370" y="282"/>
                    <a:pt x="375" y="289"/>
                    <a:pt x="375" y="290"/>
                  </a:cubicBezTo>
                  <a:cubicBezTo>
                    <a:pt x="375" y="291"/>
                    <a:pt x="382" y="297"/>
                    <a:pt x="383" y="297"/>
                  </a:cubicBezTo>
                  <a:cubicBezTo>
                    <a:pt x="384" y="297"/>
                    <a:pt x="387" y="299"/>
                    <a:pt x="387" y="299"/>
                  </a:cubicBezTo>
                  <a:cubicBezTo>
                    <a:pt x="388" y="300"/>
                    <a:pt x="390" y="301"/>
                    <a:pt x="391" y="302"/>
                  </a:cubicBezTo>
                  <a:cubicBezTo>
                    <a:pt x="392" y="303"/>
                    <a:pt x="394" y="302"/>
                    <a:pt x="394" y="302"/>
                  </a:cubicBezTo>
                  <a:cubicBezTo>
                    <a:pt x="399" y="301"/>
                    <a:pt x="399" y="301"/>
                    <a:pt x="399" y="301"/>
                  </a:cubicBezTo>
                  <a:cubicBezTo>
                    <a:pt x="399" y="301"/>
                    <a:pt x="404" y="297"/>
                    <a:pt x="404" y="298"/>
                  </a:cubicBezTo>
                  <a:cubicBezTo>
                    <a:pt x="404" y="299"/>
                    <a:pt x="409" y="299"/>
                    <a:pt x="408" y="300"/>
                  </a:cubicBezTo>
                  <a:cubicBezTo>
                    <a:pt x="408" y="301"/>
                    <a:pt x="408" y="305"/>
                    <a:pt x="409" y="306"/>
                  </a:cubicBezTo>
                  <a:cubicBezTo>
                    <a:pt x="409" y="307"/>
                    <a:pt x="431" y="310"/>
                    <a:pt x="431" y="310"/>
                  </a:cubicBezTo>
                  <a:cubicBezTo>
                    <a:pt x="441" y="311"/>
                    <a:pt x="441" y="311"/>
                    <a:pt x="441" y="311"/>
                  </a:cubicBezTo>
                  <a:cubicBezTo>
                    <a:pt x="441" y="311"/>
                    <a:pt x="451" y="310"/>
                    <a:pt x="452" y="310"/>
                  </a:cubicBezTo>
                  <a:cubicBezTo>
                    <a:pt x="452" y="310"/>
                    <a:pt x="459" y="311"/>
                    <a:pt x="460" y="311"/>
                  </a:cubicBezTo>
                  <a:cubicBezTo>
                    <a:pt x="460" y="311"/>
                    <a:pt x="470" y="321"/>
                    <a:pt x="470" y="321"/>
                  </a:cubicBezTo>
                  <a:cubicBezTo>
                    <a:pt x="479" y="326"/>
                    <a:pt x="479" y="326"/>
                    <a:pt x="479" y="326"/>
                  </a:cubicBezTo>
                  <a:cubicBezTo>
                    <a:pt x="481" y="325"/>
                    <a:pt x="481" y="325"/>
                    <a:pt x="481" y="325"/>
                  </a:cubicBezTo>
                  <a:cubicBezTo>
                    <a:pt x="476" y="328"/>
                    <a:pt x="476" y="328"/>
                    <a:pt x="476" y="328"/>
                  </a:cubicBezTo>
                  <a:cubicBezTo>
                    <a:pt x="476" y="328"/>
                    <a:pt x="478" y="332"/>
                    <a:pt x="478" y="332"/>
                  </a:cubicBezTo>
                  <a:cubicBezTo>
                    <a:pt x="478" y="333"/>
                    <a:pt x="487" y="339"/>
                    <a:pt x="487" y="339"/>
                  </a:cubicBezTo>
                  <a:cubicBezTo>
                    <a:pt x="487" y="339"/>
                    <a:pt x="490" y="337"/>
                    <a:pt x="490" y="337"/>
                  </a:cubicBezTo>
                  <a:cubicBezTo>
                    <a:pt x="491" y="337"/>
                    <a:pt x="493" y="336"/>
                    <a:pt x="493" y="335"/>
                  </a:cubicBezTo>
                  <a:cubicBezTo>
                    <a:pt x="493" y="334"/>
                    <a:pt x="493" y="331"/>
                    <a:pt x="493" y="330"/>
                  </a:cubicBezTo>
                  <a:cubicBezTo>
                    <a:pt x="494" y="330"/>
                    <a:pt x="495" y="329"/>
                    <a:pt x="496" y="330"/>
                  </a:cubicBezTo>
                  <a:cubicBezTo>
                    <a:pt x="496" y="332"/>
                    <a:pt x="498" y="346"/>
                    <a:pt x="497" y="346"/>
                  </a:cubicBezTo>
                  <a:cubicBezTo>
                    <a:pt x="497" y="346"/>
                    <a:pt x="500" y="356"/>
                    <a:pt x="500" y="357"/>
                  </a:cubicBezTo>
                  <a:cubicBezTo>
                    <a:pt x="500" y="357"/>
                    <a:pt x="504" y="369"/>
                    <a:pt x="504" y="370"/>
                  </a:cubicBezTo>
                  <a:cubicBezTo>
                    <a:pt x="504" y="370"/>
                    <a:pt x="511" y="384"/>
                    <a:pt x="511" y="385"/>
                  </a:cubicBezTo>
                  <a:cubicBezTo>
                    <a:pt x="512" y="385"/>
                    <a:pt x="518" y="402"/>
                    <a:pt x="518" y="402"/>
                  </a:cubicBezTo>
                  <a:cubicBezTo>
                    <a:pt x="518" y="402"/>
                    <a:pt x="522" y="409"/>
                    <a:pt x="522" y="410"/>
                  </a:cubicBezTo>
                  <a:cubicBezTo>
                    <a:pt x="521" y="411"/>
                    <a:pt x="523" y="416"/>
                    <a:pt x="524" y="417"/>
                  </a:cubicBezTo>
                  <a:cubicBezTo>
                    <a:pt x="525" y="418"/>
                    <a:pt x="529" y="419"/>
                    <a:pt x="529" y="419"/>
                  </a:cubicBezTo>
                  <a:cubicBezTo>
                    <a:pt x="529" y="419"/>
                    <a:pt x="531" y="417"/>
                    <a:pt x="532" y="417"/>
                  </a:cubicBezTo>
                  <a:cubicBezTo>
                    <a:pt x="532" y="416"/>
                    <a:pt x="534" y="413"/>
                    <a:pt x="534" y="412"/>
                  </a:cubicBezTo>
                  <a:cubicBezTo>
                    <a:pt x="535" y="411"/>
                    <a:pt x="538" y="411"/>
                    <a:pt x="538" y="412"/>
                  </a:cubicBezTo>
                  <a:cubicBezTo>
                    <a:pt x="538" y="412"/>
                    <a:pt x="541" y="414"/>
                    <a:pt x="541" y="414"/>
                  </a:cubicBezTo>
                  <a:cubicBezTo>
                    <a:pt x="541" y="422"/>
                    <a:pt x="541" y="422"/>
                    <a:pt x="541" y="422"/>
                  </a:cubicBezTo>
                  <a:cubicBezTo>
                    <a:pt x="541" y="422"/>
                    <a:pt x="542" y="427"/>
                    <a:pt x="542" y="429"/>
                  </a:cubicBezTo>
                  <a:cubicBezTo>
                    <a:pt x="543" y="431"/>
                    <a:pt x="547" y="432"/>
                    <a:pt x="547" y="432"/>
                  </a:cubicBezTo>
                  <a:cubicBezTo>
                    <a:pt x="551" y="428"/>
                    <a:pt x="551" y="428"/>
                    <a:pt x="551" y="428"/>
                  </a:cubicBezTo>
                  <a:cubicBezTo>
                    <a:pt x="553" y="420"/>
                    <a:pt x="553" y="420"/>
                    <a:pt x="553" y="420"/>
                  </a:cubicBezTo>
                  <a:cubicBezTo>
                    <a:pt x="549" y="413"/>
                    <a:pt x="549" y="413"/>
                    <a:pt x="549" y="413"/>
                  </a:cubicBezTo>
                  <a:cubicBezTo>
                    <a:pt x="549" y="413"/>
                    <a:pt x="545" y="409"/>
                    <a:pt x="545" y="409"/>
                  </a:cubicBezTo>
                  <a:cubicBezTo>
                    <a:pt x="544" y="408"/>
                    <a:pt x="541" y="408"/>
                    <a:pt x="541" y="408"/>
                  </a:cubicBezTo>
                  <a:cubicBezTo>
                    <a:pt x="541" y="408"/>
                    <a:pt x="541" y="409"/>
                    <a:pt x="542" y="410"/>
                  </a:cubicBezTo>
                  <a:cubicBezTo>
                    <a:pt x="542" y="411"/>
                    <a:pt x="541" y="411"/>
                    <a:pt x="541" y="411"/>
                  </a:cubicBezTo>
                  <a:cubicBezTo>
                    <a:pt x="537" y="410"/>
                    <a:pt x="537" y="410"/>
                    <a:pt x="537" y="410"/>
                  </a:cubicBezTo>
                  <a:cubicBezTo>
                    <a:pt x="538" y="405"/>
                    <a:pt x="538" y="405"/>
                    <a:pt x="538" y="405"/>
                  </a:cubicBezTo>
                  <a:cubicBezTo>
                    <a:pt x="538" y="405"/>
                    <a:pt x="541" y="405"/>
                    <a:pt x="541" y="405"/>
                  </a:cubicBezTo>
                  <a:cubicBezTo>
                    <a:pt x="542" y="405"/>
                    <a:pt x="541" y="398"/>
                    <a:pt x="541" y="398"/>
                  </a:cubicBezTo>
                  <a:cubicBezTo>
                    <a:pt x="541" y="398"/>
                    <a:pt x="542" y="387"/>
                    <a:pt x="542" y="387"/>
                  </a:cubicBezTo>
                  <a:cubicBezTo>
                    <a:pt x="543" y="387"/>
                    <a:pt x="542" y="375"/>
                    <a:pt x="541" y="375"/>
                  </a:cubicBezTo>
                  <a:cubicBezTo>
                    <a:pt x="539" y="374"/>
                    <a:pt x="541" y="371"/>
                    <a:pt x="541" y="371"/>
                  </a:cubicBezTo>
                  <a:cubicBezTo>
                    <a:pt x="542" y="370"/>
                    <a:pt x="548" y="368"/>
                    <a:pt x="548" y="368"/>
                  </a:cubicBezTo>
                  <a:cubicBezTo>
                    <a:pt x="552" y="361"/>
                    <a:pt x="552" y="361"/>
                    <a:pt x="552" y="361"/>
                  </a:cubicBezTo>
                  <a:cubicBezTo>
                    <a:pt x="552" y="361"/>
                    <a:pt x="558" y="357"/>
                    <a:pt x="558" y="357"/>
                  </a:cubicBezTo>
                  <a:cubicBezTo>
                    <a:pt x="559" y="356"/>
                    <a:pt x="566" y="349"/>
                    <a:pt x="566" y="348"/>
                  </a:cubicBezTo>
                  <a:cubicBezTo>
                    <a:pt x="566" y="347"/>
                    <a:pt x="567" y="344"/>
                    <a:pt x="569" y="344"/>
                  </a:cubicBezTo>
                  <a:cubicBezTo>
                    <a:pt x="571" y="344"/>
                    <a:pt x="574" y="341"/>
                    <a:pt x="574" y="341"/>
                  </a:cubicBezTo>
                  <a:cubicBezTo>
                    <a:pt x="574" y="336"/>
                    <a:pt x="574" y="336"/>
                    <a:pt x="574" y="336"/>
                  </a:cubicBezTo>
                  <a:cubicBezTo>
                    <a:pt x="574" y="336"/>
                    <a:pt x="575" y="333"/>
                    <a:pt x="576" y="333"/>
                  </a:cubicBezTo>
                  <a:cubicBezTo>
                    <a:pt x="578" y="332"/>
                    <a:pt x="581" y="332"/>
                    <a:pt x="581" y="332"/>
                  </a:cubicBezTo>
                  <a:cubicBezTo>
                    <a:pt x="581" y="332"/>
                    <a:pt x="582" y="334"/>
                    <a:pt x="582" y="334"/>
                  </a:cubicBezTo>
                  <a:cubicBezTo>
                    <a:pt x="581" y="334"/>
                    <a:pt x="590" y="332"/>
                    <a:pt x="590" y="332"/>
                  </a:cubicBezTo>
                  <a:cubicBezTo>
                    <a:pt x="590" y="332"/>
                    <a:pt x="593" y="332"/>
                    <a:pt x="594" y="332"/>
                  </a:cubicBezTo>
                  <a:cubicBezTo>
                    <a:pt x="595" y="331"/>
                    <a:pt x="597" y="329"/>
                    <a:pt x="597" y="329"/>
                  </a:cubicBezTo>
                  <a:cubicBezTo>
                    <a:pt x="597" y="329"/>
                    <a:pt x="596" y="326"/>
                    <a:pt x="597" y="327"/>
                  </a:cubicBezTo>
                  <a:cubicBezTo>
                    <a:pt x="598" y="327"/>
                    <a:pt x="601" y="330"/>
                    <a:pt x="601" y="331"/>
                  </a:cubicBezTo>
                  <a:cubicBezTo>
                    <a:pt x="600" y="331"/>
                    <a:pt x="602" y="334"/>
                    <a:pt x="602" y="336"/>
                  </a:cubicBezTo>
                  <a:cubicBezTo>
                    <a:pt x="601" y="337"/>
                    <a:pt x="609" y="345"/>
                    <a:pt x="609" y="345"/>
                  </a:cubicBezTo>
                  <a:cubicBezTo>
                    <a:pt x="609" y="345"/>
                    <a:pt x="613" y="344"/>
                    <a:pt x="612" y="345"/>
                  </a:cubicBezTo>
                  <a:cubicBezTo>
                    <a:pt x="612" y="346"/>
                    <a:pt x="611" y="350"/>
                    <a:pt x="611" y="350"/>
                  </a:cubicBezTo>
                  <a:cubicBezTo>
                    <a:pt x="611" y="350"/>
                    <a:pt x="614" y="352"/>
                    <a:pt x="615" y="352"/>
                  </a:cubicBezTo>
                  <a:cubicBezTo>
                    <a:pt x="616" y="352"/>
                    <a:pt x="618" y="357"/>
                    <a:pt x="618" y="357"/>
                  </a:cubicBezTo>
                  <a:cubicBezTo>
                    <a:pt x="618" y="357"/>
                    <a:pt x="618" y="362"/>
                    <a:pt x="618" y="363"/>
                  </a:cubicBezTo>
                  <a:cubicBezTo>
                    <a:pt x="618" y="363"/>
                    <a:pt x="618" y="368"/>
                    <a:pt x="618" y="369"/>
                  </a:cubicBezTo>
                  <a:cubicBezTo>
                    <a:pt x="618" y="370"/>
                    <a:pt x="624" y="371"/>
                    <a:pt x="624" y="371"/>
                  </a:cubicBezTo>
                  <a:cubicBezTo>
                    <a:pt x="624" y="371"/>
                    <a:pt x="630" y="367"/>
                    <a:pt x="630" y="366"/>
                  </a:cubicBezTo>
                  <a:cubicBezTo>
                    <a:pt x="630" y="366"/>
                    <a:pt x="635" y="364"/>
                    <a:pt x="635" y="362"/>
                  </a:cubicBezTo>
                  <a:cubicBezTo>
                    <a:pt x="635" y="361"/>
                    <a:pt x="638" y="373"/>
                    <a:pt x="638" y="373"/>
                  </a:cubicBezTo>
                  <a:cubicBezTo>
                    <a:pt x="641" y="381"/>
                    <a:pt x="641" y="381"/>
                    <a:pt x="641" y="381"/>
                  </a:cubicBezTo>
                  <a:cubicBezTo>
                    <a:pt x="641" y="381"/>
                    <a:pt x="642" y="387"/>
                    <a:pt x="643" y="388"/>
                  </a:cubicBezTo>
                  <a:cubicBezTo>
                    <a:pt x="644" y="389"/>
                    <a:pt x="644" y="396"/>
                    <a:pt x="644" y="397"/>
                  </a:cubicBezTo>
                  <a:cubicBezTo>
                    <a:pt x="644" y="397"/>
                    <a:pt x="647" y="402"/>
                    <a:pt x="646" y="402"/>
                  </a:cubicBezTo>
                  <a:cubicBezTo>
                    <a:pt x="645" y="403"/>
                    <a:pt x="643" y="402"/>
                    <a:pt x="643" y="403"/>
                  </a:cubicBezTo>
                  <a:cubicBezTo>
                    <a:pt x="644" y="404"/>
                    <a:pt x="644" y="407"/>
                    <a:pt x="644" y="408"/>
                  </a:cubicBezTo>
                  <a:cubicBezTo>
                    <a:pt x="644" y="408"/>
                    <a:pt x="644" y="413"/>
                    <a:pt x="644" y="413"/>
                  </a:cubicBezTo>
                  <a:cubicBezTo>
                    <a:pt x="643" y="414"/>
                    <a:pt x="643" y="416"/>
                    <a:pt x="643" y="417"/>
                  </a:cubicBezTo>
                  <a:cubicBezTo>
                    <a:pt x="643" y="418"/>
                    <a:pt x="644" y="420"/>
                    <a:pt x="644" y="420"/>
                  </a:cubicBezTo>
                  <a:cubicBezTo>
                    <a:pt x="644" y="421"/>
                    <a:pt x="644" y="422"/>
                    <a:pt x="644" y="422"/>
                  </a:cubicBezTo>
                  <a:cubicBezTo>
                    <a:pt x="644" y="422"/>
                    <a:pt x="645" y="422"/>
                    <a:pt x="645" y="421"/>
                  </a:cubicBezTo>
                  <a:cubicBezTo>
                    <a:pt x="646" y="420"/>
                    <a:pt x="648" y="420"/>
                    <a:pt x="648" y="420"/>
                  </a:cubicBezTo>
                  <a:cubicBezTo>
                    <a:pt x="649" y="421"/>
                    <a:pt x="652" y="425"/>
                    <a:pt x="653" y="426"/>
                  </a:cubicBezTo>
                  <a:cubicBezTo>
                    <a:pt x="653" y="428"/>
                    <a:pt x="657" y="434"/>
                    <a:pt x="657" y="434"/>
                  </a:cubicBezTo>
                  <a:cubicBezTo>
                    <a:pt x="658" y="435"/>
                    <a:pt x="660" y="437"/>
                    <a:pt x="659" y="439"/>
                  </a:cubicBezTo>
                  <a:cubicBezTo>
                    <a:pt x="657" y="441"/>
                    <a:pt x="657" y="441"/>
                    <a:pt x="658" y="442"/>
                  </a:cubicBezTo>
                  <a:cubicBezTo>
                    <a:pt x="658" y="443"/>
                    <a:pt x="658" y="446"/>
                    <a:pt x="660" y="448"/>
                  </a:cubicBezTo>
                  <a:cubicBezTo>
                    <a:pt x="661" y="450"/>
                    <a:pt x="665" y="454"/>
                    <a:pt x="665" y="454"/>
                  </a:cubicBezTo>
                  <a:cubicBezTo>
                    <a:pt x="665" y="454"/>
                    <a:pt x="669" y="457"/>
                    <a:pt x="670" y="458"/>
                  </a:cubicBezTo>
                  <a:cubicBezTo>
                    <a:pt x="670" y="458"/>
                    <a:pt x="675" y="459"/>
                    <a:pt x="675" y="461"/>
                  </a:cubicBezTo>
                  <a:cubicBezTo>
                    <a:pt x="676" y="463"/>
                    <a:pt x="677" y="465"/>
                    <a:pt x="677" y="465"/>
                  </a:cubicBezTo>
                  <a:cubicBezTo>
                    <a:pt x="677" y="465"/>
                    <a:pt x="681" y="466"/>
                    <a:pt x="681" y="466"/>
                  </a:cubicBezTo>
                  <a:cubicBezTo>
                    <a:pt x="681" y="466"/>
                    <a:pt x="681" y="460"/>
                    <a:pt x="680" y="459"/>
                  </a:cubicBezTo>
                  <a:cubicBezTo>
                    <a:pt x="680" y="459"/>
                    <a:pt x="676" y="451"/>
                    <a:pt x="675" y="450"/>
                  </a:cubicBezTo>
                  <a:cubicBezTo>
                    <a:pt x="675" y="450"/>
                    <a:pt x="674" y="449"/>
                    <a:pt x="675" y="447"/>
                  </a:cubicBezTo>
                  <a:cubicBezTo>
                    <a:pt x="675" y="445"/>
                    <a:pt x="674" y="439"/>
                    <a:pt x="674" y="439"/>
                  </a:cubicBezTo>
                  <a:cubicBezTo>
                    <a:pt x="667" y="430"/>
                    <a:pt x="667" y="430"/>
                    <a:pt x="667" y="430"/>
                  </a:cubicBezTo>
                  <a:cubicBezTo>
                    <a:pt x="667" y="430"/>
                    <a:pt x="660" y="424"/>
                    <a:pt x="660" y="424"/>
                  </a:cubicBezTo>
                  <a:cubicBezTo>
                    <a:pt x="660" y="425"/>
                    <a:pt x="655" y="422"/>
                    <a:pt x="655" y="420"/>
                  </a:cubicBezTo>
                  <a:cubicBezTo>
                    <a:pt x="655" y="419"/>
                    <a:pt x="655" y="414"/>
                    <a:pt x="653" y="413"/>
                  </a:cubicBezTo>
                  <a:cubicBezTo>
                    <a:pt x="652" y="412"/>
                    <a:pt x="651" y="410"/>
                    <a:pt x="649" y="409"/>
                  </a:cubicBezTo>
                  <a:cubicBezTo>
                    <a:pt x="648" y="408"/>
                    <a:pt x="649" y="402"/>
                    <a:pt x="649" y="402"/>
                  </a:cubicBezTo>
                  <a:cubicBezTo>
                    <a:pt x="650" y="401"/>
                    <a:pt x="652" y="394"/>
                    <a:pt x="652" y="393"/>
                  </a:cubicBezTo>
                  <a:cubicBezTo>
                    <a:pt x="652" y="393"/>
                    <a:pt x="653" y="386"/>
                    <a:pt x="653" y="386"/>
                  </a:cubicBezTo>
                  <a:cubicBezTo>
                    <a:pt x="653" y="386"/>
                    <a:pt x="655" y="384"/>
                    <a:pt x="655" y="385"/>
                  </a:cubicBezTo>
                  <a:cubicBezTo>
                    <a:pt x="656" y="386"/>
                    <a:pt x="658" y="385"/>
                    <a:pt x="657" y="387"/>
                  </a:cubicBezTo>
                  <a:cubicBezTo>
                    <a:pt x="657" y="390"/>
                    <a:pt x="657" y="392"/>
                    <a:pt x="657" y="392"/>
                  </a:cubicBezTo>
                  <a:cubicBezTo>
                    <a:pt x="663" y="391"/>
                    <a:pt x="663" y="391"/>
                    <a:pt x="663" y="391"/>
                  </a:cubicBezTo>
                  <a:cubicBezTo>
                    <a:pt x="667" y="395"/>
                    <a:pt x="667" y="395"/>
                    <a:pt x="667" y="395"/>
                  </a:cubicBezTo>
                  <a:cubicBezTo>
                    <a:pt x="670" y="399"/>
                    <a:pt x="670" y="399"/>
                    <a:pt x="670" y="399"/>
                  </a:cubicBezTo>
                  <a:cubicBezTo>
                    <a:pt x="673" y="401"/>
                    <a:pt x="673" y="401"/>
                    <a:pt x="673" y="401"/>
                  </a:cubicBezTo>
                  <a:cubicBezTo>
                    <a:pt x="673" y="401"/>
                    <a:pt x="674" y="405"/>
                    <a:pt x="675" y="406"/>
                  </a:cubicBezTo>
                  <a:cubicBezTo>
                    <a:pt x="675" y="406"/>
                    <a:pt x="678" y="405"/>
                    <a:pt x="678" y="405"/>
                  </a:cubicBezTo>
                  <a:cubicBezTo>
                    <a:pt x="681" y="407"/>
                    <a:pt x="681" y="407"/>
                    <a:pt x="681" y="407"/>
                  </a:cubicBezTo>
                  <a:cubicBezTo>
                    <a:pt x="681" y="407"/>
                    <a:pt x="679" y="411"/>
                    <a:pt x="680" y="412"/>
                  </a:cubicBezTo>
                  <a:cubicBezTo>
                    <a:pt x="680" y="413"/>
                    <a:pt x="681" y="416"/>
                    <a:pt x="681" y="416"/>
                  </a:cubicBezTo>
                  <a:cubicBezTo>
                    <a:pt x="684" y="414"/>
                    <a:pt x="684" y="414"/>
                    <a:pt x="684" y="414"/>
                  </a:cubicBezTo>
                  <a:cubicBezTo>
                    <a:pt x="689" y="410"/>
                    <a:pt x="689" y="410"/>
                    <a:pt x="689" y="410"/>
                  </a:cubicBezTo>
                  <a:cubicBezTo>
                    <a:pt x="691" y="407"/>
                    <a:pt x="691" y="407"/>
                    <a:pt x="691" y="407"/>
                  </a:cubicBezTo>
                  <a:cubicBezTo>
                    <a:pt x="692" y="405"/>
                    <a:pt x="692" y="405"/>
                    <a:pt x="692" y="405"/>
                  </a:cubicBezTo>
                  <a:cubicBezTo>
                    <a:pt x="698" y="402"/>
                    <a:pt x="698" y="402"/>
                    <a:pt x="698" y="402"/>
                  </a:cubicBezTo>
                  <a:cubicBezTo>
                    <a:pt x="704" y="396"/>
                    <a:pt x="704" y="396"/>
                    <a:pt x="704" y="396"/>
                  </a:cubicBezTo>
                  <a:cubicBezTo>
                    <a:pt x="704" y="385"/>
                    <a:pt x="704" y="385"/>
                    <a:pt x="704" y="385"/>
                  </a:cubicBezTo>
                  <a:cubicBezTo>
                    <a:pt x="702" y="377"/>
                    <a:pt x="702" y="377"/>
                    <a:pt x="702" y="377"/>
                  </a:cubicBezTo>
                  <a:cubicBezTo>
                    <a:pt x="697" y="370"/>
                    <a:pt x="697" y="370"/>
                    <a:pt x="697" y="370"/>
                  </a:cubicBezTo>
                  <a:cubicBezTo>
                    <a:pt x="686" y="359"/>
                    <a:pt x="686" y="359"/>
                    <a:pt x="686" y="359"/>
                  </a:cubicBezTo>
                  <a:cubicBezTo>
                    <a:pt x="682" y="354"/>
                    <a:pt x="682" y="354"/>
                    <a:pt x="682" y="354"/>
                  </a:cubicBezTo>
                  <a:cubicBezTo>
                    <a:pt x="682" y="354"/>
                    <a:pt x="679" y="350"/>
                    <a:pt x="679" y="349"/>
                  </a:cubicBezTo>
                  <a:cubicBezTo>
                    <a:pt x="679" y="348"/>
                    <a:pt x="680" y="343"/>
                    <a:pt x="680" y="343"/>
                  </a:cubicBezTo>
                  <a:cubicBezTo>
                    <a:pt x="683" y="341"/>
                    <a:pt x="683" y="341"/>
                    <a:pt x="683" y="341"/>
                  </a:cubicBezTo>
                  <a:cubicBezTo>
                    <a:pt x="688" y="335"/>
                    <a:pt x="688" y="335"/>
                    <a:pt x="688" y="335"/>
                  </a:cubicBezTo>
                  <a:cubicBezTo>
                    <a:pt x="688" y="335"/>
                    <a:pt x="692" y="333"/>
                    <a:pt x="693" y="333"/>
                  </a:cubicBezTo>
                  <a:cubicBezTo>
                    <a:pt x="694" y="334"/>
                    <a:pt x="699" y="334"/>
                    <a:pt x="699" y="334"/>
                  </a:cubicBezTo>
                  <a:cubicBezTo>
                    <a:pt x="699" y="335"/>
                    <a:pt x="700" y="334"/>
                    <a:pt x="699" y="335"/>
                  </a:cubicBezTo>
                  <a:cubicBezTo>
                    <a:pt x="699" y="336"/>
                    <a:pt x="699" y="341"/>
                    <a:pt x="700" y="341"/>
                  </a:cubicBezTo>
                  <a:cubicBezTo>
                    <a:pt x="700" y="342"/>
                    <a:pt x="702" y="342"/>
                    <a:pt x="702" y="342"/>
                  </a:cubicBezTo>
                  <a:cubicBezTo>
                    <a:pt x="702" y="342"/>
                    <a:pt x="704" y="342"/>
                    <a:pt x="704" y="341"/>
                  </a:cubicBezTo>
                  <a:cubicBezTo>
                    <a:pt x="704" y="340"/>
                    <a:pt x="704" y="336"/>
                    <a:pt x="704" y="336"/>
                  </a:cubicBezTo>
                  <a:cubicBezTo>
                    <a:pt x="704" y="335"/>
                    <a:pt x="705" y="335"/>
                    <a:pt x="705" y="335"/>
                  </a:cubicBezTo>
                  <a:cubicBezTo>
                    <a:pt x="706" y="335"/>
                    <a:pt x="708" y="335"/>
                    <a:pt x="708" y="335"/>
                  </a:cubicBezTo>
                  <a:cubicBezTo>
                    <a:pt x="711" y="332"/>
                    <a:pt x="711" y="332"/>
                    <a:pt x="711" y="332"/>
                  </a:cubicBezTo>
                  <a:cubicBezTo>
                    <a:pt x="715" y="334"/>
                    <a:pt x="715" y="334"/>
                    <a:pt x="715" y="334"/>
                  </a:cubicBezTo>
                  <a:cubicBezTo>
                    <a:pt x="720" y="330"/>
                    <a:pt x="720" y="330"/>
                    <a:pt x="720" y="330"/>
                  </a:cubicBezTo>
                  <a:cubicBezTo>
                    <a:pt x="720" y="330"/>
                    <a:pt x="722" y="329"/>
                    <a:pt x="723" y="329"/>
                  </a:cubicBezTo>
                  <a:cubicBezTo>
                    <a:pt x="723" y="330"/>
                    <a:pt x="727" y="326"/>
                    <a:pt x="727" y="326"/>
                  </a:cubicBezTo>
                  <a:cubicBezTo>
                    <a:pt x="732" y="325"/>
                    <a:pt x="732" y="325"/>
                    <a:pt x="732" y="325"/>
                  </a:cubicBezTo>
                  <a:cubicBezTo>
                    <a:pt x="735" y="324"/>
                    <a:pt x="735" y="324"/>
                    <a:pt x="735" y="324"/>
                  </a:cubicBezTo>
                  <a:cubicBezTo>
                    <a:pt x="735" y="324"/>
                    <a:pt x="737" y="320"/>
                    <a:pt x="737" y="321"/>
                  </a:cubicBezTo>
                  <a:cubicBezTo>
                    <a:pt x="737" y="321"/>
                    <a:pt x="746" y="311"/>
                    <a:pt x="746" y="311"/>
                  </a:cubicBezTo>
                  <a:cubicBezTo>
                    <a:pt x="749" y="304"/>
                    <a:pt x="749" y="304"/>
                    <a:pt x="749" y="304"/>
                  </a:cubicBezTo>
                  <a:cubicBezTo>
                    <a:pt x="753" y="293"/>
                    <a:pt x="753" y="293"/>
                    <a:pt x="753" y="293"/>
                  </a:cubicBezTo>
                  <a:cubicBezTo>
                    <a:pt x="755" y="280"/>
                    <a:pt x="755" y="280"/>
                    <a:pt x="755" y="280"/>
                  </a:cubicBezTo>
                  <a:cubicBezTo>
                    <a:pt x="755" y="276"/>
                    <a:pt x="755" y="276"/>
                    <a:pt x="755" y="276"/>
                  </a:cubicBezTo>
                  <a:cubicBezTo>
                    <a:pt x="755" y="276"/>
                    <a:pt x="752" y="279"/>
                    <a:pt x="751" y="279"/>
                  </a:cubicBezTo>
                  <a:cubicBezTo>
                    <a:pt x="751" y="279"/>
                    <a:pt x="748" y="278"/>
                    <a:pt x="748" y="278"/>
                  </a:cubicBezTo>
                  <a:cubicBezTo>
                    <a:pt x="750" y="275"/>
                    <a:pt x="750" y="275"/>
                    <a:pt x="750" y="275"/>
                  </a:cubicBezTo>
                  <a:cubicBezTo>
                    <a:pt x="750" y="275"/>
                    <a:pt x="751" y="272"/>
                    <a:pt x="751" y="271"/>
                  </a:cubicBezTo>
                  <a:cubicBezTo>
                    <a:pt x="750" y="271"/>
                    <a:pt x="747" y="270"/>
                    <a:pt x="747" y="270"/>
                  </a:cubicBezTo>
                  <a:cubicBezTo>
                    <a:pt x="747" y="270"/>
                    <a:pt x="748" y="267"/>
                    <a:pt x="749" y="267"/>
                  </a:cubicBezTo>
                  <a:cubicBezTo>
                    <a:pt x="748" y="267"/>
                    <a:pt x="743" y="262"/>
                    <a:pt x="743" y="262"/>
                  </a:cubicBezTo>
                  <a:cubicBezTo>
                    <a:pt x="743" y="262"/>
                    <a:pt x="736" y="252"/>
                    <a:pt x="736" y="252"/>
                  </a:cubicBezTo>
                  <a:cubicBezTo>
                    <a:pt x="735" y="253"/>
                    <a:pt x="730" y="249"/>
                    <a:pt x="729" y="249"/>
                  </a:cubicBezTo>
                  <a:cubicBezTo>
                    <a:pt x="729" y="249"/>
                    <a:pt x="729" y="249"/>
                    <a:pt x="728" y="248"/>
                  </a:cubicBezTo>
                  <a:cubicBezTo>
                    <a:pt x="728" y="247"/>
                    <a:pt x="733" y="240"/>
                    <a:pt x="733" y="240"/>
                  </a:cubicBezTo>
                  <a:cubicBezTo>
                    <a:pt x="733" y="239"/>
                    <a:pt x="738" y="234"/>
                    <a:pt x="739" y="234"/>
                  </a:cubicBezTo>
                  <a:cubicBezTo>
                    <a:pt x="739" y="235"/>
                    <a:pt x="742" y="235"/>
                    <a:pt x="742" y="235"/>
                  </a:cubicBezTo>
                  <a:cubicBezTo>
                    <a:pt x="742" y="235"/>
                    <a:pt x="742" y="231"/>
                    <a:pt x="741" y="231"/>
                  </a:cubicBezTo>
                  <a:cubicBezTo>
                    <a:pt x="741" y="231"/>
                    <a:pt x="730" y="230"/>
                    <a:pt x="730" y="230"/>
                  </a:cubicBezTo>
                  <a:cubicBezTo>
                    <a:pt x="730" y="230"/>
                    <a:pt x="725" y="233"/>
                    <a:pt x="725" y="233"/>
                  </a:cubicBezTo>
                  <a:cubicBezTo>
                    <a:pt x="725" y="234"/>
                    <a:pt x="722" y="234"/>
                    <a:pt x="722" y="234"/>
                  </a:cubicBezTo>
                  <a:cubicBezTo>
                    <a:pt x="721" y="230"/>
                    <a:pt x="721" y="230"/>
                    <a:pt x="721" y="230"/>
                  </a:cubicBezTo>
                  <a:cubicBezTo>
                    <a:pt x="717" y="228"/>
                    <a:pt x="717" y="228"/>
                    <a:pt x="717" y="228"/>
                  </a:cubicBezTo>
                  <a:cubicBezTo>
                    <a:pt x="712" y="226"/>
                    <a:pt x="712" y="226"/>
                    <a:pt x="712" y="226"/>
                  </a:cubicBezTo>
                  <a:cubicBezTo>
                    <a:pt x="712" y="223"/>
                    <a:pt x="712" y="223"/>
                    <a:pt x="712" y="223"/>
                  </a:cubicBezTo>
                  <a:cubicBezTo>
                    <a:pt x="712" y="223"/>
                    <a:pt x="715" y="222"/>
                    <a:pt x="716" y="221"/>
                  </a:cubicBezTo>
                  <a:cubicBezTo>
                    <a:pt x="716" y="221"/>
                    <a:pt x="720" y="219"/>
                    <a:pt x="720" y="218"/>
                  </a:cubicBezTo>
                  <a:cubicBezTo>
                    <a:pt x="720" y="216"/>
                    <a:pt x="723" y="213"/>
                    <a:pt x="723" y="213"/>
                  </a:cubicBezTo>
                  <a:cubicBezTo>
                    <a:pt x="724" y="213"/>
                    <a:pt x="726" y="211"/>
                    <a:pt x="726" y="211"/>
                  </a:cubicBezTo>
                  <a:cubicBezTo>
                    <a:pt x="727" y="211"/>
                    <a:pt x="730" y="214"/>
                    <a:pt x="729" y="214"/>
                  </a:cubicBezTo>
                  <a:cubicBezTo>
                    <a:pt x="729" y="214"/>
                    <a:pt x="727" y="217"/>
                    <a:pt x="728" y="218"/>
                  </a:cubicBezTo>
                  <a:cubicBezTo>
                    <a:pt x="728" y="219"/>
                    <a:pt x="730" y="222"/>
                    <a:pt x="730" y="223"/>
                  </a:cubicBezTo>
                  <a:cubicBezTo>
                    <a:pt x="730" y="223"/>
                    <a:pt x="729" y="225"/>
                    <a:pt x="729" y="225"/>
                  </a:cubicBezTo>
                  <a:cubicBezTo>
                    <a:pt x="731" y="224"/>
                    <a:pt x="731" y="224"/>
                    <a:pt x="731" y="224"/>
                  </a:cubicBezTo>
                  <a:cubicBezTo>
                    <a:pt x="731" y="224"/>
                    <a:pt x="734" y="222"/>
                    <a:pt x="734" y="222"/>
                  </a:cubicBezTo>
                  <a:cubicBezTo>
                    <a:pt x="734" y="221"/>
                    <a:pt x="736" y="219"/>
                    <a:pt x="737" y="219"/>
                  </a:cubicBezTo>
                  <a:cubicBezTo>
                    <a:pt x="737" y="219"/>
                    <a:pt x="743" y="218"/>
                    <a:pt x="743" y="218"/>
                  </a:cubicBezTo>
                  <a:cubicBezTo>
                    <a:pt x="743" y="219"/>
                    <a:pt x="748" y="220"/>
                    <a:pt x="748" y="220"/>
                  </a:cubicBezTo>
                  <a:cubicBezTo>
                    <a:pt x="749" y="229"/>
                    <a:pt x="749" y="229"/>
                    <a:pt x="749" y="229"/>
                  </a:cubicBezTo>
                  <a:cubicBezTo>
                    <a:pt x="749" y="229"/>
                    <a:pt x="762" y="232"/>
                    <a:pt x="762" y="233"/>
                  </a:cubicBezTo>
                  <a:cubicBezTo>
                    <a:pt x="762" y="234"/>
                    <a:pt x="760" y="235"/>
                    <a:pt x="760" y="235"/>
                  </a:cubicBezTo>
                  <a:cubicBezTo>
                    <a:pt x="760" y="235"/>
                    <a:pt x="760" y="238"/>
                    <a:pt x="761" y="238"/>
                  </a:cubicBezTo>
                  <a:cubicBezTo>
                    <a:pt x="761" y="238"/>
                    <a:pt x="764" y="240"/>
                    <a:pt x="764" y="241"/>
                  </a:cubicBezTo>
                  <a:cubicBezTo>
                    <a:pt x="765" y="242"/>
                    <a:pt x="765" y="246"/>
                    <a:pt x="765" y="246"/>
                  </a:cubicBezTo>
                  <a:cubicBezTo>
                    <a:pt x="765" y="246"/>
                    <a:pt x="764" y="250"/>
                    <a:pt x="764" y="250"/>
                  </a:cubicBezTo>
                  <a:cubicBezTo>
                    <a:pt x="764" y="251"/>
                    <a:pt x="768" y="253"/>
                    <a:pt x="768" y="253"/>
                  </a:cubicBezTo>
                  <a:cubicBezTo>
                    <a:pt x="777" y="250"/>
                    <a:pt x="777" y="250"/>
                    <a:pt x="777" y="250"/>
                  </a:cubicBezTo>
                  <a:cubicBezTo>
                    <a:pt x="777" y="250"/>
                    <a:pt x="782" y="246"/>
                    <a:pt x="782" y="246"/>
                  </a:cubicBezTo>
                  <a:cubicBezTo>
                    <a:pt x="782" y="245"/>
                    <a:pt x="776" y="232"/>
                    <a:pt x="776" y="232"/>
                  </a:cubicBezTo>
                  <a:cubicBezTo>
                    <a:pt x="764" y="224"/>
                    <a:pt x="764" y="224"/>
                    <a:pt x="764" y="224"/>
                  </a:cubicBezTo>
                  <a:cubicBezTo>
                    <a:pt x="759" y="220"/>
                    <a:pt x="759" y="220"/>
                    <a:pt x="759" y="220"/>
                  </a:cubicBezTo>
                  <a:cubicBezTo>
                    <a:pt x="766" y="213"/>
                    <a:pt x="766" y="213"/>
                    <a:pt x="766" y="213"/>
                  </a:cubicBezTo>
                  <a:cubicBezTo>
                    <a:pt x="766" y="206"/>
                    <a:pt x="766" y="206"/>
                    <a:pt x="766" y="206"/>
                  </a:cubicBezTo>
                  <a:cubicBezTo>
                    <a:pt x="766" y="206"/>
                    <a:pt x="767" y="200"/>
                    <a:pt x="768" y="200"/>
                  </a:cubicBezTo>
                  <a:cubicBezTo>
                    <a:pt x="768" y="200"/>
                    <a:pt x="772" y="197"/>
                    <a:pt x="772" y="197"/>
                  </a:cubicBezTo>
                  <a:cubicBezTo>
                    <a:pt x="777" y="201"/>
                    <a:pt x="777" y="201"/>
                    <a:pt x="777" y="201"/>
                  </a:cubicBezTo>
                  <a:cubicBezTo>
                    <a:pt x="785" y="196"/>
                    <a:pt x="785" y="196"/>
                    <a:pt x="785" y="196"/>
                  </a:cubicBezTo>
                  <a:cubicBezTo>
                    <a:pt x="789" y="181"/>
                    <a:pt x="789" y="181"/>
                    <a:pt x="789" y="181"/>
                  </a:cubicBezTo>
                  <a:cubicBezTo>
                    <a:pt x="789" y="160"/>
                    <a:pt x="789" y="160"/>
                    <a:pt x="789" y="160"/>
                  </a:cubicBezTo>
                  <a:cubicBezTo>
                    <a:pt x="783" y="148"/>
                    <a:pt x="783" y="148"/>
                    <a:pt x="783" y="148"/>
                  </a:cubicBezTo>
                  <a:cubicBezTo>
                    <a:pt x="783" y="148"/>
                    <a:pt x="779" y="141"/>
                    <a:pt x="779" y="141"/>
                  </a:cubicBezTo>
                  <a:cubicBezTo>
                    <a:pt x="778" y="141"/>
                    <a:pt x="774" y="133"/>
                    <a:pt x="774" y="133"/>
                  </a:cubicBezTo>
                  <a:cubicBezTo>
                    <a:pt x="763" y="129"/>
                    <a:pt x="763" y="129"/>
                    <a:pt x="763" y="129"/>
                  </a:cubicBezTo>
                  <a:cubicBezTo>
                    <a:pt x="759" y="129"/>
                    <a:pt x="759" y="129"/>
                    <a:pt x="759" y="129"/>
                  </a:cubicBezTo>
                  <a:cubicBezTo>
                    <a:pt x="756" y="133"/>
                    <a:pt x="756" y="133"/>
                    <a:pt x="756" y="133"/>
                  </a:cubicBezTo>
                  <a:cubicBezTo>
                    <a:pt x="753" y="130"/>
                    <a:pt x="753" y="130"/>
                    <a:pt x="753" y="130"/>
                  </a:cubicBezTo>
                  <a:cubicBezTo>
                    <a:pt x="749" y="122"/>
                    <a:pt x="749" y="122"/>
                    <a:pt x="749" y="122"/>
                  </a:cubicBezTo>
                  <a:cubicBezTo>
                    <a:pt x="749" y="127"/>
                    <a:pt x="749" y="127"/>
                    <a:pt x="749" y="127"/>
                  </a:cubicBezTo>
                  <a:cubicBezTo>
                    <a:pt x="749" y="127"/>
                    <a:pt x="750" y="130"/>
                    <a:pt x="749" y="130"/>
                  </a:cubicBezTo>
                  <a:cubicBezTo>
                    <a:pt x="749" y="131"/>
                    <a:pt x="746" y="126"/>
                    <a:pt x="746" y="126"/>
                  </a:cubicBezTo>
                  <a:cubicBezTo>
                    <a:pt x="746" y="126"/>
                    <a:pt x="741" y="125"/>
                    <a:pt x="741" y="125"/>
                  </a:cubicBezTo>
                  <a:cubicBezTo>
                    <a:pt x="741" y="125"/>
                    <a:pt x="738" y="124"/>
                    <a:pt x="738" y="124"/>
                  </a:cubicBezTo>
                  <a:cubicBezTo>
                    <a:pt x="738" y="124"/>
                    <a:pt x="746" y="115"/>
                    <a:pt x="745" y="116"/>
                  </a:cubicBezTo>
                  <a:cubicBezTo>
                    <a:pt x="744" y="116"/>
                    <a:pt x="746" y="104"/>
                    <a:pt x="746" y="104"/>
                  </a:cubicBezTo>
                  <a:cubicBezTo>
                    <a:pt x="746" y="104"/>
                    <a:pt x="749" y="99"/>
                    <a:pt x="749" y="99"/>
                  </a:cubicBezTo>
                  <a:cubicBezTo>
                    <a:pt x="749" y="100"/>
                    <a:pt x="760" y="98"/>
                    <a:pt x="760" y="98"/>
                  </a:cubicBezTo>
                  <a:cubicBezTo>
                    <a:pt x="760" y="98"/>
                    <a:pt x="778" y="98"/>
                    <a:pt x="778" y="98"/>
                  </a:cubicBezTo>
                  <a:cubicBezTo>
                    <a:pt x="778" y="98"/>
                    <a:pt x="788" y="98"/>
                    <a:pt x="788" y="98"/>
                  </a:cubicBezTo>
                  <a:cubicBezTo>
                    <a:pt x="788" y="98"/>
                    <a:pt x="788" y="100"/>
                    <a:pt x="789" y="101"/>
                  </a:cubicBezTo>
                  <a:cubicBezTo>
                    <a:pt x="789" y="101"/>
                    <a:pt x="797" y="100"/>
                    <a:pt x="797" y="100"/>
                  </a:cubicBezTo>
                  <a:cubicBezTo>
                    <a:pt x="803" y="99"/>
                    <a:pt x="803" y="99"/>
                    <a:pt x="803" y="99"/>
                  </a:cubicBezTo>
                  <a:cubicBezTo>
                    <a:pt x="805" y="99"/>
                    <a:pt x="805" y="99"/>
                    <a:pt x="805" y="99"/>
                  </a:cubicBezTo>
                  <a:cubicBezTo>
                    <a:pt x="805" y="99"/>
                    <a:pt x="802" y="95"/>
                    <a:pt x="802" y="95"/>
                  </a:cubicBezTo>
                  <a:cubicBezTo>
                    <a:pt x="801" y="95"/>
                    <a:pt x="798" y="94"/>
                    <a:pt x="798" y="94"/>
                  </a:cubicBezTo>
                  <a:cubicBezTo>
                    <a:pt x="797" y="94"/>
                    <a:pt x="800" y="88"/>
                    <a:pt x="800" y="87"/>
                  </a:cubicBezTo>
                  <a:cubicBezTo>
                    <a:pt x="800" y="86"/>
                    <a:pt x="799" y="82"/>
                    <a:pt x="801" y="83"/>
                  </a:cubicBezTo>
                  <a:cubicBezTo>
                    <a:pt x="802" y="83"/>
                    <a:pt x="811" y="83"/>
                    <a:pt x="811" y="83"/>
                  </a:cubicBezTo>
                  <a:cubicBezTo>
                    <a:pt x="811" y="83"/>
                    <a:pt x="814" y="86"/>
                    <a:pt x="814" y="87"/>
                  </a:cubicBezTo>
                  <a:cubicBezTo>
                    <a:pt x="814" y="88"/>
                    <a:pt x="820" y="92"/>
                    <a:pt x="820" y="92"/>
                  </a:cubicBezTo>
                  <a:cubicBezTo>
                    <a:pt x="820" y="92"/>
                    <a:pt x="823" y="88"/>
                    <a:pt x="823" y="88"/>
                  </a:cubicBezTo>
                  <a:cubicBezTo>
                    <a:pt x="823" y="87"/>
                    <a:pt x="825" y="85"/>
                    <a:pt x="825" y="85"/>
                  </a:cubicBezTo>
                  <a:cubicBezTo>
                    <a:pt x="825" y="84"/>
                    <a:pt x="822" y="81"/>
                    <a:pt x="822" y="81"/>
                  </a:cubicBezTo>
                  <a:cubicBezTo>
                    <a:pt x="822" y="81"/>
                    <a:pt x="825" y="78"/>
                    <a:pt x="826" y="80"/>
                  </a:cubicBezTo>
                  <a:cubicBezTo>
                    <a:pt x="828" y="81"/>
                    <a:pt x="831" y="88"/>
                    <a:pt x="831" y="88"/>
                  </a:cubicBezTo>
                  <a:cubicBezTo>
                    <a:pt x="831" y="88"/>
                    <a:pt x="828" y="95"/>
                    <a:pt x="828" y="96"/>
                  </a:cubicBezTo>
                  <a:cubicBezTo>
                    <a:pt x="828" y="97"/>
                    <a:pt x="827" y="103"/>
                    <a:pt x="827" y="104"/>
                  </a:cubicBezTo>
                  <a:cubicBezTo>
                    <a:pt x="827" y="104"/>
                    <a:pt x="824" y="107"/>
                    <a:pt x="824" y="107"/>
                  </a:cubicBezTo>
                  <a:cubicBezTo>
                    <a:pt x="824" y="107"/>
                    <a:pt x="822" y="107"/>
                    <a:pt x="822" y="108"/>
                  </a:cubicBezTo>
                  <a:cubicBezTo>
                    <a:pt x="822" y="108"/>
                    <a:pt x="824" y="113"/>
                    <a:pt x="824" y="113"/>
                  </a:cubicBezTo>
                  <a:cubicBezTo>
                    <a:pt x="824" y="113"/>
                    <a:pt x="825" y="118"/>
                    <a:pt x="826" y="118"/>
                  </a:cubicBezTo>
                  <a:cubicBezTo>
                    <a:pt x="826" y="118"/>
                    <a:pt x="842" y="132"/>
                    <a:pt x="842" y="132"/>
                  </a:cubicBezTo>
                  <a:cubicBezTo>
                    <a:pt x="852" y="142"/>
                    <a:pt x="852" y="142"/>
                    <a:pt x="852" y="142"/>
                  </a:cubicBezTo>
                  <a:cubicBezTo>
                    <a:pt x="859" y="148"/>
                    <a:pt x="859" y="148"/>
                    <a:pt x="859" y="148"/>
                  </a:cubicBezTo>
                  <a:cubicBezTo>
                    <a:pt x="861" y="148"/>
                    <a:pt x="861" y="148"/>
                    <a:pt x="861" y="148"/>
                  </a:cubicBezTo>
                  <a:cubicBezTo>
                    <a:pt x="861" y="148"/>
                    <a:pt x="863" y="140"/>
                    <a:pt x="862" y="140"/>
                  </a:cubicBezTo>
                  <a:cubicBezTo>
                    <a:pt x="861" y="140"/>
                    <a:pt x="859" y="138"/>
                    <a:pt x="859" y="137"/>
                  </a:cubicBezTo>
                  <a:cubicBezTo>
                    <a:pt x="859" y="137"/>
                    <a:pt x="860" y="134"/>
                    <a:pt x="861" y="135"/>
                  </a:cubicBezTo>
                  <a:cubicBezTo>
                    <a:pt x="862" y="135"/>
                    <a:pt x="864" y="135"/>
                    <a:pt x="864" y="135"/>
                  </a:cubicBezTo>
                  <a:cubicBezTo>
                    <a:pt x="859" y="129"/>
                    <a:pt x="859" y="129"/>
                    <a:pt x="859" y="129"/>
                  </a:cubicBezTo>
                  <a:cubicBezTo>
                    <a:pt x="861" y="126"/>
                    <a:pt x="861" y="126"/>
                    <a:pt x="861" y="126"/>
                  </a:cubicBezTo>
                  <a:cubicBezTo>
                    <a:pt x="865" y="127"/>
                    <a:pt x="865" y="127"/>
                    <a:pt x="865" y="127"/>
                  </a:cubicBezTo>
                  <a:cubicBezTo>
                    <a:pt x="860" y="122"/>
                    <a:pt x="860" y="122"/>
                    <a:pt x="860" y="122"/>
                  </a:cubicBezTo>
                  <a:cubicBezTo>
                    <a:pt x="857" y="117"/>
                    <a:pt x="857" y="117"/>
                    <a:pt x="857" y="117"/>
                  </a:cubicBezTo>
                  <a:cubicBezTo>
                    <a:pt x="857" y="117"/>
                    <a:pt x="860" y="117"/>
                    <a:pt x="860" y="118"/>
                  </a:cubicBezTo>
                  <a:cubicBezTo>
                    <a:pt x="860" y="118"/>
                    <a:pt x="863" y="116"/>
                    <a:pt x="862" y="115"/>
                  </a:cubicBezTo>
                  <a:cubicBezTo>
                    <a:pt x="861" y="115"/>
                    <a:pt x="855" y="113"/>
                    <a:pt x="855" y="113"/>
                  </a:cubicBezTo>
                  <a:cubicBezTo>
                    <a:pt x="855" y="112"/>
                    <a:pt x="852" y="112"/>
                    <a:pt x="852" y="111"/>
                  </a:cubicBezTo>
                  <a:cubicBezTo>
                    <a:pt x="852" y="110"/>
                    <a:pt x="852" y="108"/>
                    <a:pt x="852" y="108"/>
                  </a:cubicBezTo>
                  <a:cubicBezTo>
                    <a:pt x="851" y="108"/>
                    <a:pt x="847" y="105"/>
                    <a:pt x="847" y="105"/>
                  </a:cubicBezTo>
                  <a:cubicBezTo>
                    <a:pt x="843" y="106"/>
                    <a:pt x="843" y="106"/>
                    <a:pt x="843" y="106"/>
                  </a:cubicBezTo>
                  <a:cubicBezTo>
                    <a:pt x="842" y="102"/>
                    <a:pt x="842" y="102"/>
                    <a:pt x="842" y="102"/>
                  </a:cubicBezTo>
                  <a:cubicBezTo>
                    <a:pt x="843" y="100"/>
                    <a:pt x="843" y="100"/>
                    <a:pt x="843" y="100"/>
                  </a:cubicBezTo>
                  <a:cubicBezTo>
                    <a:pt x="843" y="100"/>
                    <a:pt x="839" y="95"/>
                    <a:pt x="839" y="95"/>
                  </a:cubicBezTo>
                  <a:cubicBezTo>
                    <a:pt x="839" y="95"/>
                    <a:pt x="846" y="93"/>
                    <a:pt x="847" y="93"/>
                  </a:cubicBezTo>
                  <a:cubicBezTo>
                    <a:pt x="847" y="93"/>
                    <a:pt x="850" y="92"/>
                    <a:pt x="850" y="93"/>
                  </a:cubicBezTo>
                  <a:cubicBezTo>
                    <a:pt x="850" y="95"/>
                    <a:pt x="852" y="96"/>
                    <a:pt x="852" y="96"/>
                  </a:cubicBezTo>
                  <a:cubicBezTo>
                    <a:pt x="855" y="93"/>
                    <a:pt x="855" y="93"/>
                    <a:pt x="855" y="93"/>
                  </a:cubicBezTo>
                  <a:cubicBezTo>
                    <a:pt x="855" y="93"/>
                    <a:pt x="858" y="91"/>
                    <a:pt x="858" y="91"/>
                  </a:cubicBezTo>
                  <a:cubicBezTo>
                    <a:pt x="859" y="92"/>
                    <a:pt x="864" y="93"/>
                    <a:pt x="865" y="93"/>
                  </a:cubicBezTo>
                  <a:cubicBezTo>
                    <a:pt x="865" y="94"/>
                    <a:pt x="868" y="95"/>
                    <a:pt x="869" y="95"/>
                  </a:cubicBezTo>
                  <a:cubicBezTo>
                    <a:pt x="869" y="95"/>
                    <a:pt x="869" y="93"/>
                    <a:pt x="869" y="93"/>
                  </a:cubicBezTo>
                  <a:cubicBezTo>
                    <a:pt x="869" y="91"/>
                    <a:pt x="869" y="91"/>
                    <a:pt x="869" y="91"/>
                  </a:cubicBezTo>
                  <a:cubicBezTo>
                    <a:pt x="873" y="85"/>
                    <a:pt x="873" y="85"/>
                    <a:pt x="873" y="85"/>
                  </a:cubicBezTo>
                  <a:cubicBezTo>
                    <a:pt x="873" y="85"/>
                    <a:pt x="875" y="82"/>
                    <a:pt x="877" y="82"/>
                  </a:cubicBezTo>
                  <a:cubicBezTo>
                    <a:pt x="878" y="82"/>
                    <a:pt x="882" y="79"/>
                    <a:pt x="882" y="79"/>
                  </a:cubicBezTo>
                  <a:cubicBezTo>
                    <a:pt x="883" y="80"/>
                    <a:pt x="888" y="79"/>
                    <a:pt x="889" y="81"/>
                  </a:cubicBezTo>
                  <a:cubicBezTo>
                    <a:pt x="889" y="82"/>
                    <a:pt x="892" y="80"/>
                    <a:pt x="892" y="80"/>
                  </a:cubicBezTo>
                  <a:cubicBezTo>
                    <a:pt x="892" y="80"/>
                    <a:pt x="890" y="77"/>
                    <a:pt x="889" y="77"/>
                  </a:cubicBezTo>
                  <a:cubicBezTo>
                    <a:pt x="889" y="78"/>
                    <a:pt x="880" y="74"/>
                    <a:pt x="880" y="74"/>
                  </a:cubicBezTo>
                  <a:cubicBezTo>
                    <a:pt x="880" y="74"/>
                    <a:pt x="874" y="71"/>
                    <a:pt x="874" y="71"/>
                  </a:cubicBezTo>
                  <a:cubicBezTo>
                    <a:pt x="874" y="71"/>
                    <a:pt x="871" y="69"/>
                    <a:pt x="870" y="69"/>
                  </a:cubicBezTo>
                  <a:cubicBezTo>
                    <a:pt x="870" y="69"/>
                    <a:pt x="873" y="68"/>
                    <a:pt x="874" y="68"/>
                  </a:cubicBezTo>
                  <a:cubicBezTo>
                    <a:pt x="875" y="68"/>
                    <a:pt x="877" y="65"/>
                    <a:pt x="877" y="65"/>
                  </a:cubicBezTo>
                  <a:cubicBezTo>
                    <a:pt x="877" y="65"/>
                    <a:pt x="876" y="62"/>
                    <a:pt x="875" y="62"/>
                  </a:cubicBezTo>
                  <a:cubicBezTo>
                    <a:pt x="875" y="61"/>
                    <a:pt x="879" y="62"/>
                    <a:pt x="880" y="62"/>
                  </a:cubicBezTo>
                  <a:cubicBezTo>
                    <a:pt x="882" y="63"/>
                    <a:pt x="889" y="63"/>
                    <a:pt x="889" y="64"/>
                  </a:cubicBezTo>
                  <a:cubicBezTo>
                    <a:pt x="888" y="64"/>
                    <a:pt x="893" y="64"/>
                    <a:pt x="893" y="65"/>
                  </a:cubicBezTo>
                  <a:cubicBezTo>
                    <a:pt x="893" y="67"/>
                    <a:pt x="895" y="67"/>
                    <a:pt x="896" y="68"/>
                  </a:cubicBezTo>
                  <a:cubicBezTo>
                    <a:pt x="896" y="68"/>
                    <a:pt x="902" y="69"/>
                    <a:pt x="903" y="69"/>
                  </a:cubicBezTo>
                  <a:cubicBezTo>
                    <a:pt x="903" y="70"/>
                    <a:pt x="909" y="69"/>
                    <a:pt x="909" y="70"/>
                  </a:cubicBezTo>
                  <a:cubicBezTo>
                    <a:pt x="909" y="71"/>
                    <a:pt x="911" y="70"/>
                    <a:pt x="911" y="70"/>
                  </a:cubicBezTo>
                  <a:cubicBezTo>
                    <a:pt x="911" y="70"/>
                    <a:pt x="910" y="65"/>
                    <a:pt x="909" y="65"/>
                  </a:cubicBezTo>
                  <a:close/>
                  <a:moveTo>
                    <a:pt x="290" y="248"/>
                  </a:moveTo>
                  <a:cubicBezTo>
                    <a:pt x="288" y="251"/>
                    <a:pt x="288" y="255"/>
                    <a:pt x="287" y="258"/>
                  </a:cubicBezTo>
                  <a:cubicBezTo>
                    <a:pt x="285" y="261"/>
                    <a:pt x="284" y="263"/>
                    <a:pt x="283" y="264"/>
                  </a:cubicBezTo>
                  <a:cubicBezTo>
                    <a:pt x="282" y="266"/>
                    <a:pt x="282" y="269"/>
                    <a:pt x="280" y="270"/>
                  </a:cubicBezTo>
                  <a:cubicBezTo>
                    <a:pt x="278" y="271"/>
                    <a:pt x="275" y="273"/>
                    <a:pt x="274" y="272"/>
                  </a:cubicBezTo>
                  <a:cubicBezTo>
                    <a:pt x="272" y="271"/>
                    <a:pt x="265" y="271"/>
                    <a:pt x="264" y="271"/>
                  </a:cubicBezTo>
                  <a:cubicBezTo>
                    <a:pt x="264" y="271"/>
                    <a:pt x="256" y="271"/>
                    <a:pt x="255" y="273"/>
                  </a:cubicBezTo>
                  <a:cubicBezTo>
                    <a:pt x="254" y="274"/>
                    <a:pt x="248" y="273"/>
                    <a:pt x="247" y="273"/>
                  </a:cubicBezTo>
                  <a:cubicBezTo>
                    <a:pt x="246" y="272"/>
                    <a:pt x="234" y="267"/>
                    <a:pt x="233" y="267"/>
                  </a:cubicBezTo>
                  <a:cubicBezTo>
                    <a:pt x="232" y="267"/>
                    <a:pt x="226" y="264"/>
                    <a:pt x="225" y="264"/>
                  </a:cubicBezTo>
                  <a:cubicBezTo>
                    <a:pt x="224" y="263"/>
                    <a:pt x="218" y="262"/>
                    <a:pt x="218" y="261"/>
                  </a:cubicBezTo>
                  <a:cubicBezTo>
                    <a:pt x="218" y="261"/>
                    <a:pt x="218" y="260"/>
                    <a:pt x="217" y="260"/>
                  </a:cubicBezTo>
                  <a:cubicBezTo>
                    <a:pt x="216" y="260"/>
                    <a:pt x="210" y="262"/>
                    <a:pt x="209" y="263"/>
                  </a:cubicBezTo>
                  <a:cubicBezTo>
                    <a:pt x="208" y="264"/>
                    <a:pt x="205" y="266"/>
                    <a:pt x="205" y="266"/>
                  </a:cubicBezTo>
                  <a:cubicBezTo>
                    <a:pt x="205" y="266"/>
                    <a:pt x="203" y="269"/>
                    <a:pt x="203" y="271"/>
                  </a:cubicBezTo>
                  <a:cubicBezTo>
                    <a:pt x="203" y="273"/>
                    <a:pt x="206" y="275"/>
                    <a:pt x="205" y="276"/>
                  </a:cubicBezTo>
                  <a:cubicBezTo>
                    <a:pt x="204" y="277"/>
                    <a:pt x="200" y="278"/>
                    <a:pt x="200" y="278"/>
                  </a:cubicBezTo>
                  <a:cubicBezTo>
                    <a:pt x="200" y="278"/>
                    <a:pt x="197" y="275"/>
                    <a:pt x="196" y="275"/>
                  </a:cubicBezTo>
                  <a:cubicBezTo>
                    <a:pt x="194" y="274"/>
                    <a:pt x="183" y="272"/>
                    <a:pt x="183" y="272"/>
                  </a:cubicBezTo>
                  <a:cubicBezTo>
                    <a:pt x="179" y="267"/>
                    <a:pt x="179" y="267"/>
                    <a:pt x="179" y="267"/>
                  </a:cubicBezTo>
                  <a:cubicBezTo>
                    <a:pt x="179" y="267"/>
                    <a:pt x="172" y="262"/>
                    <a:pt x="171" y="262"/>
                  </a:cubicBezTo>
                  <a:cubicBezTo>
                    <a:pt x="170" y="262"/>
                    <a:pt x="162" y="262"/>
                    <a:pt x="161" y="261"/>
                  </a:cubicBezTo>
                  <a:cubicBezTo>
                    <a:pt x="160" y="260"/>
                    <a:pt x="156" y="255"/>
                    <a:pt x="154" y="255"/>
                  </a:cubicBezTo>
                  <a:cubicBezTo>
                    <a:pt x="152" y="256"/>
                    <a:pt x="153" y="253"/>
                    <a:pt x="154" y="252"/>
                  </a:cubicBezTo>
                  <a:cubicBezTo>
                    <a:pt x="154" y="252"/>
                    <a:pt x="156" y="248"/>
                    <a:pt x="156" y="247"/>
                  </a:cubicBezTo>
                  <a:cubicBezTo>
                    <a:pt x="156" y="246"/>
                    <a:pt x="157" y="242"/>
                    <a:pt x="155" y="241"/>
                  </a:cubicBezTo>
                  <a:cubicBezTo>
                    <a:pt x="153" y="240"/>
                    <a:pt x="154" y="236"/>
                    <a:pt x="154" y="236"/>
                  </a:cubicBezTo>
                  <a:cubicBezTo>
                    <a:pt x="154" y="236"/>
                    <a:pt x="157" y="235"/>
                    <a:pt x="156" y="235"/>
                  </a:cubicBezTo>
                  <a:cubicBezTo>
                    <a:pt x="155" y="235"/>
                    <a:pt x="151" y="235"/>
                    <a:pt x="150" y="234"/>
                  </a:cubicBezTo>
                  <a:cubicBezTo>
                    <a:pt x="149" y="233"/>
                    <a:pt x="149" y="232"/>
                    <a:pt x="148" y="233"/>
                  </a:cubicBezTo>
                  <a:cubicBezTo>
                    <a:pt x="147" y="233"/>
                    <a:pt x="141" y="234"/>
                    <a:pt x="140" y="234"/>
                  </a:cubicBezTo>
                  <a:cubicBezTo>
                    <a:pt x="140" y="234"/>
                    <a:pt x="134" y="235"/>
                    <a:pt x="133" y="235"/>
                  </a:cubicBezTo>
                  <a:cubicBezTo>
                    <a:pt x="132" y="235"/>
                    <a:pt x="133" y="235"/>
                    <a:pt x="132" y="235"/>
                  </a:cubicBezTo>
                  <a:cubicBezTo>
                    <a:pt x="131" y="234"/>
                    <a:pt x="126" y="237"/>
                    <a:pt x="126" y="237"/>
                  </a:cubicBezTo>
                  <a:cubicBezTo>
                    <a:pt x="126" y="238"/>
                    <a:pt x="121" y="237"/>
                    <a:pt x="120" y="237"/>
                  </a:cubicBezTo>
                  <a:cubicBezTo>
                    <a:pt x="119" y="238"/>
                    <a:pt x="112" y="238"/>
                    <a:pt x="112" y="238"/>
                  </a:cubicBezTo>
                  <a:cubicBezTo>
                    <a:pt x="101" y="240"/>
                    <a:pt x="101" y="240"/>
                    <a:pt x="101" y="240"/>
                  </a:cubicBezTo>
                  <a:cubicBezTo>
                    <a:pt x="101" y="240"/>
                    <a:pt x="93" y="243"/>
                    <a:pt x="93" y="245"/>
                  </a:cubicBezTo>
                  <a:cubicBezTo>
                    <a:pt x="93" y="246"/>
                    <a:pt x="90" y="248"/>
                    <a:pt x="90" y="248"/>
                  </a:cubicBezTo>
                  <a:cubicBezTo>
                    <a:pt x="89" y="249"/>
                    <a:pt x="85" y="248"/>
                    <a:pt x="85" y="248"/>
                  </a:cubicBezTo>
                  <a:cubicBezTo>
                    <a:pt x="84" y="247"/>
                    <a:pt x="77" y="248"/>
                    <a:pt x="77" y="248"/>
                  </a:cubicBezTo>
                  <a:cubicBezTo>
                    <a:pt x="77" y="248"/>
                    <a:pt x="74" y="246"/>
                    <a:pt x="73" y="247"/>
                  </a:cubicBezTo>
                  <a:cubicBezTo>
                    <a:pt x="72" y="248"/>
                    <a:pt x="72" y="244"/>
                    <a:pt x="72" y="244"/>
                  </a:cubicBezTo>
                  <a:cubicBezTo>
                    <a:pt x="73" y="241"/>
                    <a:pt x="73" y="241"/>
                    <a:pt x="73" y="241"/>
                  </a:cubicBezTo>
                  <a:cubicBezTo>
                    <a:pt x="77" y="238"/>
                    <a:pt x="77" y="238"/>
                    <a:pt x="77" y="238"/>
                  </a:cubicBezTo>
                  <a:cubicBezTo>
                    <a:pt x="87" y="236"/>
                    <a:pt x="87" y="236"/>
                    <a:pt x="87" y="236"/>
                  </a:cubicBezTo>
                  <a:cubicBezTo>
                    <a:pt x="92" y="233"/>
                    <a:pt x="92" y="233"/>
                    <a:pt x="92" y="233"/>
                  </a:cubicBezTo>
                  <a:cubicBezTo>
                    <a:pt x="96" y="232"/>
                    <a:pt x="96" y="232"/>
                    <a:pt x="96" y="232"/>
                  </a:cubicBezTo>
                  <a:cubicBezTo>
                    <a:pt x="97" y="226"/>
                    <a:pt x="97" y="226"/>
                    <a:pt x="97" y="226"/>
                  </a:cubicBezTo>
                  <a:cubicBezTo>
                    <a:pt x="97" y="226"/>
                    <a:pt x="101" y="226"/>
                    <a:pt x="101" y="225"/>
                  </a:cubicBezTo>
                  <a:cubicBezTo>
                    <a:pt x="101" y="224"/>
                    <a:pt x="100" y="221"/>
                    <a:pt x="100" y="221"/>
                  </a:cubicBezTo>
                  <a:cubicBezTo>
                    <a:pt x="107" y="210"/>
                    <a:pt x="107" y="210"/>
                    <a:pt x="107" y="210"/>
                  </a:cubicBezTo>
                  <a:cubicBezTo>
                    <a:pt x="116" y="205"/>
                    <a:pt x="116" y="205"/>
                    <a:pt x="116" y="205"/>
                  </a:cubicBezTo>
                  <a:cubicBezTo>
                    <a:pt x="118" y="202"/>
                    <a:pt x="118" y="202"/>
                    <a:pt x="118" y="202"/>
                  </a:cubicBezTo>
                  <a:cubicBezTo>
                    <a:pt x="118" y="202"/>
                    <a:pt x="117" y="198"/>
                    <a:pt x="118" y="197"/>
                  </a:cubicBezTo>
                  <a:cubicBezTo>
                    <a:pt x="118" y="196"/>
                    <a:pt x="125" y="195"/>
                    <a:pt x="125" y="195"/>
                  </a:cubicBezTo>
                  <a:cubicBezTo>
                    <a:pt x="133" y="198"/>
                    <a:pt x="133" y="198"/>
                    <a:pt x="133" y="198"/>
                  </a:cubicBezTo>
                  <a:cubicBezTo>
                    <a:pt x="133" y="198"/>
                    <a:pt x="137" y="195"/>
                    <a:pt x="138" y="194"/>
                  </a:cubicBezTo>
                  <a:cubicBezTo>
                    <a:pt x="139" y="194"/>
                    <a:pt x="144" y="191"/>
                    <a:pt x="144" y="191"/>
                  </a:cubicBezTo>
                  <a:cubicBezTo>
                    <a:pt x="144" y="191"/>
                    <a:pt x="144" y="189"/>
                    <a:pt x="145" y="189"/>
                  </a:cubicBezTo>
                  <a:cubicBezTo>
                    <a:pt x="146" y="189"/>
                    <a:pt x="150" y="188"/>
                    <a:pt x="151" y="190"/>
                  </a:cubicBezTo>
                  <a:cubicBezTo>
                    <a:pt x="151" y="192"/>
                    <a:pt x="155" y="198"/>
                    <a:pt x="155" y="198"/>
                  </a:cubicBezTo>
                  <a:cubicBezTo>
                    <a:pt x="160" y="204"/>
                    <a:pt x="160" y="204"/>
                    <a:pt x="160" y="204"/>
                  </a:cubicBezTo>
                  <a:cubicBezTo>
                    <a:pt x="166" y="208"/>
                    <a:pt x="166" y="208"/>
                    <a:pt x="166" y="208"/>
                  </a:cubicBezTo>
                  <a:cubicBezTo>
                    <a:pt x="172" y="210"/>
                    <a:pt x="172" y="210"/>
                    <a:pt x="172" y="210"/>
                  </a:cubicBezTo>
                  <a:cubicBezTo>
                    <a:pt x="172" y="210"/>
                    <a:pt x="176" y="214"/>
                    <a:pt x="177" y="214"/>
                  </a:cubicBezTo>
                  <a:cubicBezTo>
                    <a:pt x="177" y="214"/>
                    <a:pt x="181" y="218"/>
                    <a:pt x="181" y="218"/>
                  </a:cubicBezTo>
                  <a:cubicBezTo>
                    <a:pt x="183" y="222"/>
                    <a:pt x="183" y="222"/>
                    <a:pt x="183" y="222"/>
                  </a:cubicBezTo>
                  <a:cubicBezTo>
                    <a:pt x="183" y="222"/>
                    <a:pt x="182" y="224"/>
                    <a:pt x="181" y="226"/>
                  </a:cubicBezTo>
                  <a:cubicBezTo>
                    <a:pt x="180" y="227"/>
                    <a:pt x="177" y="230"/>
                    <a:pt x="176" y="230"/>
                  </a:cubicBezTo>
                  <a:cubicBezTo>
                    <a:pt x="175" y="229"/>
                    <a:pt x="170" y="228"/>
                    <a:pt x="170" y="228"/>
                  </a:cubicBezTo>
                  <a:cubicBezTo>
                    <a:pt x="164" y="229"/>
                    <a:pt x="164" y="229"/>
                    <a:pt x="164" y="229"/>
                  </a:cubicBezTo>
                  <a:cubicBezTo>
                    <a:pt x="164" y="229"/>
                    <a:pt x="163" y="231"/>
                    <a:pt x="165" y="232"/>
                  </a:cubicBezTo>
                  <a:cubicBezTo>
                    <a:pt x="166" y="233"/>
                    <a:pt x="168" y="233"/>
                    <a:pt x="170" y="234"/>
                  </a:cubicBezTo>
                  <a:cubicBezTo>
                    <a:pt x="172" y="235"/>
                    <a:pt x="176" y="237"/>
                    <a:pt x="176" y="237"/>
                  </a:cubicBezTo>
                  <a:cubicBezTo>
                    <a:pt x="176" y="237"/>
                    <a:pt x="179" y="237"/>
                    <a:pt x="179" y="238"/>
                  </a:cubicBezTo>
                  <a:cubicBezTo>
                    <a:pt x="179" y="238"/>
                    <a:pt x="180" y="236"/>
                    <a:pt x="179" y="234"/>
                  </a:cubicBezTo>
                  <a:cubicBezTo>
                    <a:pt x="179" y="232"/>
                    <a:pt x="179" y="230"/>
                    <a:pt x="181" y="230"/>
                  </a:cubicBezTo>
                  <a:cubicBezTo>
                    <a:pt x="182" y="229"/>
                    <a:pt x="185" y="230"/>
                    <a:pt x="185" y="229"/>
                  </a:cubicBezTo>
                  <a:cubicBezTo>
                    <a:pt x="185" y="228"/>
                    <a:pt x="186" y="227"/>
                    <a:pt x="186" y="227"/>
                  </a:cubicBezTo>
                  <a:cubicBezTo>
                    <a:pt x="188" y="225"/>
                    <a:pt x="188" y="225"/>
                    <a:pt x="188" y="225"/>
                  </a:cubicBezTo>
                  <a:cubicBezTo>
                    <a:pt x="188" y="223"/>
                    <a:pt x="188" y="223"/>
                    <a:pt x="188" y="223"/>
                  </a:cubicBezTo>
                  <a:cubicBezTo>
                    <a:pt x="190" y="221"/>
                    <a:pt x="190" y="221"/>
                    <a:pt x="190" y="221"/>
                  </a:cubicBezTo>
                  <a:cubicBezTo>
                    <a:pt x="190" y="221"/>
                    <a:pt x="189" y="220"/>
                    <a:pt x="188" y="219"/>
                  </a:cubicBezTo>
                  <a:cubicBezTo>
                    <a:pt x="187" y="218"/>
                    <a:pt x="186" y="217"/>
                    <a:pt x="186" y="216"/>
                  </a:cubicBezTo>
                  <a:cubicBezTo>
                    <a:pt x="187" y="215"/>
                    <a:pt x="189" y="213"/>
                    <a:pt x="191" y="214"/>
                  </a:cubicBezTo>
                  <a:cubicBezTo>
                    <a:pt x="192" y="215"/>
                    <a:pt x="195" y="215"/>
                    <a:pt x="195" y="216"/>
                  </a:cubicBezTo>
                  <a:cubicBezTo>
                    <a:pt x="195" y="218"/>
                    <a:pt x="195" y="219"/>
                    <a:pt x="196" y="218"/>
                  </a:cubicBezTo>
                  <a:cubicBezTo>
                    <a:pt x="196" y="217"/>
                    <a:pt x="196" y="214"/>
                    <a:pt x="196" y="214"/>
                  </a:cubicBezTo>
                  <a:cubicBezTo>
                    <a:pt x="196" y="214"/>
                    <a:pt x="194" y="211"/>
                    <a:pt x="192" y="211"/>
                  </a:cubicBezTo>
                  <a:cubicBezTo>
                    <a:pt x="191" y="210"/>
                    <a:pt x="186" y="208"/>
                    <a:pt x="185" y="208"/>
                  </a:cubicBezTo>
                  <a:cubicBezTo>
                    <a:pt x="184" y="207"/>
                    <a:pt x="182" y="206"/>
                    <a:pt x="182" y="206"/>
                  </a:cubicBezTo>
                  <a:cubicBezTo>
                    <a:pt x="182" y="206"/>
                    <a:pt x="183" y="204"/>
                    <a:pt x="181" y="204"/>
                  </a:cubicBezTo>
                  <a:cubicBezTo>
                    <a:pt x="180" y="204"/>
                    <a:pt x="176" y="203"/>
                    <a:pt x="176" y="203"/>
                  </a:cubicBezTo>
                  <a:cubicBezTo>
                    <a:pt x="176" y="202"/>
                    <a:pt x="171" y="199"/>
                    <a:pt x="171" y="198"/>
                  </a:cubicBezTo>
                  <a:cubicBezTo>
                    <a:pt x="171" y="197"/>
                    <a:pt x="167" y="192"/>
                    <a:pt x="167" y="192"/>
                  </a:cubicBezTo>
                  <a:cubicBezTo>
                    <a:pt x="167" y="192"/>
                    <a:pt x="165" y="190"/>
                    <a:pt x="165" y="189"/>
                  </a:cubicBezTo>
                  <a:cubicBezTo>
                    <a:pt x="164" y="188"/>
                    <a:pt x="164" y="187"/>
                    <a:pt x="164" y="185"/>
                  </a:cubicBezTo>
                  <a:cubicBezTo>
                    <a:pt x="163" y="183"/>
                    <a:pt x="168" y="178"/>
                    <a:pt x="168" y="179"/>
                  </a:cubicBezTo>
                  <a:cubicBezTo>
                    <a:pt x="168" y="180"/>
                    <a:pt x="169" y="181"/>
                    <a:pt x="170" y="183"/>
                  </a:cubicBezTo>
                  <a:cubicBezTo>
                    <a:pt x="171" y="185"/>
                    <a:pt x="175" y="189"/>
                    <a:pt x="176" y="190"/>
                  </a:cubicBezTo>
                  <a:cubicBezTo>
                    <a:pt x="176" y="192"/>
                    <a:pt x="181" y="196"/>
                    <a:pt x="183" y="196"/>
                  </a:cubicBezTo>
                  <a:cubicBezTo>
                    <a:pt x="184" y="197"/>
                    <a:pt x="184" y="198"/>
                    <a:pt x="187" y="199"/>
                  </a:cubicBezTo>
                  <a:cubicBezTo>
                    <a:pt x="189" y="200"/>
                    <a:pt x="189" y="200"/>
                    <a:pt x="192" y="202"/>
                  </a:cubicBezTo>
                  <a:cubicBezTo>
                    <a:pt x="195" y="203"/>
                    <a:pt x="196" y="204"/>
                    <a:pt x="196" y="204"/>
                  </a:cubicBezTo>
                  <a:cubicBezTo>
                    <a:pt x="197" y="205"/>
                    <a:pt x="199" y="205"/>
                    <a:pt x="199" y="206"/>
                  </a:cubicBezTo>
                  <a:cubicBezTo>
                    <a:pt x="200" y="207"/>
                    <a:pt x="201" y="208"/>
                    <a:pt x="201" y="209"/>
                  </a:cubicBezTo>
                  <a:cubicBezTo>
                    <a:pt x="201" y="210"/>
                    <a:pt x="202" y="210"/>
                    <a:pt x="201" y="212"/>
                  </a:cubicBezTo>
                  <a:cubicBezTo>
                    <a:pt x="201" y="215"/>
                    <a:pt x="200" y="215"/>
                    <a:pt x="200" y="216"/>
                  </a:cubicBezTo>
                  <a:cubicBezTo>
                    <a:pt x="201" y="216"/>
                    <a:pt x="205" y="225"/>
                    <a:pt x="207" y="225"/>
                  </a:cubicBezTo>
                  <a:cubicBezTo>
                    <a:pt x="208" y="225"/>
                    <a:pt x="213" y="227"/>
                    <a:pt x="213" y="230"/>
                  </a:cubicBezTo>
                  <a:cubicBezTo>
                    <a:pt x="212" y="233"/>
                    <a:pt x="216" y="237"/>
                    <a:pt x="216" y="237"/>
                  </a:cubicBezTo>
                  <a:cubicBezTo>
                    <a:pt x="216" y="237"/>
                    <a:pt x="219" y="237"/>
                    <a:pt x="221" y="237"/>
                  </a:cubicBezTo>
                  <a:cubicBezTo>
                    <a:pt x="221" y="236"/>
                    <a:pt x="221" y="233"/>
                    <a:pt x="223" y="232"/>
                  </a:cubicBezTo>
                  <a:cubicBezTo>
                    <a:pt x="225" y="231"/>
                    <a:pt x="228" y="230"/>
                    <a:pt x="227" y="228"/>
                  </a:cubicBezTo>
                  <a:cubicBezTo>
                    <a:pt x="227" y="227"/>
                    <a:pt x="226" y="225"/>
                    <a:pt x="225" y="224"/>
                  </a:cubicBezTo>
                  <a:cubicBezTo>
                    <a:pt x="223" y="222"/>
                    <a:pt x="221" y="221"/>
                    <a:pt x="220" y="219"/>
                  </a:cubicBezTo>
                  <a:cubicBezTo>
                    <a:pt x="220" y="217"/>
                    <a:pt x="219" y="214"/>
                    <a:pt x="221" y="215"/>
                  </a:cubicBezTo>
                  <a:cubicBezTo>
                    <a:pt x="223" y="215"/>
                    <a:pt x="225" y="220"/>
                    <a:pt x="226" y="217"/>
                  </a:cubicBezTo>
                  <a:cubicBezTo>
                    <a:pt x="227" y="214"/>
                    <a:pt x="230" y="212"/>
                    <a:pt x="231" y="212"/>
                  </a:cubicBezTo>
                  <a:cubicBezTo>
                    <a:pt x="233" y="213"/>
                    <a:pt x="236" y="214"/>
                    <a:pt x="236" y="215"/>
                  </a:cubicBezTo>
                  <a:cubicBezTo>
                    <a:pt x="236" y="216"/>
                    <a:pt x="238" y="224"/>
                    <a:pt x="238" y="224"/>
                  </a:cubicBezTo>
                  <a:cubicBezTo>
                    <a:pt x="238" y="224"/>
                    <a:pt x="239" y="225"/>
                    <a:pt x="239" y="228"/>
                  </a:cubicBezTo>
                  <a:cubicBezTo>
                    <a:pt x="240" y="232"/>
                    <a:pt x="243" y="233"/>
                    <a:pt x="243" y="234"/>
                  </a:cubicBezTo>
                  <a:cubicBezTo>
                    <a:pt x="242" y="235"/>
                    <a:pt x="241" y="236"/>
                    <a:pt x="244" y="236"/>
                  </a:cubicBezTo>
                  <a:cubicBezTo>
                    <a:pt x="248" y="237"/>
                    <a:pt x="252" y="237"/>
                    <a:pt x="252" y="238"/>
                  </a:cubicBezTo>
                  <a:cubicBezTo>
                    <a:pt x="252" y="239"/>
                    <a:pt x="255" y="240"/>
                    <a:pt x="255" y="241"/>
                  </a:cubicBezTo>
                  <a:cubicBezTo>
                    <a:pt x="256" y="241"/>
                    <a:pt x="259" y="243"/>
                    <a:pt x="259" y="241"/>
                  </a:cubicBezTo>
                  <a:cubicBezTo>
                    <a:pt x="260" y="240"/>
                    <a:pt x="261" y="237"/>
                    <a:pt x="261" y="237"/>
                  </a:cubicBezTo>
                  <a:cubicBezTo>
                    <a:pt x="262" y="238"/>
                    <a:pt x="268" y="238"/>
                    <a:pt x="269" y="240"/>
                  </a:cubicBezTo>
                  <a:cubicBezTo>
                    <a:pt x="269" y="242"/>
                    <a:pt x="273" y="242"/>
                    <a:pt x="273" y="242"/>
                  </a:cubicBezTo>
                  <a:cubicBezTo>
                    <a:pt x="273" y="243"/>
                    <a:pt x="277" y="241"/>
                    <a:pt x="277" y="241"/>
                  </a:cubicBezTo>
                  <a:cubicBezTo>
                    <a:pt x="277" y="241"/>
                    <a:pt x="282" y="237"/>
                    <a:pt x="283" y="238"/>
                  </a:cubicBezTo>
                  <a:cubicBezTo>
                    <a:pt x="285" y="239"/>
                    <a:pt x="289" y="235"/>
                    <a:pt x="288" y="238"/>
                  </a:cubicBezTo>
                  <a:cubicBezTo>
                    <a:pt x="288" y="242"/>
                    <a:pt x="291" y="244"/>
                    <a:pt x="290" y="248"/>
                  </a:cubicBezTo>
                  <a:close/>
                </a:path>
              </a:pathLst>
            </a:custGeom>
            <a:grpFill/>
            <a:ln w="9525">
              <a:noFill/>
              <a:round/>
            </a:ln>
          </p:spPr>
          <p:txBody>
            <a:bodyPr vert="horz" wrap="square" lIns="91440" tIns="45720" rIns="91440" bIns="45720" numCol="1" anchor="t" anchorCtr="0" compatLnSpc="1"/>
            <a:lstStyle/>
            <a:p>
              <a:endParaRPr lang="en-US" dirty="0"/>
            </a:p>
          </p:txBody>
        </p:sp>
        <p:sp>
          <p:nvSpPr>
            <p:cNvPr id="43" name="Freeform 63"/>
            <p:cNvSpPr/>
            <p:nvPr/>
          </p:nvSpPr>
          <p:spPr bwMode="auto">
            <a:xfrm>
              <a:off x="4968013" y="1781348"/>
              <a:ext cx="105813" cy="163436"/>
            </a:xfrm>
            <a:custGeom>
              <a:avLst/>
              <a:gdLst/>
              <a:ahLst/>
              <a:cxnLst>
                <a:cxn ang="0">
                  <a:pos x="36" y="65"/>
                </a:cxn>
                <a:cxn ang="0">
                  <a:pos x="30" y="66"/>
                </a:cxn>
                <a:cxn ang="0">
                  <a:pos x="25" y="63"/>
                </a:cxn>
                <a:cxn ang="0">
                  <a:pos x="23" y="60"/>
                </a:cxn>
                <a:cxn ang="0">
                  <a:pos x="19" y="60"/>
                </a:cxn>
                <a:cxn ang="0">
                  <a:pos x="15" y="57"/>
                </a:cxn>
                <a:cxn ang="0">
                  <a:pos x="16" y="53"/>
                </a:cxn>
                <a:cxn ang="0">
                  <a:pos x="19" y="50"/>
                </a:cxn>
                <a:cxn ang="0">
                  <a:pos x="18" y="45"/>
                </a:cxn>
                <a:cxn ang="0">
                  <a:pos x="20" y="44"/>
                </a:cxn>
                <a:cxn ang="0">
                  <a:pos x="21" y="44"/>
                </a:cxn>
                <a:cxn ang="0">
                  <a:pos x="21" y="42"/>
                </a:cxn>
                <a:cxn ang="0">
                  <a:pos x="15" y="37"/>
                </a:cxn>
                <a:cxn ang="0">
                  <a:pos x="9" y="31"/>
                </a:cxn>
                <a:cxn ang="0">
                  <a:pos x="5" y="28"/>
                </a:cxn>
                <a:cxn ang="0">
                  <a:pos x="3" y="24"/>
                </a:cxn>
                <a:cxn ang="0">
                  <a:pos x="5" y="20"/>
                </a:cxn>
                <a:cxn ang="0">
                  <a:pos x="1" y="19"/>
                </a:cxn>
                <a:cxn ang="0">
                  <a:pos x="0" y="16"/>
                </a:cxn>
                <a:cxn ang="0">
                  <a:pos x="0" y="15"/>
                </a:cxn>
                <a:cxn ang="0">
                  <a:pos x="4" y="10"/>
                </a:cxn>
                <a:cxn ang="0">
                  <a:pos x="8" y="9"/>
                </a:cxn>
                <a:cxn ang="0">
                  <a:pos x="11" y="6"/>
                </a:cxn>
                <a:cxn ang="0">
                  <a:pos x="16" y="2"/>
                </a:cxn>
                <a:cxn ang="0">
                  <a:pos x="20" y="1"/>
                </a:cxn>
                <a:cxn ang="0">
                  <a:pos x="27" y="4"/>
                </a:cxn>
                <a:cxn ang="0">
                  <a:pos x="29" y="5"/>
                </a:cxn>
                <a:cxn ang="0">
                  <a:pos x="27" y="12"/>
                </a:cxn>
                <a:cxn ang="0">
                  <a:pos x="22" y="11"/>
                </a:cxn>
                <a:cxn ang="0">
                  <a:pos x="19" y="15"/>
                </a:cxn>
                <a:cxn ang="0">
                  <a:pos x="16" y="16"/>
                </a:cxn>
                <a:cxn ang="0">
                  <a:pos x="18" y="19"/>
                </a:cxn>
                <a:cxn ang="0">
                  <a:pos x="23" y="23"/>
                </a:cxn>
                <a:cxn ang="0">
                  <a:pos x="30" y="29"/>
                </a:cxn>
                <a:cxn ang="0">
                  <a:pos x="31" y="31"/>
                </a:cxn>
                <a:cxn ang="0">
                  <a:pos x="31" y="37"/>
                </a:cxn>
                <a:cxn ang="0">
                  <a:pos x="33" y="36"/>
                </a:cxn>
                <a:cxn ang="0">
                  <a:pos x="36" y="32"/>
                </a:cxn>
                <a:cxn ang="0">
                  <a:pos x="40" y="37"/>
                </a:cxn>
                <a:cxn ang="0">
                  <a:pos x="42" y="40"/>
                </a:cxn>
                <a:cxn ang="0">
                  <a:pos x="37" y="41"/>
                </a:cxn>
                <a:cxn ang="0">
                  <a:pos x="34" y="40"/>
                </a:cxn>
                <a:cxn ang="0">
                  <a:pos x="33" y="43"/>
                </a:cxn>
                <a:cxn ang="0">
                  <a:pos x="36" y="47"/>
                </a:cxn>
                <a:cxn ang="0">
                  <a:pos x="39" y="49"/>
                </a:cxn>
                <a:cxn ang="0">
                  <a:pos x="41" y="54"/>
                </a:cxn>
                <a:cxn ang="0">
                  <a:pos x="41" y="59"/>
                </a:cxn>
                <a:cxn ang="0">
                  <a:pos x="43" y="62"/>
                </a:cxn>
                <a:cxn ang="0">
                  <a:pos x="43" y="64"/>
                </a:cxn>
                <a:cxn ang="0">
                  <a:pos x="36" y="65"/>
                </a:cxn>
              </a:cxnLst>
              <a:rect l="0" t="0" r="r" b="b"/>
              <a:pathLst>
                <a:path w="43" h="66">
                  <a:moveTo>
                    <a:pt x="36" y="65"/>
                  </a:moveTo>
                  <a:cubicBezTo>
                    <a:pt x="30" y="66"/>
                    <a:pt x="30" y="66"/>
                    <a:pt x="30" y="66"/>
                  </a:cubicBezTo>
                  <a:cubicBezTo>
                    <a:pt x="30" y="66"/>
                    <a:pt x="25" y="64"/>
                    <a:pt x="25" y="63"/>
                  </a:cubicBezTo>
                  <a:cubicBezTo>
                    <a:pt x="24" y="62"/>
                    <a:pt x="23" y="59"/>
                    <a:pt x="23" y="60"/>
                  </a:cubicBezTo>
                  <a:cubicBezTo>
                    <a:pt x="22" y="60"/>
                    <a:pt x="19" y="61"/>
                    <a:pt x="19" y="60"/>
                  </a:cubicBezTo>
                  <a:cubicBezTo>
                    <a:pt x="18" y="60"/>
                    <a:pt x="15" y="58"/>
                    <a:pt x="15" y="57"/>
                  </a:cubicBezTo>
                  <a:cubicBezTo>
                    <a:pt x="15" y="56"/>
                    <a:pt x="15" y="54"/>
                    <a:pt x="16" y="53"/>
                  </a:cubicBezTo>
                  <a:cubicBezTo>
                    <a:pt x="17" y="52"/>
                    <a:pt x="19" y="50"/>
                    <a:pt x="19" y="50"/>
                  </a:cubicBezTo>
                  <a:cubicBezTo>
                    <a:pt x="19" y="49"/>
                    <a:pt x="18" y="46"/>
                    <a:pt x="18" y="45"/>
                  </a:cubicBezTo>
                  <a:cubicBezTo>
                    <a:pt x="18" y="45"/>
                    <a:pt x="18" y="44"/>
                    <a:pt x="20" y="44"/>
                  </a:cubicBezTo>
                  <a:cubicBezTo>
                    <a:pt x="21" y="44"/>
                    <a:pt x="21" y="44"/>
                    <a:pt x="21" y="44"/>
                  </a:cubicBezTo>
                  <a:cubicBezTo>
                    <a:pt x="21" y="44"/>
                    <a:pt x="22" y="43"/>
                    <a:pt x="21" y="42"/>
                  </a:cubicBezTo>
                  <a:cubicBezTo>
                    <a:pt x="20" y="41"/>
                    <a:pt x="16" y="38"/>
                    <a:pt x="15" y="37"/>
                  </a:cubicBezTo>
                  <a:cubicBezTo>
                    <a:pt x="15" y="37"/>
                    <a:pt x="10" y="32"/>
                    <a:pt x="9" y="31"/>
                  </a:cubicBezTo>
                  <a:cubicBezTo>
                    <a:pt x="8" y="30"/>
                    <a:pt x="5" y="28"/>
                    <a:pt x="5" y="28"/>
                  </a:cubicBezTo>
                  <a:cubicBezTo>
                    <a:pt x="3" y="24"/>
                    <a:pt x="3" y="24"/>
                    <a:pt x="3" y="24"/>
                  </a:cubicBezTo>
                  <a:cubicBezTo>
                    <a:pt x="5" y="20"/>
                    <a:pt x="5" y="20"/>
                    <a:pt x="5" y="20"/>
                  </a:cubicBezTo>
                  <a:cubicBezTo>
                    <a:pt x="1" y="19"/>
                    <a:pt x="1" y="19"/>
                    <a:pt x="1" y="19"/>
                  </a:cubicBezTo>
                  <a:cubicBezTo>
                    <a:pt x="0" y="16"/>
                    <a:pt x="0" y="16"/>
                    <a:pt x="0" y="16"/>
                  </a:cubicBezTo>
                  <a:cubicBezTo>
                    <a:pt x="0" y="15"/>
                    <a:pt x="0" y="15"/>
                    <a:pt x="0" y="15"/>
                  </a:cubicBezTo>
                  <a:cubicBezTo>
                    <a:pt x="4" y="10"/>
                    <a:pt x="4" y="10"/>
                    <a:pt x="4" y="10"/>
                  </a:cubicBezTo>
                  <a:cubicBezTo>
                    <a:pt x="4" y="10"/>
                    <a:pt x="7" y="8"/>
                    <a:pt x="8" y="9"/>
                  </a:cubicBezTo>
                  <a:cubicBezTo>
                    <a:pt x="9" y="9"/>
                    <a:pt x="10" y="7"/>
                    <a:pt x="11" y="6"/>
                  </a:cubicBezTo>
                  <a:cubicBezTo>
                    <a:pt x="11" y="6"/>
                    <a:pt x="15" y="3"/>
                    <a:pt x="16" y="2"/>
                  </a:cubicBezTo>
                  <a:cubicBezTo>
                    <a:pt x="17" y="2"/>
                    <a:pt x="19" y="0"/>
                    <a:pt x="20" y="1"/>
                  </a:cubicBezTo>
                  <a:cubicBezTo>
                    <a:pt x="21" y="2"/>
                    <a:pt x="27" y="4"/>
                    <a:pt x="27" y="4"/>
                  </a:cubicBezTo>
                  <a:cubicBezTo>
                    <a:pt x="27" y="4"/>
                    <a:pt x="29" y="4"/>
                    <a:pt x="29" y="5"/>
                  </a:cubicBezTo>
                  <a:cubicBezTo>
                    <a:pt x="29" y="6"/>
                    <a:pt x="27" y="12"/>
                    <a:pt x="27" y="12"/>
                  </a:cubicBezTo>
                  <a:cubicBezTo>
                    <a:pt x="27" y="12"/>
                    <a:pt x="22" y="11"/>
                    <a:pt x="22" y="11"/>
                  </a:cubicBezTo>
                  <a:cubicBezTo>
                    <a:pt x="21" y="12"/>
                    <a:pt x="18" y="13"/>
                    <a:pt x="19" y="15"/>
                  </a:cubicBezTo>
                  <a:cubicBezTo>
                    <a:pt x="19" y="17"/>
                    <a:pt x="16" y="16"/>
                    <a:pt x="16" y="16"/>
                  </a:cubicBezTo>
                  <a:cubicBezTo>
                    <a:pt x="17" y="17"/>
                    <a:pt x="17" y="19"/>
                    <a:pt x="18" y="19"/>
                  </a:cubicBezTo>
                  <a:cubicBezTo>
                    <a:pt x="19" y="20"/>
                    <a:pt x="23" y="22"/>
                    <a:pt x="23" y="23"/>
                  </a:cubicBezTo>
                  <a:cubicBezTo>
                    <a:pt x="24" y="25"/>
                    <a:pt x="30" y="29"/>
                    <a:pt x="30" y="29"/>
                  </a:cubicBezTo>
                  <a:cubicBezTo>
                    <a:pt x="30" y="29"/>
                    <a:pt x="31" y="30"/>
                    <a:pt x="31" y="31"/>
                  </a:cubicBezTo>
                  <a:cubicBezTo>
                    <a:pt x="30" y="32"/>
                    <a:pt x="30" y="37"/>
                    <a:pt x="31" y="37"/>
                  </a:cubicBezTo>
                  <a:cubicBezTo>
                    <a:pt x="31" y="37"/>
                    <a:pt x="33" y="36"/>
                    <a:pt x="33" y="36"/>
                  </a:cubicBezTo>
                  <a:cubicBezTo>
                    <a:pt x="33" y="36"/>
                    <a:pt x="35" y="32"/>
                    <a:pt x="36" y="32"/>
                  </a:cubicBezTo>
                  <a:cubicBezTo>
                    <a:pt x="37" y="33"/>
                    <a:pt x="40" y="35"/>
                    <a:pt x="40" y="37"/>
                  </a:cubicBezTo>
                  <a:cubicBezTo>
                    <a:pt x="41" y="38"/>
                    <a:pt x="42" y="40"/>
                    <a:pt x="42" y="40"/>
                  </a:cubicBezTo>
                  <a:cubicBezTo>
                    <a:pt x="41" y="41"/>
                    <a:pt x="38" y="41"/>
                    <a:pt x="37" y="41"/>
                  </a:cubicBezTo>
                  <a:cubicBezTo>
                    <a:pt x="36" y="41"/>
                    <a:pt x="34" y="39"/>
                    <a:pt x="34" y="40"/>
                  </a:cubicBezTo>
                  <a:cubicBezTo>
                    <a:pt x="33" y="40"/>
                    <a:pt x="32" y="42"/>
                    <a:pt x="33" y="43"/>
                  </a:cubicBezTo>
                  <a:cubicBezTo>
                    <a:pt x="34" y="44"/>
                    <a:pt x="35" y="47"/>
                    <a:pt x="36" y="47"/>
                  </a:cubicBezTo>
                  <a:cubicBezTo>
                    <a:pt x="36" y="48"/>
                    <a:pt x="37" y="47"/>
                    <a:pt x="39" y="49"/>
                  </a:cubicBezTo>
                  <a:cubicBezTo>
                    <a:pt x="41" y="51"/>
                    <a:pt x="42" y="52"/>
                    <a:pt x="41" y="54"/>
                  </a:cubicBezTo>
                  <a:cubicBezTo>
                    <a:pt x="41" y="56"/>
                    <a:pt x="41" y="58"/>
                    <a:pt x="41" y="59"/>
                  </a:cubicBezTo>
                  <a:cubicBezTo>
                    <a:pt x="42" y="60"/>
                    <a:pt x="42" y="61"/>
                    <a:pt x="43" y="62"/>
                  </a:cubicBezTo>
                  <a:cubicBezTo>
                    <a:pt x="43" y="63"/>
                    <a:pt x="43" y="64"/>
                    <a:pt x="43" y="64"/>
                  </a:cubicBezTo>
                  <a:lnTo>
                    <a:pt x="36" y="65"/>
                  </a:lnTo>
                  <a:close/>
                </a:path>
              </a:pathLst>
            </a:custGeom>
            <a:grpFill/>
            <a:ln w="9525">
              <a:noFill/>
              <a:round/>
            </a:ln>
          </p:spPr>
          <p:txBody>
            <a:bodyPr vert="horz" wrap="square" lIns="91440" tIns="45720" rIns="91440" bIns="45720" numCol="1" anchor="t" anchorCtr="0" compatLnSpc="1"/>
            <a:lstStyle/>
            <a:p>
              <a:endParaRPr lang="en-US"/>
            </a:p>
          </p:txBody>
        </p:sp>
        <p:sp>
          <p:nvSpPr>
            <p:cNvPr id="44" name="Freeform 64"/>
            <p:cNvSpPr/>
            <p:nvPr/>
          </p:nvSpPr>
          <p:spPr bwMode="auto">
            <a:xfrm>
              <a:off x="4843343" y="1468096"/>
              <a:ext cx="1048" cy="104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45" name="Freeform 65"/>
            <p:cNvSpPr/>
            <p:nvPr/>
          </p:nvSpPr>
          <p:spPr bwMode="auto">
            <a:xfrm>
              <a:off x="6283865" y="1589625"/>
              <a:ext cx="1048" cy="2095"/>
            </a:xfrm>
            <a:custGeom>
              <a:avLst/>
              <a:gdLst/>
              <a:ahLst/>
              <a:cxnLst>
                <a:cxn ang="0">
                  <a:pos x="0" y="0"/>
                </a:cxn>
                <a:cxn ang="0">
                  <a:pos x="0" y="0"/>
                </a:cxn>
                <a:cxn ang="0">
                  <a:pos x="0" y="0"/>
                </a:cxn>
              </a:cxnLst>
              <a:rect l="0" t="0" r="r" b="b"/>
              <a:pathLst>
                <a:path h="1">
                  <a:moveTo>
                    <a:pt x="0" y="0"/>
                  </a:moveTo>
                  <a:cubicBezTo>
                    <a:pt x="0" y="0"/>
                    <a:pt x="0" y="0"/>
                    <a:pt x="0" y="0"/>
                  </a:cubicBezTo>
                  <a:cubicBezTo>
                    <a:pt x="0" y="0"/>
                    <a:pt x="0" y="1"/>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46" name="Freeform 66"/>
            <p:cNvSpPr/>
            <p:nvPr/>
          </p:nvSpPr>
          <p:spPr bwMode="auto">
            <a:xfrm>
              <a:off x="5215259" y="1388474"/>
              <a:ext cx="1048" cy="2095"/>
            </a:xfrm>
            <a:custGeom>
              <a:avLst/>
              <a:gdLst/>
              <a:ahLst/>
              <a:cxnLst>
                <a:cxn ang="0">
                  <a:pos x="0" y="1"/>
                </a:cxn>
                <a:cxn ang="0">
                  <a:pos x="0" y="1"/>
                </a:cxn>
                <a:cxn ang="0">
                  <a:pos x="0" y="0"/>
                </a:cxn>
                <a:cxn ang="0">
                  <a:pos x="0" y="1"/>
                </a:cxn>
              </a:cxnLst>
              <a:rect l="0" t="0" r="r" b="b"/>
              <a:pathLst>
                <a:path h="1">
                  <a:moveTo>
                    <a:pt x="0" y="1"/>
                  </a:moveTo>
                  <a:cubicBezTo>
                    <a:pt x="0" y="1"/>
                    <a:pt x="0" y="1"/>
                    <a:pt x="0" y="1"/>
                  </a:cubicBezTo>
                  <a:cubicBezTo>
                    <a:pt x="0" y="1"/>
                    <a:pt x="0" y="0"/>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endParaRPr lang="en-US"/>
            </a:p>
          </p:txBody>
        </p:sp>
        <p:sp>
          <p:nvSpPr>
            <p:cNvPr id="47" name="Freeform 67"/>
            <p:cNvSpPr/>
            <p:nvPr/>
          </p:nvSpPr>
          <p:spPr bwMode="auto">
            <a:xfrm>
              <a:off x="4952298" y="2709578"/>
              <a:ext cx="108956" cy="221057"/>
            </a:xfrm>
            <a:custGeom>
              <a:avLst/>
              <a:gdLst/>
              <a:ahLst/>
              <a:cxnLst>
                <a:cxn ang="0">
                  <a:pos x="38" y="3"/>
                </a:cxn>
                <a:cxn ang="0">
                  <a:pos x="33" y="9"/>
                </a:cxn>
                <a:cxn ang="0">
                  <a:pos x="27" y="17"/>
                </a:cxn>
                <a:cxn ang="0">
                  <a:pos x="22" y="22"/>
                </a:cxn>
                <a:cxn ang="0">
                  <a:pos x="12" y="26"/>
                </a:cxn>
                <a:cxn ang="0">
                  <a:pos x="10" y="27"/>
                </a:cxn>
                <a:cxn ang="0">
                  <a:pos x="7" y="33"/>
                </a:cxn>
                <a:cxn ang="0">
                  <a:pos x="7" y="40"/>
                </a:cxn>
                <a:cxn ang="0">
                  <a:pos x="9" y="46"/>
                </a:cxn>
                <a:cxn ang="0">
                  <a:pos x="9" y="52"/>
                </a:cxn>
                <a:cxn ang="0">
                  <a:pos x="6" y="59"/>
                </a:cxn>
                <a:cxn ang="0">
                  <a:pos x="2" y="64"/>
                </a:cxn>
                <a:cxn ang="0">
                  <a:pos x="2" y="70"/>
                </a:cxn>
                <a:cxn ang="0">
                  <a:pos x="1" y="76"/>
                </a:cxn>
                <a:cxn ang="0">
                  <a:pos x="4" y="83"/>
                </a:cxn>
                <a:cxn ang="0">
                  <a:pos x="7" y="85"/>
                </a:cxn>
                <a:cxn ang="0">
                  <a:pos x="11" y="88"/>
                </a:cxn>
                <a:cxn ang="0">
                  <a:pos x="16" y="87"/>
                </a:cxn>
                <a:cxn ang="0">
                  <a:pos x="21" y="84"/>
                </a:cxn>
                <a:cxn ang="0">
                  <a:pos x="24" y="80"/>
                </a:cxn>
                <a:cxn ang="0">
                  <a:pos x="25" y="77"/>
                </a:cxn>
                <a:cxn ang="0">
                  <a:pos x="28" y="67"/>
                </a:cxn>
                <a:cxn ang="0">
                  <a:pos x="31" y="57"/>
                </a:cxn>
                <a:cxn ang="0">
                  <a:pos x="34" y="47"/>
                </a:cxn>
                <a:cxn ang="0">
                  <a:pos x="35" y="40"/>
                </a:cxn>
                <a:cxn ang="0">
                  <a:pos x="39" y="31"/>
                </a:cxn>
                <a:cxn ang="0">
                  <a:pos x="39" y="25"/>
                </a:cxn>
                <a:cxn ang="0">
                  <a:pos x="43" y="23"/>
                </a:cxn>
                <a:cxn ang="0">
                  <a:pos x="43" y="22"/>
                </a:cxn>
                <a:cxn ang="0">
                  <a:pos x="44" y="11"/>
                </a:cxn>
                <a:cxn ang="0">
                  <a:pos x="40" y="1"/>
                </a:cxn>
                <a:cxn ang="0">
                  <a:pos x="38" y="3"/>
                </a:cxn>
              </a:cxnLst>
              <a:rect l="0" t="0" r="r" b="b"/>
              <a:pathLst>
                <a:path w="44" h="89">
                  <a:moveTo>
                    <a:pt x="38" y="3"/>
                  </a:moveTo>
                  <a:cubicBezTo>
                    <a:pt x="38" y="3"/>
                    <a:pt x="33" y="8"/>
                    <a:pt x="33" y="9"/>
                  </a:cubicBezTo>
                  <a:cubicBezTo>
                    <a:pt x="32" y="10"/>
                    <a:pt x="28" y="15"/>
                    <a:pt x="27" y="17"/>
                  </a:cubicBezTo>
                  <a:cubicBezTo>
                    <a:pt x="27" y="18"/>
                    <a:pt x="22" y="22"/>
                    <a:pt x="22" y="22"/>
                  </a:cubicBezTo>
                  <a:cubicBezTo>
                    <a:pt x="12" y="26"/>
                    <a:pt x="12" y="26"/>
                    <a:pt x="12" y="26"/>
                  </a:cubicBezTo>
                  <a:cubicBezTo>
                    <a:pt x="12" y="26"/>
                    <a:pt x="9" y="26"/>
                    <a:pt x="10" y="27"/>
                  </a:cubicBezTo>
                  <a:cubicBezTo>
                    <a:pt x="10" y="27"/>
                    <a:pt x="10" y="30"/>
                    <a:pt x="7" y="33"/>
                  </a:cubicBezTo>
                  <a:cubicBezTo>
                    <a:pt x="5" y="36"/>
                    <a:pt x="7" y="40"/>
                    <a:pt x="7" y="40"/>
                  </a:cubicBezTo>
                  <a:cubicBezTo>
                    <a:pt x="9" y="46"/>
                    <a:pt x="9" y="46"/>
                    <a:pt x="9" y="46"/>
                  </a:cubicBezTo>
                  <a:cubicBezTo>
                    <a:pt x="9" y="52"/>
                    <a:pt x="9" y="52"/>
                    <a:pt x="9" y="52"/>
                  </a:cubicBezTo>
                  <a:cubicBezTo>
                    <a:pt x="9" y="52"/>
                    <a:pt x="7" y="59"/>
                    <a:pt x="6" y="59"/>
                  </a:cubicBezTo>
                  <a:cubicBezTo>
                    <a:pt x="5" y="59"/>
                    <a:pt x="3" y="61"/>
                    <a:pt x="2" y="64"/>
                  </a:cubicBezTo>
                  <a:cubicBezTo>
                    <a:pt x="1" y="68"/>
                    <a:pt x="2" y="70"/>
                    <a:pt x="2" y="70"/>
                  </a:cubicBezTo>
                  <a:cubicBezTo>
                    <a:pt x="2" y="70"/>
                    <a:pt x="2" y="75"/>
                    <a:pt x="1" y="76"/>
                  </a:cubicBezTo>
                  <a:cubicBezTo>
                    <a:pt x="0" y="76"/>
                    <a:pt x="3" y="81"/>
                    <a:pt x="4" y="83"/>
                  </a:cubicBezTo>
                  <a:cubicBezTo>
                    <a:pt x="5" y="84"/>
                    <a:pt x="7" y="85"/>
                    <a:pt x="7" y="85"/>
                  </a:cubicBezTo>
                  <a:cubicBezTo>
                    <a:pt x="7" y="85"/>
                    <a:pt x="10" y="87"/>
                    <a:pt x="11" y="88"/>
                  </a:cubicBezTo>
                  <a:cubicBezTo>
                    <a:pt x="12" y="89"/>
                    <a:pt x="16" y="87"/>
                    <a:pt x="16" y="87"/>
                  </a:cubicBezTo>
                  <a:cubicBezTo>
                    <a:pt x="16" y="87"/>
                    <a:pt x="20" y="85"/>
                    <a:pt x="21" y="84"/>
                  </a:cubicBezTo>
                  <a:cubicBezTo>
                    <a:pt x="22" y="84"/>
                    <a:pt x="22" y="84"/>
                    <a:pt x="24" y="80"/>
                  </a:cubicBezTo>
                  <a:cubicBezTo>
                    <a:pt x="26" y="77"/>
                    <a:pt x="25" y="78"/>
                    <a:pt x="25" y="77"/>
                  </a:cubicBezTo>
                  <a:cubicBezTo>
                    <a:pt x="26" y="76"/>
                    <a:pt x="27" y="72"/>
                    <a:pt x="28" y="67"/>
                  </a:cubicBezTo>
                  <a:cubicBezTo>
                    <a:pt x="29" y="61"/>
                    <a:pt x="30" y="62"/>
                    <a:pt x="31" y="57"/>
                  </a:cubicBezTo>
                  <a:cubicBezTo>
                    <a:pt x="32" y="52"/>
                    <a:pt x="34" y="51"/>
                    <a:pt x="34" y="47"/>
                  </a:cubicBezTo>
                  <a:cubicBezTo>
                    <a:pt x="34" y="43"/>
                    <a:pt x="35" y="41"/>
                    <a:pt x="35" y="40"/>
                  </a:cubicBezTo>
                  <a:cubicBezTo>
                    <a:pt x="35" y="39"/>
                    <a:pt x="39" y="34"/>
                    <a:pt x="39" y="31"/>
                  </a:cubicBezTo>
                  <a:cubicBezTo>
                    <a:pt x="39" y="28"/>
                    <a:pt x="39" y="26"/>
                    <a:pt x="39" y="25"/>
                  </a:cubicBezTo>
                  <a:cubicBezTo>
                    <a:pt x="38" y="24"/>
                    <a:pt x="42" y="25"/>
                    <a:pt x="43" y="23"/>
                  </a:cubicBezTo>
                  <a:cubicBezTo>
                    <a:pt x="44" y="21"/>
                    <a:pt x="43" y="23"/>
                    <a:pt x="43" y="22"/>
                  </a:cubicBezTo>
                  <a:cubicBezTo>
                    <a:pt x="44" y="21"/>
                    <a:pt x="44" y="15"/>
                    <a:pt x="44" y="11"/>
                  </a:cubicBezTo>
                  <a:cubicBezTo>
                    <a:pt x="44" y="8"/>
                    <a:pt x="41" y="2"/>
                    <a:pt x="40" y="1"/>
                  </a:cubicBezTo>
                  <a:cubicBezTo>
                    <a:pt x="40" y="0"/>
                    <a:pt x="38" y="3"/>
                    <a:pt x="38" y="3"/>
                  </a:cubicBezTo>
                  <a:close/>
                </a:path>
              </a:pathLst>
            </a:custGeom>
            <a:grpFill/>
            <a:ln w="9525">
              <a:noFill/>
              <a:round/>
            </a:ln>
          </p:spPr>
          <p:txBody>
            <a:bodyPr vert="horz" wrap="square" lIns="91440" tIns="45720" rIns="91440" bIns="45720" numCol="1" anchor="t" anchorCtr="0" compatLnSpc="1"/>
            <a:lstStyle/>
            <a:p>
              <a:endParaRPr lang="en-US"/>
            </a:p>
          </p:txBody>
        </p:sp>
        <p:sp>
          <p:nvSpPr>
            <p:cNvPr id="48" name="Freeform 68"/>
            <p:cNvSpPr/>
            <p:nvPr/>
          </p:nvSpPr>
          <p:spPr bwMode="auto">
            <a:xfrm>
              <a:off x="5681465" y="2434042"/>
              <a:ext cx="168672" cy="181246"/>
            </a:xfrm>
            <a:custGeom>
              <a:avLst/>
              <a:gdLst/>
              <a:ahLst/>
              <a:cxnLst>
                <a:cxn ang="0">
                  <a:pos x="62" y="67"/>
                </a:cxn>
                <a:cxn ang="0">
                  <a:pos x="62" y="63"/>
                </a:cxn>
                <a:cxn ang="0">
                  <a:pos x="65" y="54"/>
                </a:cxn>
                <a:cxn ang="0">
                  <a:pos x="64" y="51"/>
                </a:cxn>
                <a:cxn ang="0">
                  <a:pos x="60" y="52"/>
                </a:cxn>
                <a:cxn ang="0">
                  <a:pos x="57" y="45"/>
                </a:cxn>
                <a:cxn ang="0">
                  <a:pos x="49" y="39"/>
                </a:cxn>
                <a:cxn ang="0">
                  <a:pos x="52" y="35"/>
                </a:cxn>
                <a:cxn ang="0">
                  <a:pos x="40" y="25"/>
                </a:cxn>
                <a:cxn ang="0">
                  <a:pos x="31" y="20"/>
                </a:cxn>
                <a:cxn ang="0">
                  <a:pos x="25" y="11"/>
                </a:cxn>
                <a:cxn ang="0">
                  <a:pos x="3" y="0"/>
                </a:cxn>
                <a:cxn ang="0">
                  <a:pos x="0" y="4"/>
                </a:cxn>
                <a:cxn ang="0">
                  <a:pos x="4" y="6"/>
                </a:cxn>
                <a:cxn ang="0">
                  <a:pos x="7" y="7"/>
                </a:cxn>
                <a:cxn ang="0">
                  <a:pos x="12" y="14"/>
                </a:cxn>
                <a:cxn ang="0">
                  <a:pos x="15" y="19"/>
                </a:cxn>
                <a:cxn ang="0">
                  <a:pos x="22" y="22"/>
                </a:cxn>
                <a:cxn ang="0">
                  <a:pos x="24" y="28"/>
                </a:cxn>
                <a:cxn ang="0">
                  <a:pos x="27" y="33"/>
                </a:cxn>
                <a:cxn ang="0">
                  <a:pos x="34" y="48"/>
                </a:cxn>
                <a:cxn ang="0">
                  <a:pos x="38" y="60"/>
                </a:cxn>
                <a:cxn ang="0">
                  <a:pos x="49" y="70"/>
                </a:cxn>
                <a:cxn ang="0">
                  <a:pos x="58" y="73"/>
                </a:cxn>
                <a:cxn ang="0">
                  <a:pos x="62" y="67"/>
                </a:cxn>
              </a:cxnLst>
              <a:rect l="0" t="0" r="r" b="b"/>
              <a:pathLst>
                <a:path w="68" h="73">
                  <a:moveTo>
                    <a:pt x="62" y="67"/>
                  </a:moveTo>
                  <a:cubicBezTo>
                    <a:pt x="63" y="65"/>
                    <a:pt x="62" y="64"/>
                    <a:pt x="62" y="63"/>
                  </a:cubicBezTo>
                  <a:cubicBezTo>
                    <a:pt x="61" y="62"/>
                    <a:pt x="63" y="56"/>
                    <a:pt x="65" y="54"/>
                  </a:cubicBezTo>
                  <a:cubicBezTo>
                    <a:pt x="68" y="52"/>
                    <a:pt x="64" y="51"/>
                    <a:pt x="64" y="51"/>
                  </a:cubicBezTo>
                  <a:cubicBezTo>
                    <a:pt x="60" y="52"/>
                    <a:pt x="60" y="52"/>
                    <a:pt x="60" y="52"/>
                  </a:cubicBezTo>
                  <a:cubicBezTo>
                    <a:pt x="57" y="45"/>
                    <a:pt x="57" y="45"/>
                    <a:pt x="57" y="45"/>
                  </a:cubicBezTo>
                  <a:cubicBezTo>
                    <a:pt x="57" y="45"/>
                    <a:pt x="51" y="41"/>
                    <a:pt x="49" y="39"/>
                  </a:cubicBezTo>
                  <a:cubicBezTo>
                    <a:pt x="47" y="38"/>
                    <a:pt x="52" y="35"/>
                    <a:pt x="52" y="35"/>
                  </a:cubicBezTo>
                  <a:cubicBezTo>
                    <a:pt x="52" y="35"/>
                    <a:pt x="41" y="25"/>
                    <a:pt x="40" y="25"/>
                  </a:cubicBezTo>
                  <a:cubicBezTo>
                    <a:pt x="38" y="25"/>
                    <a:pt x="32" y="20"/>
                    <a:pt x="31" y="20"/>
                  </a:cubicBezTo>
                  <a:cubicBezTo>
                    <a:pt x="30" y="20"/>
                    <a:pt x="25" y="11"/>
                    <a:pt x="25" y="11"/>
                  </a:cubicBezTo>
                  <a:cubicBezTo>
                    <a:pt x="3" y="0"/>
                    <a:pt x="3" y="0"/>
                    <a:pt x="3" y="0"/>
                  </a:cubicBezTo>
                  <a:cubicBezTo>
                    <a:pt x="3" y="0"/>
                    <a:pt x="0" y="3"/>
                    <a:pt x="0" y="4"/>
                  </a:cubicBezTo>
                  <a:cubicBezTo>
                    <a:pt x="0" y="5"/>
                    <a:pt x="4" y="6"/>
                    <a:pt x="4" y="6"/>
                  </a:cubicBezTo>
                  <a:cubicBezTo>
                    <a:pt x="4" y="6"/>
                    <a:pt x="6" y="7"/>
                    <a:pt x="7" y="7"/>
                  </a:cubicBezTo>
                  <a:cubicBezTo>
                    <a:pt x="8" y="8"/>
                    <a:pt x="12" y="11"/>
                    <a:pt x="12" y="14"/>
                  </a:cubicBezTo>
                  <a:cubicBezTo>
                    <a:pt x="13" y="16"/>
                    <a:pt x="13" y="17"/>
                    <a:pt x="15" y="19"/>
                  </a:cubicBezTo>
                  <a:cubicBezTo>
                    <a:pt x="18" y="21"/>
                    <a:pt x="22" y="22"/>
                    <a:pt x="22" y="22"/>
                  </a:cubicBezTo>
                  <a:cubicBezTo>
                    <a:pt x="22" y="22"/>
                    <a:pt x="23" y="27"/>
                    <a:pt x="24" y="28"/>
                  </a:cubicBezTo>
                  <a:cubicBezTo>
                    <a:pt x="26" y="28"/>
                    <a:pt x="27" y="31"/>
                    <a:pt x="27" y="33"/>
                  </a:cubicBezTo>
                  <a:cubicBezTo>
                    <a:pt x="28" y="35"/>
                    <a:pt x="34" y="44"/>
                    <a:pt x="34" y="48"/>
                  </a:cubicBezTo>
                  <a:cubicBezTo>
                    <a:pt x="33" y="51"/>
                    <a:pt x="38" y="60"/>
                    <a:pt x="38" y="60"/>
                  </a:cubicBezTo>
                  <a:cubicBezTo>
                    <a:pt x="38" y="60"/>
                    <a:pt x="49" y="68"/>
                    <a:pt x="49" y="70"/>
                  </a:cubicBezTo>
                  <a:cubicBezTo>
                    <a:pt x="50" y="71"/>
                    <a:pt x="58" y="73"/>
                    <a:pt x="58" y="73"/>
                  </a:cubicBezTo>
                  <a:cubicBezTo>
                    <a:pt x="58" y="73"/>
                    <a:pt x="61" y="70"/>
                    <a:pt x="62" y="67"/>
                  </a:cubicBezTo>
                  <a:close/>
                </a:path>
              </a:pathLst>
            </a:custGeom>
            <a:grpFill/>
            <a:ln w="9525">
              <a:noFill/>
              <a:round/>
            </a:ln>
          </p:spPr>
          <p:txBody>
            <a:bodyPr vert="horz" wrap="square" lIns="91440" tIns="45720" rIns="91440" bIns="45720" numCol="1" anchor="t" anchorCtr="0" compatLnSpc="1"/>
            <a:lstStyle/>
            <a:p>
              <a:endParaRPr lang="en-US"/>
            </a:p>
          </p:txBody>
        </p:sp>
        <p:sp>
          <p:nvSpPr>
            <p:cNvPr id="49" name="Freeform 69"/>
            <p:cNvSpPr/>
            <p:nvPr/>
          </p:nvSpPr>
          <p:spPr bwMode="auto">
            <a:xfrm>
              <a:off x="5877376" y="2404708"/>
              <a:ext cx="141433" cy="183341"/>
            </a:xfrm>
            <a:custGeom>
              <a:avLst/>
              <a:gdLst/>
              <a:ahLst/>
              <a:cxnLst>
                <a:cxn ang="0">
                  <a:pos x="57" y="14"/>
                </a:cxn>
                <a:cxn ang="0">
                  <a:pos x="53" y="9"/>
                </a:cxn>
                <a:cxn ang="0">
                  <a:pos x="45" y="1"/>
                </a:cxn>
                <a:cxn ang="0">
                  <a:pos x="43" y="5"/>
                </a:cxn>
                <a:cxn ang="0">
                  <a:pos x="38" y="13"/>
                </a:cxn>
                <a:cxn ang="0">
                  <a:pos x="28" y="20"/>
                </a:cxn>
                <a:cxn ang="0">
                  <a:pos x="21" y="27"/>
                </a:cxn>
                <a:cxn ang="0">
                  <a:pos x="14" y="31"/>
                </a:cxn>
                <a:cxn ang="0">
                  <a:pos x="11" y="38"/>
                </a:cxn>
                <a:cxn ang="0">
                  <a:pos x="2" y="36"/>
                </a:cxn>
                <a:cxn ang="0">
                  <a:pos x="3" y="39"/>
                </a:cxn>
                <a:cxn ang="0">
                  <a:pos x="1" y="44"/>
                </a:cxn>
                <a:cxn ang="0">
                  <a:pos x="2" y="51"/>
                </a:cxn>
                <a:cxn ang="0">
                  <a:pos x="5" y="55"/>
                </a:cxn>
                <a:cxn ang="0">
                  <a:pos x="6" y="64"/>
                </a:cxn>
                <a:cxn ang="0">
                  <a:pos x="9" y="69"/>
                </a:cxn>
                <a:cxn ang="0">
                  <a:pos x="14" y="69"/>
                </a:cxn>
                <a:cxn ang="0">
                  <a:pos x="20" y="69"/>
                </a:cxn>
                <a:cxn ang="0">
                  <a:pos x="27" y="72"/>
                </a:cxn>
                <a:cxn ang="0">
                  <a:pos x="34" y="73"/>
                </a:cxn>
                <a:cxn ang="0">
                  <a:pos x="41" y="71"/>
                </a:cxn>
                <a:cxn ang="0">
                  <a:pos x="41" y="63"/>
                </a:cxn>
                <a:cxn ang="0">
                  <a:pos x="44" y="58"/>
                </a:cxn>
                <a:cxn ang="0">
                  <a:pos x="48" y="53"/>
                </a:cxn>
                <a:cxn ang="0">
                  <a:pos x="49" y="45"/>
                </a:cxn>
                <a:cxn ang="0">
                  <a:pos x="55" y="42"/>
                </a:cxn>
                <a:cxn ang="0">
                  <a:pos x="55" y="40"/>
                </a:cxn>
                <a:cxn ang="0">
                  <a:pos x="50" y="33"/>
                </a:cxn>
                <a:cxn ang="0">
                  <a:pos x="53" y="22"/>
                </a:cxn>
                <a:cxn ang="0">
                  <a:pos x="57" y="14"/>
                </a:cxn>
              </a:cxnLst>
              <a:rect l="0" t="0" r="r" b="b"/>
              <a:pathLst>
                <a:path w="57" h="74">
                  <a:moveTo>
                    <a:pt x="57" y="14"/>
                  </a:moveTo>
                  <a:cubicBezTo>
                    <a:pt x="57" y="13"/>
                    <a:pt x="54" y="10"/>
                    <a:pt x="53" y="9"/>
                  </a:cubicBezTo>
                  <a:cubicBezTo>
                    <a:pt x="52" y="7"/>
                    <a:pt x="46" y="2"/>
                    <a:pt x="45" y="1"/>
                  </a:cubicBezTo>
                  <a:cubicBezTo>
                    <a:pt x="44" y="0"/>
                    <a:pt x="45" y="1"/>
                    <a:pt x="43" y="5"/>
                  </a:cubicBezTo>
                  <a:cubicBezTo>
                    <a:pt x="41" y="8"/>
                    <a:pt x="39" y="12"/>
                    <a:pt x="38" y="13"/>
                  </a:cubicBezTo>
                  <a:cubicBezTo>
                    <a:pt x="37" y="13"/>
                    <a:pt x="30" y="18"/>
                    <a:pt x="28" y="20"/>
                  </a:cubicBezTo>
                  <a:cubicBezTo>
                    <a:pt x="26" y="22"/>
                    <a:pt x="22" y="28"/>
                    <a:pt x="21" y="27"/>
                  </a:cubicBezTo>
                  <a:cubicBezTo>
                    <a:pt x="20" y="26"/>
                    <a:pt x="14" y="31"/>
                    <a:pt x="14" y="31"/>
                  </a:cubicBezTo>
                  <a:cubicBezTo>
                    <a:pt x="11" y="38"/>
                    <a:pt x="11" y="38"/>
                    <a:pt x="11" y="38"/>
                  </a:cubicBezTo>
                  <a:cubicBezTo>
                    <a:pt x="2" y="36"/>
                    <a:pt x="2" y="36"/>
                    <a:pt x="2" y="36"/>
                  </a:cubicBezTo>
                  <a:cubicBezTo>
                    <a:pt x="3" y="39"/>
                    <a:pt x="3" y="39"/>
                    <a:pt x="3" y="39"/>
                  </a:cubicBezTo>
                  <a:cubicBezTo>
                    <a:pt x="3" y="39"/>
                    <a:pt x="0" y="43"/>
                    <a:pt x="1" y="44"/>
                  </a:cubicBezTo>
                  <a:cubicBezTo>
                    <a:pt x="1" y="45"/>
                    <a:pt x="1" y="49"/>
                    <a:pt x="2" y="51"/>
                  </a:cubicBezTo>
                  <a:cubicBezTo>
                    <a:pt x="3" y="53"/>
                    <a:pt x="4" y="54"/>
                    <a:pt x="5" y="55"/>
                  </a:cubicBezTo>
                  <a:cubicBezTo>
                    <a:pt x="7" y="56"/>
                    <a:pt x="7" y="61"/>
                    <a:pt x="6" y="64"/>
                  </a:cubicBezTo>
                  <a:cubicBezTo>
                    <a:pt x="5" y="67"/>
                    <a:pt x="8" y="68"/>
                    <a:pt x="9" y="69"/>
                  </a:cubicBezTo>
                  <a:cubicBezTo>
                    <a:pt x="10" y="70"/>
                    <a:pt x="13" y="70"/>
                    <a:pt x="14" y="69"/>
                  </a:cubicBezTo>
                  <a:cubicBezTo>
                    <a:pt x="15" y="69"/>
                    <a:pt x="18" y="68"/>
                    <a:pt x="20" y="69"/>
                  </a:cubicBezTo>
                  <a:cubicBezTo>
                    <a:pt x="21" y="70"/>
                    <a:pt x="25" y="70"/>
                    <a:pt x="27" y="72"/>
                  </a:cubicBezTo>
                  <a:cubicBezTo>
                    <a:pt x="28" y="73"/>
                    <a:pt x="33" y="72"/>
                    <a:pt x="34" y="73"/>
                  </a:cubicBezTo>
                  <a:cubicBezTo>
                    <a:pt x="35" y="74"/>
                    <a:pt x="40" y="72"/>
                    <a:pt x="41" y="71"/>
                  </a:cubicBezTo>
                  <a:cubicBezTo>
                    <a:pt x="43" y="70"/>
                    <a:pt x="41" y="67"/>
                    <a:pt x="41" y="63"/>
                  </a:cubicBezTo>
                  <a:cubicBezTo>
                    <a:pt x="41" y="59"/>
                    <a:pt x="42" y="59"/>
                    <a:pt x="44" y="58"/>
                  </a:cubicBezTo>
                  <a:cubicBezTo>
                    <a:pt x="46" y="56"/>
                    <a:pt x="48" y="55"/>
                    <a:pt x="48" y="53"/>
                  </a:cubicBezTo>
                  <a:cubicBezTo>
                    <a:pt x="49" y="50"/>
                    <a:pt x="49" y="47"/>
                    <a:pt x="49" y="45"/>
                  </a:cubicBezTo>
                  <a:cubicBezTo>
                    <a:pt x="49" y="43"/>
                    <a:pt x="54" y="43"/>
                    <a:pt x="55" y="42"/>
                  </a:cubicBezTo>
                  <a:cubicBezTo>
                    <a:pt x="56" y="42"/>
                    <a:pt x="55" y="40"/>
                    <a:pt x="55" y="40"/>
                  </a:cubicBezTo>
                  <a:cubicBezTo>
                    <a:pt x="55" y="39"/>
                    <a:pt x="51" y="34"/>
                    <a:pt x="50" y="33"/>
                  </a:cubicBezTo>
                  <a:cubicBezTo>
                    <a:pt x="49" y="31"/>
                    <a:pt x="51" y="23"/>
                    <a:pt x="53" y="22"/>
                  </a:cubicBezTo>
                  <a:cubicBezTo>
                    <a:pt x="54" y="20"/>
                    <a:pt x="57" y="15"/>
                    <a:pt x="57" y="14"/>
                  </a:cubicBezTo>
                  <a:close/>
                </a:path>
              </a:pathLst>
            </a:custGeom>
            <a:grpFill/>
            <a:ln w="9525">
              <a:noFill/>
              <a:round/>
            </a:ln>
          </p:spPr>
          <p:txBody>
            <a:bodyPr vert="horz" wrap="square" lIns="91440" tIns="45720" rIns="91440" bIns="45720" numCol="1" anchor="t" anchorCtr="0" compatLnSpc="1"/>
            <a:lstStyle/>
            <a:p>
              <a:endParaRPr lang="en-US"/>
            </a:p>
          </p:txBody>
        </p:sp>
        <p:sp>
          <p:nvSpPr>
            <p:cNvPr id="50" name="Freeform 70"/>
            <p:cNvSpPr/>
            <p:nvPr/>
          </p:nvSpPr>
          <p:spPr bwMode="auto">
            <a:xfrm>
              <a:off x="5824993" y="2613193"/>
              <a:ext cx="300676" cy="76479"/>
            </a:xfrm>
            <a:custGeom>
              <a:avLst/>
              <a:gdLst/>
              <a:ahLst/>
              <a:cxnLst>
                <a:cxn ang="0">
                  <a:pos x="34" y="16"/>
                </a:cxn>
                <a:cxn ang="0">
                  <a:pos x="42" y="17"/>
                </a:cxn>
                <a:cxn ang="0">
                  <a:pos x="51" y="20"/>
                </a:cxn>
                <a:cxn ang="0">
                  <a:pos x="58" y="20"/>
                </a:cxn>
                <a:cxn ang="0">
                  <a:pos x="67" y="19"/>
                </a:cxn>
                <a:cxn ang="0">
                  <a:pos x="77" y="20"/>
                </a:cxn>
                <a:cxn ang="0">
                  <a:pos x="84" y="19"/>
                </a:cxn>
                <a:cxn ang="0">
                  <a:pos x="89" y="20"/>
                </a:cxn>
                <a:cxn ang="0">
                  <a:pos x="95" y="21"/>
                </a:cxn>
                <a:cxn ang="0">
                  <a:pos x="101" y="19"/>
                </a:cxn>
                <a:cxn ang="0">
                  <a:pos x="112" y="17"/>
                </a:cxn>
                <a:cxn ang="0">
                  <a:pos x="110" y="18"/>
                </a:cxn>
                <a:cxn ang="0">
                  <a:pos x="102" y="24"/>
                </a:cxn>
                <a:cxn ang="0">
                  <a:pos x="100" y="26"/>
                </a:cxn>
                <a:cxn ang="0">
                  <a:pos x="100" y="30"/>
                </a:cxn>
                <a:cxn ang="0">
                  <a:pos x="110" y="21"/>
                </a:cxn>
                <a:cxn ang="0">
                  <a:pos x="114" y="18"/>
                </a:cxn>
                <a:cxn ang="0">
                  <a:pos x="119" y="16"/>
                </a:cxn>
                <a:cxn ang="0">
                  <a:pos x="121" y="15"/>
                </a:cxn>
                <a:cxn ang="0">
                  <a:pos x="118" y="14"/>
                </a:cxn>
                <a:cxn ang="0">
                  <a:pos x="114" y="14"/>
                </a:cxn>
                <a:cxn ang="0">
                  <a:pos x="105" y="15"/>
                </a:cxn>
                <a:cxn ang="0">
                  <a:pos x="99" y="15"/>
                </a:cxn>
                <a:cxn ang="0">
                  <a:pos x="94" y="14"/>
                </a:cxn>
                <a:cxn ang="0">
                  <a:pos x="86" y="17"/>
                </a:cxn>
                <a:cxn ang="0">
                  <a:pos x="79" y="16"/>
                </a:cxn>
                <a:cxn ang="0">
                  <a:pos x="75" y="15"/>
                </a:cxn>
                <a:cxn ang="0">
                  <a:pos x="70" y="14"/>
                </a:cxn>
                <a:cxn ang="0">
                  <a:pos x="65" y="13"/>
                </a:cxn>
                <a:cxn ang="0">
                  <a:pos x="61" y="14"/>
                </a:cxn>
                <a:cxn ang="0">
                  <a:pos x="55" y="14"/>
                </a:cxn>
                <a:cxn ang="0">
                  <a:pos x="44" y="11"/>
                </a:cxn>
                <a:cxn ang="0">
                  <a:pos x="46" y="8"/>
                </a:cxn>
                <a:cxn ang="0">
                  <a:pos x="48" y="6"/>
                </a:cxn>
                <a:cxn ang="0">
                  <a:pos x="41" y="5"/>
                </a:cxn>
                <a:cxn ang="0">
                  <a:pos x="36" y="5"/>
                </a:cxn>
                <a:cxn ang="0">
                  <a:pos x="29" y="2"/>
                </a:cxn>
                <a:cxn ang="0">
                  <a:pos x="27" y="7"/>
                </a:cxn>
                <a:cxn ang="0">
                  <a:pos x="17" y="6"/>
                </a:cxn>
                <a:cxn ang="0">
                  <a:pos x="14" y="2"/>
                </a:cxn>
                <a:cxn ang="0">
                  <a:pos x="12" y="0"/>
                </a:cxn>
                <a:cxn ang="0">
                  <a:pos x="7" y="1"/>
                </a:cxn>
                <a:cxn ang="0">
                  <a:pos x="4" y="1"/>
                </a:cxn>
                <a:cxn ang="0">
                  <a:pos x="0" y="6"/>
                </a:cxn>
                <a:cxn ang="0">
                  <a:pos x="10" y="8"/>
                </a:cxn>
                <a:cxn ang="0">
                  <a:pos x="16" y="13"/>
                </a:cxn>
                <a:cxn ang="0">
                  <a:pos x="24" y="15"/>
                </a:cxn>
                <a:cxn ang="0">
                  <a:pos x="34" y="16"/>
                </a:cxn>
              </a:cxnLst>
              <a:rect l="0" t="0" r="r" b="b"/>
              <a:pathLst>
                <a:path w="121" h="31">
                  <a:moveTo>
                    <a:pt x="34" y="16"/>
                  </a:moveTo>
                  <a:cubicBezTo>
                    <a:pt x="35" y="16"/>
                    <a:pt x="37" y="16"/>
                    <a:pt x="42" y="17"/>
                  </a:cubicBezTo>
                  <a:cubicBezTo>
                    <a:pt x="46" y="19"/>
                    <a:pt x="51" y="19"/>
                    <a:pt x="51" y="20"/>
                  </a:cubicBezTo>
                  <a:cubicBezTo>
                    <a:pt x="52" y="21"/>
                    <a:pt x="56" y="20"/>
                    <a:pt x="58" y="20"/>
                  </a:cubicBezTo>
                  <a:cubicBezTo>
                    <a:pt x="60" y="20"/>
                    <a:pt x="65" y="15"/>
                    <a:pt x="67" y="19"/>
                  </a:cubicBezTo>
                  <a:cubicBezTo>
                    <a:pt x="70" y="22"/>
                    <a:pt x="76" y="20"/>
                    <a:pt x="77" y="20"/>
                  </a:cubicBezTo>
                  <a:cubicBezTo>
                    <a:pt x="78" y="21"/>
                    <a:pt x="81" y="19"/>
                    <a:pt x="84" y="19"/>
                  </a:cubicBezTo>
                  <a:cubicBezTo>
                    <a:pt x="88" y="19"/>
                    <a:pt x="88" y="20"/>
                    <a:pt x="89" y="20"/>
                  </a:cubicBezTo>
                  <a:cubicBezTo>
                    <a:pt x="90" y="20"/>
                    <a:pt x="93" y="21"/>
                    <a:pt x="95" y="21"/>
                  </a:cubicBezTo>
                  <a:cubicBezTo>
                    <a:pt x="96" y="21"/>
                    <a:pt x="98" y="19"/>
                    <a:pt x="101" y="19"/>
                  </a:cubicBezTo>
                  <a:cubicBezTo>
                    <a:pt x="104" y="19"/>
                    <a:pt x="112" y="17"/>
                    <a:pt x="112" y="17"/>
                  </a:cubicBezTo>
                  <a:cubicBezTo>
                    <a:pt x="112" y="17"/>
                    <a:pt x="112" y="17"/>
                    <a:pt x="110" y="18"/>
                  </a:cubicBezTo>
                  <a:cubicBezTo>
                    <a:pt x="108" y="20"/>
                    <a:pt x="102" y="24"/>
                    <a:pt x="102" y="24"/>
                  </a:cubicBezTo>
                  <a:cubicBezTo>
                    <a:pt x="102" y="24"/>
                    <a:pt x="101" y="24"/>
                    <a:pt x="100" y="26"/>
                  </a:cubicBezTo>
                  <a:cubicBezTo>
                    <a:pt x="100" y="28"/>
                    <a:pt x="98" y="31"/>
                    <a:pt x="100" y="30"/>
                  </a:cubicBezTo>
                  <a:cubicBezTo>
                    <a:pt x="102" y="28"/>
                    <a:pt x="109" y="22"/>
                    <a:pt x="110" y="21"/>
                  </a:cubicBezTo>
                  <a:cubicBezTo>
                    <a:pt x="112" y="20"/>
                    <a:pt x="112" y="19"/>
                    <a:pt x="114" y="18"/>
                  </a:cubicBezTo>
                  <a:cubicBezTo>
                    <a:pt x="116" y="17"/>
                    <a:pt x="119" y="16"/>
                    <a:pt x="119" y="16"/>
                  </a:cubicBezTo>
                  <a:cubicBezTo>
                    <a:pt x="121" y="15"/>
                    <a:pt x="121" y="15"/>
                    <a:pt x="121" y="15"/>
                  </a:cubicBezTo>
                  <a:cubicBezTo>
                    <a:pt x="121" y="15"/>
                    <a:pt x="119" y="14"/>
                    <a:pt x="118" y="14"/>
                  </a:cubicBezTo>
                  <a:cubicBezTo>
                    <a:pt x="117" y="14"/>
                    <a:pt x="116" y="13"/>
                    <a:pt x="114" y="14"/>
                  </a:cubicBezTo>
                  <a:cubicBezTo>
                    <a:pt x="111" y="14"/>
                    <a:pt x="105" y="15"/>
                    <a:pt x="105" y="15"/>
                  </a:cubicBezTo>
                  <a:cubicBezTo>
                    <a:pt x="105" y="15"/>
                    <a:pt x="102" y="16"/>
                    <a:pt x="99" y="15"/>
                  </a:cubicBezTo>
                  <a:cubicBezTo>
                    <a:pt x="97" y="14"/>
                    <a:pt x="94" y="13"/>
                    <a:pt x="94" y="14"/>
                  </a:cubicBezTo>
                  <a:cubicBezTo>
                    <a:pt x="93" y="15"/>
                    <a:pt x="87" y="17"/>
                    <a:pt x="86" y="17"/>
                  </a:cubicBezTo>
                  <a:cubicBezTo>
                    <a:pt x="85" y="17"/>
                    <a:pt x="82" y="16"/>
                    <a:pt x="79" y="16"/>
                  </a:cubicBezTo>
                  <a:cubicBezTo>
                    <a:pt x="77" y="15"/>
                    <a:pt x="76" y="15"/>
                    <a:pt x="75" y="15"/>
                  </a:cubicBezTo>
                  <a:cubicBezTo>
                    <a:pt x="73" y="15"/>
                    <a:pt x="73" y="14"/>
                    <a:pt x="70" y="14"/>
                  </a:cubicBezTo>
                  <a:cubicBezTo>
                    <a:pt x="66" y="14"/>
                    <a:pt x="65" y="13"/>
                    <a:pt x="65" y="13"/>
                  </a:cubicBezTo>
                  <a:cubicBezTo>
                    <a:pt x="64" y="13"/>
                    <a:pt x="62" y="14"/>
                    <a:pt x="61" y="14"/>
                  </a:cubicBezTo>
                  <a:cubicBezTo>
                    <a:pt x="59" y="15"/>
                    <a:pt x="56" y="15"/>
                    <a:pt x="55" y="14"/>
                  </a:cubicBezTo>
                  <a:cubicBezTo>
                    <a:pt x="54" y="13"/>
                    <a:pt x="44" y="11"/>
                    <a:pt x="44" y="11"/>
                  </a:cubicBezTo>
                  <a:cubicBezTo>
                    <a:pt x="44" y="11"/>
                    <a:pt x="43" y="9"/>
                    <a:pt x="46" y="8"/>
                  </a:cubicBezTo>
                  <a:cubicBezTo>
                    <a:pt x="49" y="7"/>
                    <a:pt x="48" y="7"/>
                    <a:pt x="48" y="6"/>
                  </a:cubicBezTo>
                  <a:cubicBezTo>
                    <a:pt x="47" y="5"/>
                    <a:pt x="43" y="5"/>
                    <a:pt x="41" y="5"/>
                  </a:cubicBezTo>
                  <a:cubicBezTo>
                    <a:pt x="40" y="6"/>
                    <a:pt x="37" y="6"/>
                    <a:pt x="36" y="5"/>
                  </a:cubicBezTo>
                  <a:cubicBezTo>
                    <a:pt x="34" y="4"/>
                    <a:pt x="30" y="0"/>
                    <a:pt x="29" y="2"/>
                  </a:cubicBezTo>
                  <a:cubicBezTo>
                    <a:pt x="28" y="4"/>
                    <a:pt x="29" y="7"/>
                    <a:pt x="27" y="7"/>
                  </a:cubicBezTo>
                  <a:cubicBezTo>
                    <a:pt x="26" y="6"/>
                    <a:pt x="17" y="7"/>
                    <a:pt x="17" y="6"/>
                  </a:cubicBezTo>
                  <a:cubicBezTo>
                    <a:pt x="17" y="5"/>
                    <a:pt x="15" y="3"/>
                    <a:pt x="14" y="2"/>
                  </a:cubicBezTo>
                  <a:cubicBezTo>
                    <a:pt x="13" y="2"/>
                    <a:pt x="14" y="1"/>
                    <a:pt x="12" y="0"/>
                  </a:cubicBezTo>
                  <a:cubicBezTo>
                    <a:pt x="10" y="0"/>
                    <a:pt x="7" y="1"/>
                    <a:pt x="7" y="1"/>
                  </a:cubicBezTo>
                  <a:cubicBezTo>
                    <a:pt x="4" y="1"/>
                    <a:pt x="4" y="1"/>
                    <a:pt x="4" y="1"/>
                  </a:cubicBezTo>
                  <a:cubicBezTo>
                    <a:pt x="0" y="6"/>
                    <a:pt x="0" y="6"/>
                    <a:pt x="0" y="6"/>
                  </a:cubicBezTo>
                  <a:cubicBezTo>
                    <a:pt x="0" y="6"/>
                    <a:pt x="9" y="7"/>
                    <a:pt x="10" y="8"/>
                  </a:cubicBezTo>
                  <a:cubicBezTo>
                    <a:pt x="11" y="9"/>
                    <a:pt x="16" y="13"/>
                    <a:pt x="16" y="13"/>
                  </a:cubicBezTo>
                  <a:cubicBezTo>
                    <a:pt x="16" y="13"/>
                    <a:pt x="22" y="14"/>
                    <a:pt x="24" y="15"/>
                  </a:cubicBezTo>
                  <a:cubicBezTo>
                    <a:pt x="25" y="15"/>
                    <a:pt x="33" y="15"/>
                    <a:pt x="34" y="16"/>
                  </a:cubicBezTo>
                  <a:close/>
                </a:path>
              </a:pathLst>
            </a:custGeom>
            <a:grpFill/>
            <a:ln w="9525">
              <a:noFill/>
              <a:round/>
            </a:ln>
          </p:spPr>
          <p:txBody>
            <a:bodyPr vert="horz" wrap="square" lIns="91440" tIns="45720" rIns="91440" bIns="45720" numCol="1" anchor="t" anchorCtr="0" compatLnSpc="1"/>
            <a:lstStyle/>
            <a:p>
              <a:endParaRPr lang="en-US"/>
            </a:p>
          </p:txBody>
        </p:sp>
        <p:sp>
          <p:nvSpPr>
            <p:cNvPr id="51" name="Freeform 71"/>
            <p:cNvSpPr/>
            <p:nvPr/>
          </p:nvSpPr>
          <p:spPr bwMode="auto">
            <a:xfrm>
              <a:off x="5852232" y="2205652"/>
              <a:ext cx="32477" cy="27239"/>
            </a:xfrm>
            <a:custGeom>
              <a:avLst/>
              <a:gdLst/>
              <a:ahLst/>
              <a:cxnLst>
                <a:cxn ang="0">
                  <a:pos x="12" y="1"/>
                </a:cxn>
                <a:cxn ang="0">
                  <a:pos x="9" y="0"/>
                </a:cxn>
                <a:cxn ang="0">
                  <a:pos x="5" y="2"/>
                </a:cxn>
                <a:cxn ang="0">
                  <a:pos x="4" y="1"/>
                </a:cxn>
                <a:cxn ang="0">
                  <a:pos x="0" y="6"/>
                </a:cxn>
                <a:cxn ang="0">
                  <a:pos x="2" y="11"/>
                </a:cxn>
                <a:cxn ang="0">
                  <a:pos x="7" y="11"/>
                </a:cxn>
                <a:cxn ang="0">
                  <a:pos x="10" y="9"/>
                </a:cxn>
                <a:cxn ang="0">
                  <a:pos x="12" y="4"/>
                </a:cxn>
                <a:cxn ang="0">
                  <a:pos x="12" y="1"/>
                </a:cxn>
              </a:cxnLst>
              <a:rect l="0" t="0" r="r" b="b"/>
              <a:pathLst>
                <a:path w="13" h="11">
                  <a:moveTo>
                    <a:pt x="12" y="1"/>
                  </a:moveTo>
                  <a:cubicBezTo>
                    <a:pt x="11" y="0"/>
                    <a:pt x="9" y="0"/>
                    <a:pt x="9" y="0"/>
                  </a:cubicBezTo>
                  <a:cubicBezTo>
                    <a:pt x="5" y="2"/>
                    <a:pt x="5" y="2"/>
                    <a:pt x="5" y="2"/>
                  </a:cubicBezTo>
                  <a:cubicBezTo>
                    <a:pt x="4" y="1"/>
                    <a:pt x="4" y="1"/>
                    <a:pt x="4" y="1"/>
                  </a:cubicBezTo>
                  <a:cubicBezTo>
                    <a:pt x="0" y="6"/>
                    <a:pt x="0" y="6"/>
                    <a:pt x="0" y="6"/>
                  </a:cubicBezTo>
                  <a:cubicBezTo>
                    <a:pt x="0" y="6"/>
                    <a:pt x="1" y="11"/>
                    <a:pt x="2" y="11"/>
                  </a:cubicBezTo>
                  <a:cubicBezTo>
                    <a:pt x="3" y="11"/>
                    <a:pt x="7" y="11"/>
                    <a:pt x="7" y="11"/>
                  </a:cubicBezTo>
                  <a:cubicBezTo>
                    <a:pt x="10" y="9"/>
                    <a:pt x="10" y="9"/>
                    <a:pt x="10" y="9"/>
                  </a:cubicBezTo>
                  <a:cubicBezTo>
                    <a:pt x="12" y="4"/>
                    <a:pt x="12" y="4"/>
                    <a:pt x="12" y="4"/>
                  </a:cubicBezTo>
                  <a:cubicBezTo>
                    <a:pt x="12" y="4"/>
                    <a:pt x="13" y="2"/>
                    <a:pt x="12" y="1"/>
                  </a:cubicBezTo>
                  <a:close/>
                </a:path>
              </a:pathLst>
            </a:custGeom>
            <a:grpFill/>
            <a:ln w="9525">
              <a:noFill/>
              <a:round/>
            </a:ln>
          </p:spPr>
          <p:txBody>
            <a:bodyPr vert="horz" wrap="square" lIns="91440" tIns="45720" rIns="91440" bIns="45720" numCol="1" anchor="t" anchorCtr="0" compatLnSpc="1"/>
            <a:lstStyle/>
            <a:p>
              <a:endParaRPr lang="en-US"/>
            </a:p>
          </p:txBody>
        </p:sp>
        <p:sp>
          <p:nvSpPr>
            <p:cNvPr id="52" name="Freeform 72"/>
            <p:cNvSpPr/>
            <p:nvPr/>
          </p:nvSpPr>
          <p:spPr bwMode="auto">
            <a:xfrm>
              <a:off x="5996808" y="2120791"/>
              <a:ext cx="27239" cy="54479"/>
            </a:xfrm>
            <a:custGeom>
              <a:avLst/>
              <a:gdLst/>
              <a:ahLst/>
              <a:cxnLst>
                <a:cxn ang="0">
                  <a:pos x="6" y="22"/>
                </a:cxn>
                <a:cxn ang="0">
                  <a:pos x="8" y="18"/>
                </a:cxn>
                <a:cxn ang="0">
                  <a:pos x="9" y="14"/>
                </a:cxn>
                <a:cxn ang="0">
                  <a:pos x="10" y="8"/>
                </a:cxn>
                <a:cxn ang="0">
                  <a:pos x="9" y="3"/>
                </a:cxn>
                <a:cxn ang="0">
                  <a:pos x="8" y="0"/>
                </a:cxn>
                <a:cxn ang="0">
                  <a:pos x="4" y="1"/>
                </a:cxn>
                <a:cxn ang="0">
                  <a:pos x="1" y="8"/>
                </a:cxn>
                <a:cxn ang="0">
                  <a:pos x="1" y="15"/>
                </a:cxn>
                <a:cxn ang="0">
                  <a:pos x="4" y="20"/>
                </a:cxn>
                <a:cxn ang="0">
                  <a:pos x="6" y="22"/>
                </a:cxn>
              </a:cxnLst>
              <a:rect l="0" t="0" r="r" b="b"/>
              <a:pathLst>
                <a:path w="11" h="22">
                  <a:moveTo>
                    <a:pt x="6" y="22"/>
                  </a:moveTo>
                  <a:cubicBezTo>
                    <a:pt x="8" y="18"/>
                    <a:pt x="8" y="18"/>
                    <a:pt x="8" y="18"/>
                  </a:cubicBezTo>
                  <a:cubicBezTo>
                    <a:pt x="8" y="18"/>
                    <a:pt x="9" y="15"/>
                    <a:pt x="9" y="14"/>
                  </a:cubicBezTo>
                  <a:cubicBezTo>
                    <a:pt x="9" y="13"/>
                    <a:pt x="11" y="10"/>
                    <a:pt x="10" y="8"/>
                  </a:cubicBezTo>
                  <a:cubicBezTo>
                    <a:pt x="9" y="7"/>
                    <a:pt x="9" y="4"/>
                    <a:pt x="9" y="3"/>
                  </a:cubicBezTo>
                  <a:cubicBezTo>
                    <a:pt x="8" y="2"/>
                    <a:pt x="8" y="0"/>
                    <a:pt x="8" y="0"/>
                  </a:cubicBezTo>
                  <a:cubicBezTo>
                    <a:pt x="4" y="1"/>
                    <a:pt x="4" y="1"/>
                    <a:pt x="4" y="1"/>
                  </a:cubicBezTo>
                  <a:cubicBezTo>
                    <a:pt x="3" y="2"/>
                    <a:pt x="1" y="8"/>
                    <a:pt x="1" y="8"/>
                  </a:cubicBezTo>
                  <a:cubicBezTo>
                    <a:pt x="1" y="8"/>
                    <a:pt x="0" y="14"/>
                    <a:pt x="1" y="15"/>
                  </a:cubicBezTo>
                  <a:cubicBezTo>
                    <a:pt x="2" y="17"/>
                    <a:pt x="4" y="20"/>
                    <a:pt x="4" y="20"/>
                  </a:cubicBezTo>
                  <a:lnTo>
                    <a:pt x="6" y="22"/>
                  </a:lnTo>
                  <a:close/>
                </a:path>
              </a:pathLst>
            </a:custGeom>
            <a:grpFill/>
            <a:ln w="9525">
              <a:noFill/>
              <a:round/>
            </a:ln>
          </p:spPr>
          <p:txBody>
            <a:bodyPr vert="horz" wrap="square" lIns="91440" tIns="45720" rIns="91440" bIns="45720" numCol="1" anchor="t" anchorCtr="0" compatLnSpc="1"/>
            <a:lstStyle/>
            <a:p>
              <a:endParaRPr lang="en-US"/>
            </a:p>
          </p:txBody>
        </p:sp>
        <p:sp>
          <p:nvSpPr>
            <p:cNvPr id="53" name="Freeform 73"/>
            <p:cNvSpPr/>
            <p:nvPr/>
          </p:nvSpPr>
          <p:spPr bwMode="auto">
            <a:xfrm>
              <a:off x="6011475" y="2222414"/>
              <a:ext cx="111051" cy="216866"/>
            </a:xfrm>
            <a:custGeom>
              <a:avLst/>
              <a:gdLst/>
              <a:ahLst/>
              <a:cxnLst>
                <a:cxn ang="0">
                  <a:pos x="43" y="76"/>
                </a:cxn>
                <a:cxn ang="0">
                  <a:pos x="41" y="57"/>
                </a:cxn>
                <a:cxn ang="0">
                  <a:pos x="35" y="50"/>
                </a:cxn>
                <a:cxn ang="0">
                  <a:pos x="34" y="42"/>
                </a:cxn>
                <a:cxn ang="0">
                  <a:pos x="28" y="39"/>
                </a:cxn>
                <a:cxn ang="0">
                  <a:pos x="27" y="33"/>
                </a:cxn>
                <a:cxn ang="0">
                  <a:pos x="19" y="29"/>
                </a:cxn>
                <a:cxn ang="0">
                  <a:pos x="12" y="25"/>
                </a:cxn>
                <a:cxn ang="0">
                  <a:pos x="14" y="14"/>
                </a:cxn>
                <a:cxn ang="0">
                  <a:pos x="12" y="3"/>
                </a:cxn>
                <a:cxn ang="0">
                  <a:pos x="5" y="2"/>
                </a:cxn>
                <a:cxn ang="0">
                  <a:pos x="0" y="18"/>
                </a:cxn>
                <a:cxn ang="0">
                  <a:pos x="6" y="29"/>
                </a:cxn>
                <a:cxn ang="0">
                  <a:pos x="10" y="40"/>
                </a:cxn>
                <a:cxn ang="0">
                  <a:pos x="13" y="33"/>
                </a:cxn>
                <a:cxn ang="0">
                  <a:pos x="25" y="42"/>
                </a:cxn>
                <a:cxn ang="0">
                  <a:pos x="25" y="48"/>
                </a:cxn>
                <a:cxn ang="0">
                  <a:pos x="16" y="47"/>
                </a:cxn>
                <a:cxn ang="0">
                  <a:pos x="21" y="56"/>
                </a:cxn>
                <a:cxn ang="0">
                  <a:pos x="27" y="61"/>
                </a:cxn>
                <a:cxn ang="0">
                  <a:pos x="29" y="55"/>
                </a:cxn>
                <a:cxn ang="0">
                  <a:pos x="31" y="48"/>
                </a:cxn>
                <a:cxn ang="0">
                  <a:pos x="35" y="59"/>
                </a:cxn>
                <a:cxn ang="0">
                  <a:pos x="31" y="65"/>
                </a:cxn>
                <a:cxn ang="0">
                  <a:pos x="29" y="65"/>
                </a:cxn>
                <a:cxn ang="0">
                  <a:pos x="23" y="69"/>
                </a:cxn>
                <a:cxn ang="0">
                  <a:pos x="19" y="76"/>
                </a:cxn>
                <a:cxn ang="0">
                  <a:pos x="24" y="72"/>
                </a:cxn>
                <a:cxn ang="0">
                  <a:pos x="28" y="72"/>
                </a:cxn>
                <a:cxn ang="0">
                  <a:pos x="31" y="79"/>
                </a:cxn>
                <a:cxn ang="0">
                  <a:pos x="38" y="86"/>
                </a:cxn>
                <a:cxn ang="0">
                  <a:pos x="40" y="77"/>
                </a:cxn>
              </a:cxnLst>
              <a:rect l="0" t="0" r="r" b="b"/>
              <a:pathLst>
                <a:path w="45" h="87">
                  <a:moveTo>
                    <a:pt x="40" y="77"/>
                  </a:moveTo>
                  <a:cubicBezTo>
                    <a:pt x="43" y="78"/>
                    <a:pt x="44" y="77"/>
                    <a:pt x="43" y="76"/>
                  </a:cubicBezTo>
                  <a:cubicBezTo>
                    <a:pt x="43" y="75"/>
                    <a:pt x="42" y="68"/>
                    <a:pt x="41" y="66"/>
                  </a:cubicBezTo>
                  <a:cubicBezTo>
                    <a:pt x="41" y="63"/>
                    <a:pt x="45" y="61"/>
                    <a:pt x="41" y="57"/>
                  </a:cubicBezTo>
                  <a:cubicBezTo>
                    <a:pt x="36" y="54"/>
                    <a:pt x="36" y="54"/>
                    <a:pt x="36" y="54"/>
                  </a:cubicBezTo>
                  <a:cubicBezTo>
                    <a:pt x="35" y="53"/>
                    <a:pt x="35" y="50"/>
                    <a:pt x="35" y="50"/>
                  </a:cubicBezTo>
                  <a:cubicBezTo>
                    <a:pt x="35" y="50"/>
                    <a:pt x="36" y="47"/>
                    <a:pt x="36" y="46"/>
                  </a:cubicBezTo>
                  <a:cubicBezTo>
                    <a:pt x="35" y="45"/>
                    <a:pt x="34" y="43"/>
                    <a:pt x="34" y="42"/>
                  </a:cubicBezTo>
                  <a:cubicBezTo>
                    <a:pt x="33" y="41"/>
                    <a:pt x="33" y="41"/>
                    <a:pt x="31" y="41"/>
                  </a:cubicBezTo>
                  <a:cubicBezTo>
                    <a:pt x="29" y="41"/>
                    <a:pt x="29" y="39"/>
                    <a:pt x="28" y="39"/>
                  </a:cubicBezTo>
                  <a:cubicBezTo>
                    <a:pt x="27" y="39"/>
                    <a:pt x="24" y="42"/>
                    <a:pt x="26" y="38"/>
                  </a:cubicBezTo>
                  <a:cubicBezTo>
                    <a:pt x="28" y="34"/>
                    <a:pt x="27" y="33"/>
                    <a:pt x="27" y="33"/>
                  </a:cubicBezTo>
                  <a:cubicBezTo>
                    <a:pt x="27" y="32"/>
                    <a:pt x="25" y="31"/>
                    <a:pt x="24" y="31"/>
                  </a:cubicBezTo>
                  <a:cubicBezTo>
                    <a:pt x="22" y="31"/>
                    <a:pt x="21" y="29"/>
                    <a:pt x="19" y="29"/>
                  </a:cubicBezTo>
                  <a:cubicBezTo>
                    <a:pt x="16" y="30"/>
                    <a:pt x="15" y="28"/>
                    <a:pt x="14" y="28"/>
                  </a:cubicBezTo>
                  <a:cubicBezTo>
                    <a:pt x="13" y="28"/>
                    <a:pt x="12" y="27"/>
                    <a:pt x="12" y="25"/>
                  </a:cubicBezTo>
                  <a:cubicBezTo>
                    <a:pt x="12" y="23"/>
                    <a:pt x="12" y="19"/>
                    <a:pt x="12" y="18"/>
                  </a:cubicBezTo>
                  <a:cubicBezTo>
                    <a:pt x="12" y="17"/>
                    <a:pt x="14" y="14"/>
                    <a:pt x="14" y="14"/>
                  </a:cubicBezTo>
                  <a:cubicBezTo>
                    <a:pt x="14" y="14"/>
                    <a:pt x="15" y="13"/>
                    <a:pt x="14" y="11"/>
                  </a:cubicBezTo>
                  <a:cubicBezTo>
                    <a:pt x="13" y="9"/>
                    <a:pt x="12" y="5"/>
                    <a:pt x="12" y="3"/>
                  </a:cubicBezTo>
                  <a:cubicBezTo>
                    <a:pt x="12" y="2"/>
                    <a:pt x="9" y="0"/>
                    <a:pt x="9" y="0"/>
                  </a:cubicBezTo>
                  <a:cubicBezTo>
                    <a:pt x="5" y="2"/>
                    <a:pt x="5" y="2"/>
                    <a:pt x="5" y="2"/>
                  </a:cubicBezTo>
                  <a:cubicBezTo>
                    <a:pt x="3" y="16"/>
                    <a:pt x="3" y="16"/>
                    <a:pt x="3" y="16"/>
                  </a:cubicBezTo>
                  <a:cubicBezTo>
                    <a:pt x="3" y="16"/>
                    <a:pt x="0" y="17"/>
                    <a:pt x="0" y="18"/>
                  </a:cubicBezTo>
                  <a:cubicBezTo>
                    <a:pt x="1" y="19"/>
                    <a:pt x="1" y="25"/>
                    <a:pt x="2" y="26"/>
                  </a:cubicBezTo>
                  <a:cubicBezTo>
                    <a:pt x="4" y="28"/>
                    <a:pt x="6" y="29"/>
                    <a:pt x="6" y="29"/>
                  </a:cubicBezTo>
                  <a:cubicBezTo>
                    <a:pt x="7" y="31"/>
                    <a:pt x="5" y="34"/>
                    <a:pt x="5" y="34"/>
                  </a:cubicBezTo>
                  <a:cubicBezTo>
                    <a:pt x="5" y="34"/>
                    <a:pt x="9" y="39"/>
                    <a:pt x="10" y="40"/>
                  </a:cubicBezTo>
                  <a:cubicBezTo>
                    <a:pt x="10" y="41"/>
                    <a:pt x="12" y="41"/>
                    <a:pt x="12" y="41"/>
                  </a:cubicBezTo>
                  <a:cubicBezTo>
                    <a:pt x="12" y="41"/>
                    <a:pt x="11" y="32"/>
                    <a:pt x="13" y="33"/>
                  </a:cubicBezTo>
                  <a:cubicBezTo>
                    <a:pt x="15" y="35"/>
                    <a:pt x="20" y="35"/>
                    <a:pt x="20" y="37"/>
                  </a:cubicBezTo>
                  <a:cubicBezTo>
                    <a:pt x="20" y="39"/>
                    <a:pt x="24" y="41"/>
                    <a:pt x="25" y="42"/>
                  </a:cubicBezTo>
                  <a:cubicBezTo>
                    <a:pt x="25" y="44"/>
                    <a:pt x="29" y="45"/>
                    <a:pt x="29" y="47"/>
                  </a:cubicBezTo>
                  <a:cubicBezTo>
                    <a:pt x="29" y="48"/>
                    <a:pt x="26" y="48"/>
                    <a:pt x="25" y="48"/>
                  </a:cubicBezTo>
                  <a:cubicBezTo>
                    <a:pt x="23" y="49"/>
                    <a:pt x="18" y="45"/>
                    <a:pt x="18" y="45"/>
                  </a:cubicBezTo>
                  <a:cubicBezTo>
                    <a:pt x="18" y="45"/>
                    <a:pt x="17" y="45"/>
                    <a:pt x="16" y="47"/>
                  </a:cubicBezTo>
                  <a:cubicBezTo>
                    <a:pt x="16" y="48"/>
                    <a:pt x="17" y="53"/>
                    <a:pt x="18" y="55"/>
                  </a:cubicBezTo>
                  <a:cubicBezTo>
                    <a:pt x="19" y="56"/>
                    <a:pt x="21" y="55"/>
                    <a:pt x="21" y="56"/>
                  </a:cubicBezTo>
                  <a:cubicBezTo>
                    <a:pt x="22" y="57"/>
                    <a:pt x="21" y="59"/>
                    <a:pt x="22" y="60"/>
                  </a:cubicBezTo>
                  <a:cubicBezTo>
                    <a:pt x="23" y="62"/>
                    <a:pt x="26" y="62"/>
                    <a:pt x="27" y="61"/>
                  </a:cubicBezTo>
                  <a:cubicBezTo>
                    <a:pt x="28" y="61"/>
                    <a:pt x="31" y="59"/>
                    <a:pt x="31" y="59"/>
                  </a:cubicBezTo>
                  <a:cubicBezTo>
                    <a:pt x="31" y="59"/>
                    <a:pt x="31" y="55"/>
                    <a:pt x="29" y="55"/>
                  </a:cubicBezTo>
                  <a:cubicBezTo>
                    <a:pt x="28" y="54"/>
                    <a:pt x="26" y="52"/>
                    <a:pt x="27" y="51"/>
                  </a:cubicBezTo>
                  <a:cubicBezTo>
                    <a:pt x="28" y="50"/>
                    <a:pt x="30" y="48"/>
                    <a:pt x="31" y="48"/>
                  </a:cubicBezTo>
                  <a:cubicBezTo>
                    <a:pt x="32" y="49"/>
                    <a:pt x="34" y="53"/>
                    <a:pt x="34" y="54"/>
                  </a:cubicBezTo>
                  <a:cubicBezTo>
                    <a:pt x="34" y="55"/>
                    <a:pt x="34" y="55"/>
                    <a:pt x="35" y="59"/>
                  </a:cubicBezTo>
                  <a:cubicBezTo>
                    <a:pt x="36" y="62"/>
                    <a:pt x="37" y="62"/>
                    <a:pt x="35" y="62"/>
                  </a:cubicBezTo>
                  <a:cubicBezTo>
                    <a:pt x="34" y="63"/>
                    <a:pt x="32" y="65"/>
                    <a:pt x="31" y="65"/>
                  </a:cubicBezTo>
                  <a:cubicBezTo>
                    <a:pt x="31" y="66"/>
                    <a:pt x="31" y="66"/>
                    <a:pt x="31" y="66"/>
                  </a:cubicBezTo>
                  <a:cubicBezTo>
                    <a:pt x="31" y="66"/>
                    <a:pt x="30" y="65"/>
                    <a:pt x="29" y="65"/>
                  </a:cubicBezTo>
                  <a:cubicBezTo>
                    <a:pt x="25" y="65"/>
                    <a:pt x="26" y="63"/>
                    <a:pt x="25" y="65"/>
                  </a:cubicBezTo>
                  <a:cubicBezTo>
                    <a:pt x="24" y="67"/>
                    <a:pt x="23" y="69"/>
                    <a:pt x="23" y="69"/>
                  </a:cubicBezTo>
                  <a:cubicBezTo>
                    <a:pt x="20" y="70"/>
                    <a:pt x="20" y="70"/>
                    <a:pt x="20" y="70"/>
                  </a:cubicBezTo>
                  <a:cubicBezTo>
                    <a:pt x="20" y="70"/>
                    <a:pt x="19" y="75"/>
                    <a:pt x="19" y="76"/>
                  </a:cubicBezTo>
                  <a:cubicBezTo>
                    <a:pt x="19" y="78"/>
                    <a:pt x="19" y="78"/>
                    <a:pt x="19" y="78"/>
                  </a:cubicBezTo>
                  <a:cubicBezTo>
                    <a:pt x="19" y="78"/>
                    <a:pt x="23" y="72"/>
                    <a:pt x="24" y="72"/>
                  </a:cubicBezTo>
                  <a:cubicBezTo>
                    <a:pt x="25" y="72"/>
                    <a:pt x="25" y="73"/>
                    <a:pt x="26" y="72"/>
                  </a:cubicBezTo>
                  <a:cubicBezTo>
                    <a:pt x="27" y="71"/>
                    <a:pt x="28" y="72"/>
                    <a:pt x="28" y="72"/>
                  </a:cubicBezTo>
                  <a:cubicBezTo>
                    <a:pt x="28" y="72"/>
                    <a:pt x="30" y="71"/>
                    <a:pt x="30" y="74"/>
                  </a:cubicBezTo>
                  <a:cubicBezTo>
                    <a:pt x="30" y="76"/>
                    <a:pt x="30" y="77"/>
                    <a:pt x="31" y="79"/>
                  </a:cubicBezTo>
                  <a:cubicBezTo>
                    <a:pt x="32" y="82"/>
                    <a:pt x="34" y="83"/>
                    <a:pt x="35" y="84"/>
                  </a:cubicBezTo>
                  <a:cubicBezTo>
                    <a:pt x="36" y="85"/>
                    <a:pt x="37" y="85"/>
                    <a:pt x="38" y="86"/>
                  </a:cubicBezTo>
                  <a:cubicBezTo>
                    <a:pt x="39" y="87"/>
                    <a:pt x="39" y="83"/>
                    <a:pt x="39" y="81"/>
                  </a:cubicBezTo>
                  <a:cubicBezTo>
                    <a:pt x="38" y="78"/>
                    <a:pt x="37" y="76"/>
                    <a:pt x="40" y="77"/>
                  </a:cubicBezTo>
                  <a:close/>
                </a:path>
              </a:pathLst>
            </a:custGeom>
            <a:grpFill/>
            <a:ln w="9525">
              <a:noFill/>
              <a:round/>
            </a:ln>
          </p:spPr>
          <p:txBody>
            <a:bodyPr vert="horz" wrap="square" lIns="91440" tIns="45720" rIns="91440" bIns="45720" numCol="1" anchor="t" anchorCtr="0" compatLnSpc="1"/>
            <a:lstStyle/>
            <a:p>
              <a:endParaRPr lang="en-US"/>
            </a:p>
          </p:txBody>
        </p:sp>
        <p:sp>
          <p:nvSpPr>
            <p:cNvPr id="54" name="Freeform 74"/>
            <p:cNvSpPr/>
            <p:nvPr/>
          </p:nvSpPr>
          <p:spPr bwMode="auto">
            <a:xfrm>
              <a:off x="6015666" y="2490616"/>
              <a:ext cx="90098" cy="124672"/>
            </a:xfrm>
            <a:custGeom>
              <a:avLst/>
              <a:gdLst/>
              <a:ahLst/>
              <a:cxnLst>
                <a:cxn ang="0">
                  <a:pos x="16" y="8"/>
                </a:cxn>
                <a:cxn ang="0">
                  <a:pos x="24" y="12"/>
                </a:cxn>
                <a:cxn ang="0">
                  <a:pos x="31" y="10"/>
                </a:cxn>
                <a:cxn ang="0">
                  <a:pos x="34" y="8"/>
                </a:cxn>
                <a:cxn ang="0">
                  <a:pos x="36" y="4"/>
                </a:cxn>
                <a:cxn ang="0">
                  <a:pos x="35" y="1"/>
                </a:cxn>
                <a:cxn ang="0">
                  <a:pos x="27" y="6"/>
                </a:cxn>
                <a:cxn ang="0">
                  <a:pos x="19" y="5"/>
                </a:cxn>
                <a:cxn ang="0">
                  <a:pos x="9" y="4"/>
                </a:cxn>
                <a:cxn ang="0">
                  <a:pos x="5" y="10"/>
                </a:cxn>
                <a:cxn ang="0">
                  <a:pos x="5" y="13"/>
                </a:cxn>
                <a:cxn ang="0">
                  <a:pos x="4" y="18"/>
                </a:cxn>
                <a:cxn ang="0">
                  <a:pos x="0" y="29"/>
                </a:cxn>
                <a:cxn ang="0">
                  <a:pos x="3" y="40"/>
                </a:cxn>
                <a:cxn ang="0">
                  <a:pos x="3" y="49"/>
                </a:cxn>
                <a:cxn ang="0">
                  <a:pos x="9" y="48"/>
                </a:cxn>
                <a:cxn ang="0">
                  <a:pos x="10" y="40"/>
                </a:cxn>
                <a:cxn ang="0">
                  <a:pos x="9" y="30"/>
                </a:cxn>
                <a:cxn ang="0">
                  <a:pos x="14" y="34"/>
                </a:cxn>
                <a:cxn ang="0">
                  <a:pos x="13" y="37"/>
                </a:cxn>
                <a:cxn ang="0">
                  <a:pos x="16" y="42"/>
                </a:cxn>
                <a:cxn ang="0">
                  <a:pos x="17" y="46"/>
                </a:cxn>
                <a:cxn ang="0">
                  <a:pos x="20" y="47"/>
                </a:cxn>
                <a:cxn ang="0">
                  <a:pos x="24" y="45"/>
                </a:cxn>
                <a:cxn ang="0">
                  <a:pos x="24" y="39"/>
                </a:cxn>
                <a:cxn ang="0">
                  <a:pos x="20" y="33"/>
                </a:cxn>
                <a:cxn ang="0">
                  <a:pos x="19" y="27"/>
                </a:cxn>
                <a:cxn ang="0">
                  <a:pos x="17" y="24"/>
                </a:cxn>
                <a:cxn ang="0">
                  <a:pos x="21" y="22"/>
                </a:cxn>
                <a:cxn ang="0">
                  <a:pos x="24" y="18"/>
                </a:cxn>
                <a:cxn ang="0">
                  <a:pos x="22" y="17"/>
                </a:cxn>
                <a:cxn ang="0">
                  <a:pos x="16" y="18"/>
                </a:cxn>
                <a:cxn ang="0">
                  <a:pos x="13" y="20"/>
                </a:cxn>
                <a:cxn ang="0">
                  <a:pos x="11" y="20"/>
                </a:cxn>
                <a:cxn ang="0">
                  <a:pos x="10" y="18"/>
                </a:cxn>
                <a:cxn ang="0">
                  <a:pos x="8" y="15"/>
                </a:cxn>
                <a:cxn ang="0">
                  <a:pos x="9" y="9"/>
                </a:cxn>
                <a:cxn ang="0">
                  <a:pos x="16" y="8"/>
                </a:cxn>
              </a:cxnLst>
              <a:rect l="0" t="0" r="r" b="b"/>
              <a:pathLst>
                <a:path w="36" h="50">
                  <a:moveTo>
                    <a:pt x="16" y="8"/>
                  </a:moveTo>
                  <a:cubicBezTo>
                    <a:pt x="19" y="10"/>
                    <a:pt x="21" y="11"/>
                    <a:pt x="24" y="12"/>
                  </a:cubicBezTo>
                  <a:cubicBezTo>
                    <a:pt x="27" y="12"/>
                    <a:pt x="30" y="10"/>
                    <a:pt x="31" y="10"/>
                  </a:cubicBezTo>
                  <a:cubicBezTo>
                    <a:pt x="31" y="11"/>
                    <a:pt x="34" y="8"/>
                    <a:pt x="34" y="8"/>
                  </a:cubicBezTo>
                  <a:cubicBezTo>
                    <a:pt x="34" y="8"/>
                    <a:pt x="36" y="5"/>
                    <a:pt x="36" y="4"/>
                  </a:cubicBezTo>
                  <a:cubicBezTo>
                    <a:pt x="36" y="3"/>
                    <a:pt x="35" y="0"/>
                    <a:pt x="35" y="1"/>
                  </a:cubicBezTo>
                  <a:cubicBezTo>
                    <a:pt x="34" y="2"/>
                    <a:pt x="28" y="5"/>
                    <a:pt x="27" y="6"/>
                  </a:cubicBezTo>
                  <a:cubicBezTo>
                    <a:pt x="25" y="6"/>
                    <a:pt x="22" y="5"/>
                    <a:pt x="19" y="5"/>
                  </a:cubicBezTo>
                  <a:cubicBezTo>
                    <a:pt x="17" y="5"/>
                    <a:pt x="10" y="3"/>
                    <a:pt x="9" y="4"/>
                  </a:cubicBezTo>
                  <a:cubicBezTo>
                    <a:pt x="8" y="5"/>
                    <a:pt x="5" y="8"/>
                    <a:pt x="5" y="10"/>
                  </a:cubicBezTo>
                  <a:cubicBezTo>
                    <a:pt x="5" y="12"/>
                    <a:pt x="5" y="12"/>
                    <a:pt x="5" y="13"/>
                  </a:cubicBezTo>
                  <a:cubicBezTo>
                    <a:pt x="5" y="14"/>
                    <a:pt x="4" y="19"/>
                    <a:pt x="4" y="18"/>
                  </a:cubicBezTo>
                  <a:cubicBezTo>
                    <a:pt x="0" y="29"/>
                    <a:pt x="0" y="29"/>
                    <a:pt x="0" y="29"/>
                  </a:cubicBezTo>
                  <a:cubicBezTo>
                    <a:pt x="0" y="29"/>
                    <a:pt x="3" y="38"/>
                    <a:pt x="3" y="40"/>
                  </a:cubicBezTo>
                  <a:cubicBezTo>
                    <a:pt x="3" y="41"/>
                    <a:pt x="2" y="50"/>
                    <a:pt x="3" y="49"/>
                  </a:cubicBezTo>
                  <a:cubicBezTo>
                    <a:pt x="4" y="48"/>
                    <a:pt x="9" y="48"/>
                    <a:pt x="9" y="48"/>
                  </a:cubicBezTo>
                  <a:cubicBezTo>
                    <a:pt x="9" y="48"/>
                    <a:pt x="10" y="42"/>
                    <a:pt x="10" y="40"/>
                  </a:cubicBezTo>
                  <a:cubicBezTo>
                    <a:pt x="10" y="37"/>
                    <a:pt x="7" y="29"/>
                    <a:pt x="9" y="30"/>
                  </a:cubicBezTo>
                  <a:cubicBezTo>
                    <a:pt x="12" y="30"/>
                    <a:pt x="14" y="34"/>
                    <a:pt x="14" y="34"/>
                  </a:cubicBezTo>
                  <a:cubicBezTo>
                    <a:pt x="14" y="34"/>
                    <a:pt x="12" y="35"/>
                    <a:pt x="13" y="37"/>
                  </a:cubicBezTo>
                  <a:cubicBezTo>
                    <a:pt x="14" y="38"/>
                    <a:pt x="16" y="40"/>
                    <a:pt x="16" y="42"/>
                  </a:cubicBezTo>
                  <a:cubicBezTo>
                    <a:pt x="15" y="45"/>
                    <a:pt x="17" y="47"/>
                    <a:pt x="17" y="46"/>
                  </a:cubicBezTo>
                  <a:cubicBezTo>
                    <a:pt x="17" y="45"/>
                    <a:pt x="20" y="46"/>
                    <a:pt x="20" y="47"/>
                  </a:cubicBezTo>
                  <a:cubicBezTo>
                    <a:pt x="20" y="47"/>
                    <a:pt x="23" y="45"/>
                    <a:pt x="24" y="45"/>
                  </a:cubicBezTo>
                  <a:cubicBezTo>
                    <a:pt x="24" y="44"/>
                    <a:pt x="24" y="40"/>
                    <a:pt x="24" y="39"/>
                  </a:cubicBezTo>
                  <a:cubicBezTo>
                    <a:pt x="23" y="38"/>
                    <a:pt x="23" y="36"/>
                    <a:pt x="20" y="33"/>
                  </a:cubicBezTo>
                  <a:cubicBezTo>
                    <a:pt x="18" y="31"/>
                    <a:pt x="21" y="30"/>
                    <a:pt x="19" y="27"/>
                  </a:cubicBezTo>
                  <a:cubicBezTo>
                    <a:pt x="17" y="24"/>
                    <a:pt x="16" y="25"/>
                    <a:pt x="17" y="24"/>
                  </a:cubicBezTo>
                  <a:cubicBezTo>
                    <a:pt x="17" y="23"/>
                    <a:pt x="19" y="23"/>
                    <a:pt x="21" y="22"/>
                  </a:cubicBezTo>
                  <a:cubicBezTo>
                    <a:pt x="23" y="21"/>
                    <a:pt x="24" y="18"/>
                    <a:pt x="24" y="18"/>
                  </a:cubicBezTo>
                  <a:cubicBezTo>
                    <a:pt x="24" y="17"/>
                    <a:pt x="25" y="18"/>
                    <a:pt x="22" y="17"/>
                  </a:cubicBezTo>
                  <a:cubicBezTo>
                    <a:pt x="20" y="16"/>
                    <a:pt x="17" y="16"/>
                    <a:pt x="16" y="18"/>
                  </a:cubicBezTo>
                  <a:cubicBezTo>
                    <a:pt x="14" y="20"/>
                    <a:pt x="13" y="20"/>
                    <a:pt x="13" y="20"/>
                  </a:cubicBezTo>
                  <a:cubicBezTo>
                    <a:pt x="13" y="20"/>
                    <a:pt x="13" y="20"/>
                    <a:pt x="11" y="20"/>
                  </a:cubicBezTo>
                  <a:cubicBezTo>
                    <a:pt x="10" y="20"/>
                    <a:pt x="10" y="18"/>
                    <a:pt x="10" y="18"/>
                  </a:cubicBezTo>
                  <a:cubicBezTo>
                    <a:pt x="9" y="18"/>
                    <a:pt x="9" y="17"/>
                    <a:pt x="8" y="15"/>
                  </a:cubicBezTo>
                  <a:cubicBezTo>
                    <a:pt x="7" y="13"/>
                    <a:pt x="8" y="9"/>
                    <a:pt x="9" y="9"/>
                  </a:cubicBezTo>
                  <a:cubicBezTo>
                    <a:pt x="10" y="8"/>
                    <a:pt x="12" y="6"/>
                    <a:pt x="16" y="8"/>
                  </a:cubicBezTo>
                  <a:close/>
                </a:path>
              </a:pathLst>
            </a:custGeom>
            <a:grpFill/>
            <a:ln w="9525">
              <a:noFill/>
              <a:round/>
            </a:ln>
          </p:spPr>
          <p:txBody>
            <a:bodyPr vert="horz" wrap="square" lIns="91440" tIns="45720" rIns="91440" bIns="45720" numCol="1" anchor="t" anchorCtr="0" compatLnSpc="1"/>
            <a:lstStyle/>
            <a:p>
              <a:endParaRPr lang="en-US"/>
            </a:p>
          </p:txBody>
        </p:sp>
        <p:sp>
          <p:nvSpPr>
            <p:cNvPr id="55" name="Freeform 75"/>
            <p:cNvSpPr/>
            <p:nvPr/>
          </p:nvSpPr>
          <p:spPr bwMode="auto">
            <a:xfrm>
              <a:off x="6075382" y="2602716"/>
              <a:ext cx="1048" cy="104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56" name="Freeform 76"/>
            <p:cNvSpPr/>
            <p:nvPr/>
          </p:nvSpPr>
          <p:spPr bwMode="auto">
            <a:xfrm>
              <a:off x="6177004" y="2528332"/>
              <a:ext cx="270294" cy="159245"/>
            </a:xfrm>
            <a:custGeom>
              <a:avLst/>
              <a:gdLst/>
              <a:ahLst/>
              <a:cxnLst>
                <a:cxn ang="0">
                  <a:pos x="84" y="30"/>
                </a:cxn>
                <a:cxn ang="0">
                  <a:pos x="82" y="24"/>
                </a:cxn>
                <a:cxn ang="0">
                  <a:pos x="58" y="11"/>
                </a:cxn>
                <a:cxn ang="0">
                  <a:pos x="42" y="6"/>
                </a:cxn>
                <a:cxn ang="0">
                  <a:pos x="36" y="9"/>
                </a:cxn>
                <a:cxn ang="0">
                  <a:pos x="31" y="15"/>
                </a:cxn>
                <a:cxn ang="0">
                  <a:pos x="28" y="17"/>
                </a:cxn>
                <a:cxn ang="0">
                  <a:pos x="25" y="16"/>
                </a:cxn>
                <a:cxn ang="0">
                  <a:pos x="22" y="11"/>
                </a:cxn>
                <a:cxn ang="0">
                  <a:pos x="19" y="6"/>
                </a:cxn>
                <a:cxn ang="0">
                  <a:pos x="18" y="0"/>
                </a:cxn>
                <a:cxn ang="0">
                  <a:pos x="13" y="1"/>
                </a:cxn>
                <a:cxn ang="0">
                  <a:pos x="9" y="0"/>
                </a:cxn>
                <a:cxn ang="0">
                  <a:pos x="1" y="2"/>
                </a:cxn>
                <a:cxn ang="0">
                  <a:pos x="0" y="3"/>
                </a:cxn>
                <a:cxn ang="0">
                  <a:pos x="5" y="9"/>
                </a:cxn>
                <a:cxn ang="0">
                  <a:pos x="12" y="13"/>
                </a:cxn>
                <a:cxn ang="0">
                  <a:pos x="11" y="17"/>
                </a:cxn>
                <a:cxn ang="0">
                  <a:pos x="14" y="23"/>
                </a:cxn>
                <a:cxn ang="0">
                  <a:pos x="19" y="22"/>
                </a:cxn>
                <a:cxn ang="0">
                  <a:pos x="25" y="25"/>
                </a:cxn>
                <a:cxn ang="0">
                  <a:pos x="38" y="29"/>
                </a:cxn>
                <a:cxn ang="0">
                  <a:pos x="42" y="33"/>
                </a:cxn>
                <a:cxn ang="0">
                  <a:pos x="44" y="43"/>
                </a:cxn>
                <a:cxn ang="0">
                  <a:pos x="39" y="48"/>
                </a:cxn>
                <a:cxn ang="0">
                  <a:pos x="46" y="48"/>
                </a:cxn>
                <a:cxn ang="0">
                  <a:pos x="52" y="51"/>
                </a:cxn>
                <a:cxn ang="0">
                  <a:pos x="59" y="55"/>
                </a:cxn>
                <a:cxn ang="0">
                  <a:pos x="67" y="55"/>
                </a:cxn>
                <a:cxn ang="0">
                  <a:pos x="72" y="49"/>
                </a:cxn>
                <a:cxn ang="0">
                  <a:pos x="79" y="45"/>
                </a:cxn>
                <a:cxn ang="0">
                  <a:pos x="86" y="51"/>
                </a:cxn>
                <a:cxn ang="0">
                  <a:pos x="93" y="59"/>
                </a:cxn>
                <a:cxn ang="0">
                  <a:pos x="102" y="62"/>
                </a:cxn>
                <a:cxn ang="0">
                  <a:pos x="107" y="63"/>
                </a:cxn>
                <a:cxn ang="0">
                  <a:pos x="105" y="58"/>
                </a:cxn>
                <a:cxn ang="0">
                  <a:pos x="97" y="52"/>
                </a:cxn>
                <a:cxn ang="0">
                  <a:pos x="92" y="44"/>
                </a:cxn>
                <a:cxn ang="0">
                  <a:pos x="90" y="41"/>
                </a:cxn>
                <a:cxn ang="0">
                  <a:pos x="96" y="39"/>
                </a:cxn>
                <a:cxn ang="0">
                  <a:pos x="90" y="32"/>
                </a:cxn>
                <a:cxn ang="0">
                  <a:pos x="84" y="30"/>
                </a:cxn>
              </a:cxnLst>
              <a:rect l="0" t="0" r="r" b="b"/>
              <a:pathLst>
                <a:path w="109" h="64">
                  <a:moveTo>
                    <a:pt x="84" y="30"/>
                  </a:moveTo>
                  <a:cubicBezTo>
                    <a:pt x="83" y="28"/>
                    <a:pt x="83" y="26"/>
                    <a:pt x="82" y="24"/>
                  </a:cubicBezTo>
                  <a:cubicBezTo>
                    <a:pt x="81" y="23"/>
                    <a:pt x="61" y="12"/>
                    <a:pt x="58" y="11"/>
                  </a:cubicBezTo>
                  <a:cubicBezTo>
                    <a:pt x="55" y="10"/>
                    <a:pt x="42" y="6"/>
                    <a:pt x="42" y="6"/>
                  </a:cubicBezTo>
                  <a:cubicBezTo>
                    <a:pt x="42" y="6"/>
                    <a:pt x="36" y="8"/>
                    <a:pt x="36" y="9"/>
                  </a:cubicBezTo>
                  <a:cubicBezTo>
                    <a:pt x="36" y="10"/>
                    <a:pt x="32" y="14"/>
                    <a:pt x="31" y="15"/>
                  </a:cubicBezTo>
                  <a:cubicBezTo>
                    <a:pt x="30" y="16"/>
                    <a:pt x="30" y="18"/>
                    <a:pt x="28" y="17"/>
                  </a:cubicBezTo>
                  <a:cubicBezTo>
                    <a:pt x="26" y="17"/>
                    <a:pt x="26" y="17"/>
                    <a:pt x="25" y="16"/>
                  </a:cubicBezTo>
                  <a:cubicBezTo>
                    <a:pt x="24" y="15"/>
                    <a:pt x="23" y="12"/>
                    <a:pt x="22" y="11"/>
                  </a:cubicBezTo>
                  <a:cubicBezTo>
                    <a:pt x="21" y="10"/>
                    <a:pt x="18" y="9"/>
                    <a:pt x="19" y="6"/>
                  </a:cubicBezTo>
                  <a:cubicBezTo>
                    <a:pt x="19" y="4"/>
                    <a:pt x="20" y="0"/>
                    <a:pt x="18" y="0"/>
                  </a:cubicBezTo>
                  <a:cubicBezTo>
                    <a:pt x="17" y="0"/>
                    <a:pt x="14" y="2"/>
                    <a:pt x="13" y="1"/>
                  </a:cubicBezTo>
                  <a:cubicBezTo>
                    <a:pt x="12" y="0"/>
                    <a:pt x="9" y="0"/>
                    <a:pt x="9" y="0"/>
                  </a:cubicBezTo>
                  <a:cubicBezTo>
                    <a:pt x="1" y="2"/>
                    <a:pt x="1" y="2"/>
                    <a:pt x="1" y="2"/>
                  </a:cubicBezTo>
                  <a:cubicBezTo>
                    <a:pt x="0" y="3"/>
                    <a:pt x="0" y="3"/>
                    <a:pt x="0" y="3"/>
                  </a:cubicBezTo>
                  <a:cubicBezTo>
                    <a:pt x="0" y="3"/>
                    <a:pt x="3" y="9"/>
                    <a:pt x="5" y="9"/>
                  </a:cubicBezTo>
                  <a:cubicBezTo>
                    <a:pt x="8" y="8"/>
                    <a:pt x="12" y="13"/>
                    <a:pt x="12" y="13"/>
                  </a:cubicBezTo>
                  <a:cubicBezTo>
                    <a:pt x="12" y="13"/>
                    <a:pt x="10" y="16"/>
                    <a:pt x="11" y="17"/>
                  </a:cubicBezTo>
                  <a:cubicBezTo>
                    <a:pt x="12" y="18"/>
                    <a:pt x="14" y="23"/>
                    <a:pt x="14" y="23"/>
                  </a:cubicBezTo>
                  <a:cubicBezTo>
                    <a:pt x="19" y="22"/>
                    <a:pt x="19" y="22"/>
                    <a:pt x="19" y="22"/>
                  </a:cubicBezTo>
                  <a:cubicBezTo>
                    <a:pt x="25" y="25"/>
                    <a:pt x="25" y="25"/>
                    <a:pt x="25" y="25"/>
                  </a:cubicBezTo>
                  <a:cubicBezTo>
                    <a:pt x="38" y="29"/>
                    <a:pt x="38" y="29"/>
                    <a:pt x="38" y="29"/>
                  </a:cubicBezTo>
                  <a:cubicBezTo>
                    <a:pt x="42" y="33"/>
                    <a:pt x="42" y="33"/>
                    <a:pt x="42" y="33"/>
                  </a:cubicBezTo>
                  <a:cubicBezTo>
                    <a:pt x="44" y="43"/>
                    <a:pt x="44" y="43"/>
                    <a:pt x="44" y="43"/>
                  </a:cubicBezTo>
                  <a:cubicBezTo>
                    <a:pt x="44" y="43"/>
                    <a:pt x="39" y="47"/>
                    <a:pt x="39" y="48"/>
                  </a:cubicBezTo>
                  <a:cubicBezTo>
                    <a:pt x="39" y="50"/>
                    <a:pt x="46" y="48"/>
                    <a:pt x="46" y="48"/>
                  </a:cubicBezTo>
                  <a:cubicBezTo>
                    <a:pt x="52" y="51"/>
                    <a:pt x="52" y="51"/>
                    <a:pt x="52" y="51"/>
                  </a:cubicBezTo>
                  <a:cubicBezTo>
                    <a:pt x="59" y="55"/>
                    <a:pt x="59" y="55"/>
                    <a:pt x="59" y="55"/>
                  </a:cubicBezTo>
                  <a:cubicBezTo>
                    <a:pt x="67" y="55"/>
                    <a:pt x="67" y="55"/>
                    <a:pt x="67" y="55"/>
                  </a:cubicBezTo>
                  <a:cubicBezTo>
                    <a:pt x="72" y="49"/>
                    <a:pt x="72" y="49"/>
                    <a:pt x="72" y="49"/>
                  </a:cubicBezTo>
                  <a:cubicBezTo>
                    <a:pt x="72" y="49"/>
                    <a:pt x="79" y="43"/>
                    <a:pt x="79" y="45"/>
                  </a:cubicBezTo>
                  <a:cubicBezTo>
                    <a:pt x="79" y="46"/>
                    <a:pt x="85" y="48"/>
                    <a:pt x="86" y="51"/>
                  </a:cubicBezTo>
                  <a:cubicBezTo>
                    <a:pt x="87" y="54"/>
                    <a:pt x="93" y="59"/>
                    <a:pt x="93" y="59"/>
                  </a:cubicBezTo>
                  <a:cubicBezTo>
                    <a:pt x="93" y="59"/>
                    <a:pt x="101" y="62"/>
                    <a:pt x="102" y="62"/>
                  </a:cubicBezTo>
                  <a:cubicBezTo>
                    <a:pt x="103" y="62"/>
                    <a:pt x="105" y="63"/>
                    <a:pt x="107" y="63"/>
                  </a:cubicBezTo>
                  <a:cubicBezTo>
                    <a:pt x="109" y="64"/>
                    <a:pt x="105" y="58"/>
                    <a:pt x="105" y="58"/>
                  </a:cubicBezTo>
                  <a:cubicBezTo>
                    <a:pt x="105" y="58"/>
                    <a:pt x="98" y="54"/>
                    <a:pt x="97" y="52"/>
                  </a:cubicBezTo>
                  <a:cubicBezTo>
                    <a:pt x="97" y="50"/>
                    <a:pt x="91" y="46"/>
                    <a:pt x="92" y="44"/>
                  </a:cubicBezTo>
                  <a:cubicBezTo>
                    <a:pt x="92" y="42"/>
                    <a:pt x="89" y="41"/>
                    <a:pt x="90" y="41"/>
                  </a:cubicBezTo>
                  <a:cubicBezTo>
                    <a:pt x="92" y="41"/>
                    <a:pt x="97" y="40"/>
                    <a:pt x="96" y="39"/>
                  </a:cubicBezTo>
                  <a:cubicBezTo>
                    <a:pt x="96" y="38"/>
                    <a:pt x="92" y="32"/>
                    <a:pt x="90" y="32"/>
                  </a:cubicBezTo>
                  <a:cubicBezTo>
                    <a:pt x="89" y="32"/>
                    <a:pt x="84" y="32"/>
                    <a:pt x="84" y="30"/>
                  </a:cubicBezTo>
                  <a:close/>
                </a:path>
              </a:pathLst>
            </a:custGeom>
            <a:grpFill/>
            <a:ln w="9525">
              <a:noFill/>
              <a:round/>
            </a:ln>
          </p:spPr>
          <p:txBody>
            <a:bodyPr vert="horz" wrap="square" lIns="91440" tIns="45720" rIns="91440" bIns="45720" numCol="1" anchor="t" anchorCtr="0" compatLnSpc="1"/>
            <a:lstStyle/>
            <a:p>
              <a:endParaRPr lang="en-US"/>
            </a:p>
          </p:txBody>
        </p:sp>
        <p:sp>
          <p:nvSpPr>
            <p:cNvPr id="57" name="Freeform 77"/>
            <p:cNvSpPr/>
            <p:nvPr/>
          </p:nvSpPr>
          <p:spPr bwMode="auto">
            <a:xfrm>
              <a:off x="5882614" y="2689672"/>
              <a:ext cx="552113" cy="449448"/>
            </a:xfrm>
            <a:custGeom>
              <a:avLst/>
              <a:gdLst/>
              <a:ahLst/>
              <a:cxnLst>
                <a:cxn ang="0">
                  <a:pos x="210" y="72"/>
                </a:cxn>
                <a:cxn ang="0">
                  <a:pos x="209" y="62"/>
                </a:cxn>
                <a:cxn ang="0">
                  <a:pos x="195" y="41"/>
                </a:cxn>
                <a:cxn ang="0">
                  <a:pos x="192" y="22"/>
                </a:cxn>
                <a:cxn ang="0">
                  <a:pos x="185" y="12"/>
                </a:cxn>
                <a:cxn ang="0">
                  <a:pos x="180" y="0"/>
                </a:cxn>
                <a:cxn ang="0">
                  <a:pos x="175" y="21"/>
                </a:cxn>
                <a:cxn ang="0">
                  <a:pos x="166" y="44"/>
                </a:cxn>
                <a:cxn ang="0">
                  <a:pos x="154" y="39"/>
                </a:cxn>
                <a:cxn ang="0">
                  <a:pos x="144" y="29"/>
                </a:cxn>
                <a:cxn ang="0">
                  <a:pos x="144" y="19"/>
                </a:cxn>
                <a:cxn ang="0">
                  <a:pos x="151" y="12"/>
                </a:cxn>
                <a:cxn ang="0">
                  <a:pos x="148" y="6"/>
                </a:cxn>
                <a:cxn ang="0">
                  <a:pos x="134" y="6"/>
                </a:cxn>
                <a:cxn ang="0">
                  <a:pos x="124" y="1"/>
                </a:cxn>
                <a:cxn ang="0">
                  <a:pos x="126" y="8"/>
                </a:cxn>
                <a:cxn ang="0">
                  <a:pos x="117" y="10"/>
                </a:cxn>
                <a:cxn ang="0">
                  <a:pos x="110" y="19"/>
                </a:cxn>
                <a:cxn ang="0">
                  <a:pos x="109" y="25"/>
                </a:cxn>
                <a:cxn ang="0">
                  <a:pos x="97" y="21"/>
                </a:cxn>
                <a:cxn ang="0">
                  <a:pos x="87" y="22"/>
                </a:cxn>
                <a:cxn ang="0">
                  <a:pos x="81" y="27"/>
                </a:cxn>
                <a:cxn ang="0">
                  <a:pos x="73" y="36"/>
                </a:cxn>
                <a:cxn ang="0">
                  <a:pos x="70" y="35"/>
                </a:cxn>
                <a:cxn ang="0">
                  <a:pos x="63" y="47"/>
                </a:cxn>
                <a:cxn ang="0">
                  <a:pos x="42" y="60"/>
                </a:cxn>
                <a:cxn ang="0">
                  <a:pos x="28" y="64"/>
                </a:cxn>
                <a:cxn ang="0">
                  <a:pos x="16" y="73"/>
                </a:cxn>
                <a:cxn ang="0">
                  <a:pos x="12" y="74"/>
                </a:cxn>
                <a:cxn ang="0">
                  <a:pos x="8" y="87"/>
                </a:cxn>
                <a:cxn ang="0">
                  <a:pos x="7" y="95"/>
                </a:cxn>
                <a:cxn ang="0">
                  <a:pos x="8" y="103"/>
                </a:cxn>
                <a:cxn ang="0">
                  <a:pos x="10" y="119"/>
                </a:cxn>
                <a:cxn ang="0">
                  <a:pos x="9" y="131"/>
                </a:cxn>
                <a:cxn ang="0">
                  <a:pos x="3" y="146"/>
                </a:cxn>
                <a:cxn ang="0">
                  <a:pos x="2" y="153"/>
                </a:cxn>
                <a:cxn ang="0">
                  <a:pos x="16" y="154"/>
                </a:cxn>
                <a:cxn ang="0">
                  <a:pos x="29" y="147"/>
                </a:cxn>
                <a:cxn ang="0">
                  <a:pos x="45" y="148"/>
                </a:cxn>
                <a:cxn ang="0">
                  <a:pos x="62" y="137"/>
                </a:cxn>
                <a:cxn ang="0">
                  <a:pos x="83" y="133"/>
                </a:cxn>
                <a:cxn ang="0">
                  <a:pos x="106" y="141"/>
                </a:cxn>
                <a:cxn ang="0">
                  <a:pos x="107" y="151"/>
                </a:cxn>
                <a:cxn ang="0">
                  <a:pos x="116" y="147"/>
                </a:cxn>
                <a:cxn ang="0">
                  <a:pos x="125" y="141"/>
                </a:cxn>
                <a:cxn ang="0">
                  <a:pos x="118" y="150"/>
                </a:cxn>
                <a:cxn ang="0">
                  <a:pos x="118" y="153"/>
                </a:cxn>
                <a:cxn ang="0">
                  <a:pos x="123" y="151"/>
                </a:cxn>
                <a:cxn ang="0">
                  <a:pos x="117" y="158"/>
                </a:cxn>
                <a:cxn ang="0">
                  <a:pos x="113" y="162"/>
                </a:cxn>
                <a:cxn ang="0">
                  <a:pos x="121" y="158"/>
                </a:cxn>
                <a:cxn ang="0">
                  <a:pos x="125" y="161"/>
                </a:cxn>
                <a:cxn ang="0">
                  <a:pos x="126" y="173"/>
                </a:cxn>
                <a:cxn ang="0">
                  <a:pos x="138" y="178"/>
                </a:cxn>
                <a:cxn ang="0">
                  <a:pos x="149" y="174"/>
                </a:cxn>
                <a:cxn ang="0">
                  <a:pos x="152" y="181"/>
                </a:cxn>
                <a:cxn ang="0">
                  <a:pos x="173" y="171"/>
                </a:cxn>
                <a:cxn ang="0">
                  <a:pos x="198" y="142"/>
                </a:cxn>
                <a:cxn ang="0">
                  <a:pos x="210" y="130"/>
                </a:cxn>
                <a:cxn ang="0">
                  <a:pos x="221" y="103"/>
                </a:cxn>
                <a:cxn ang="0">
                  <a:pos x="216" y="82"/>
                </a:cxn>
              </a:cxnLst>
              <a:rect l="0" t="0" r="r" b="b"/>
              <a:pathLst>
                <a:path w="223" h="181">
                  <a:moveTo>
                    <a:pt x="214" y="73"/>
                  </a:moveTo>
                  <a:cubicBezTo>
                    <a:pt x="214" y="73"/>
                    <a:pt x="210" y="71"/>
                    <a:pt x="210" y="72"/>
                  </a:cubicBezTo>
                  <a:cubicBezTo>
                    <a:pt x="209" y="72"/>
                    <a:pt x="208" y="66"/>
                    <a:pt x="208" y="66"/>
                  </a:cubicBezTo>
                  <a:cubicBezTo>
                    <a:pt x="209" y="62"/>
                    <a:pt x="209" y="62"/>
                    <a:pt x="209" y="62"/>
                  </a:cubicBezTo>
                  <a:cubicBezTo>
                    <a:pt x="209" y="62"/>
                    <a:pt x="199" y="50"/>
                    <a:pt x="199" y="51"/>
                  </a:cubicBezTo>
                  <a:cubicBezTo>
                    <a:pt x="199" y="52"/>
                    <a:pt x="195" y="41"/>
                    <a:pt x="195" y="41"/>
                  </a:cubicBezTo>
                  <a:cubicBezTo>
                    <a:pt x="195" y="29"/>
                    <a:pt x="195" y="29"/>
                    <a:pt x="195" y="29"/>
                  </a:cubicBezTo>
                  <a:cubicBezTo>
                    <a:pt x="192" y="22"/>
                    <a:pt x="192" y="22"/>
                    <a:pt x="192" y="22"/>
                  </a:cubicBezTo>
                  <a:cubicBezTo>
                    <a:pt x="187" y="23"/>
                    <a:pt x="187" y="23"/>
                    <a:pt x="187" y="23"/>
                  </a:cubicBezTo>
                  <a:cubicBezTo>
                    <a:pt x="185" y="12"/>
                    <a:pt x="185" y="12"/>
                    <a:pt x="185" y="12"/>
                  </a:cubicBezTo>
                  <a:cubicBezTo>
                    <a:pt x="182" y="1"/>
                    <a:pt x="182" y="1"/>
                    <a:pt x="182" y="1"/>
                  </a:cubicBezTo>
                  <a:cubicBezTo>
                    <a:pt x="180" y="0"/>
                    <a:pt x="180" y="0"/>
                    <a:pt x="180" y="0"/>
                  </a:cubicBezTo>
                  <a:cubicBezTo>
                    <a:pt x="177" y="7"/>
                    <a:pt x="177" y="7"/>
                    <a:pt x="177" y="7"/>
                  </a:cubicBezTo>
                  <a:cubicBezTo>
                    <a:pt x="177" y="7"/>
                    <a:pt x="176" y="18"/>
                    <a:pt x="175" y="21"/>
                  </a:cubicBezTo>
                  <a:cubicBezTo>
                    <a:pt x="174" y="25"/>
                    <a:pt x="174" y="30"/>
                    <a:pt x="172" y="33"/>
                  </a:cubicBezTo>
                  <a:cubicBezTo>
                    <a:pt x="170" y="36"/>
                    <a:pt x="166" y="44"/>
                    <a:pt x="166" y="44"/>
                  </a:cubicBezTo>
                  <a:cubicBezTo>
                    <a:pt x="166" y="44"/>
                    <a:pt x="161" y="44"/>
                    <a:pt x="160" y="43"/>
                  </a:cubicBezTo>
                  <a:cubicBezTo>
                    <a:pt x="159" y="42"/>
                    <a:pt x="154" y="39"/>
                    <a:pt x="154" y="39"/>
                  </a:cubicBezTo>
                  <a:cubicBezTo>
                    <a:pt x="150" y="34"/>
                    <a:pt x="150" y="34"/>
                    <a:pt x="150" y="34"/>
                  </a:cubicBezTo>
                  <a:cubicBezTo>
                    <a:pt x="144" y="29"/>
                    <a:pt x="144" y="29"/>
                    <a:pt x="144" y="29"/>
                  </a:cubicBezTo>
                  <a:cubicBezTo>
                    <a:pt x="144" y="29"/>
                    <a:pt x="141" y="24"/>
                    <a:pt x="140" y="25"/>
                  </a:cubicBezTo>
                  <a:cubicBezTo>
                    <a:pt x="140" y="25"/>
                    <a:pt x="143" y="20"/>
                    <a:pt x="144" y="19"/>
                  </a:cubicBezTo>
                  <a:cubicBezTo>
                    <a:pt x="145" y="19"/>
                    <a:pt x="145" y="16"/>
                    <a:pt x="145" y="16"/>
                  </a:cubicBezTo>
                  <a:cubicBezTo>
                    <a:pt x="151" y="12"/>
                    <a:pt x="151" y="12"/>
                    <a:pt x="151" y="12"/>
                  </a:cubicBezTo>
                  <a:cubicBezTo>
                    <a:pt x="151" y="12"/>
                    <a:pt x="151" y="10"/>
                    <a:pt x="151" y="9"/>
                  </a:cubicBezTo>
                  <a:cubicBezTo>
                    <a:pt x="150" y="8"/>
                    <a:pt x="150" y="6"/>
                    <a:pt x="148" y="6"/>
                  </a:cubicBezTo>
                  <a:cubicBezTo>
                    <a:pt x="147" y="6"/>
                    <a:pt x="140" y="9"/>
                    <a:pt x="140" y="9"/>
                  </a:cubicBezTo>
                  <a:cubicBezTo>
                    <a:pt x="134" y="6"/>
                    <a:pt x="134" y="6"/>
                    <a:pt x="134" y="6"/>
                  </a:cubicBezTo>
                  <a:cubicBezTo>
                    <a:pt x="134" y="6"/>
                    <a:pt x="129" y="4"/>
                    <a:pt x="128" y="3"/>
                  </a:cubicBezTo>
                  <a:cubicBezTo>
                    <a:pt x="127" y="1"/>
                    <a:pt x="125" y="0"/>
                    <a:pt x="124" y="1"/>
                  </a:cubicBezTo>
                  <a:cubicBezTo>
                    <a:pt x="123" y="1"/>
                    <a:pt x="124" y="5"/>
                    <a:pt x="124" y="5"/>
                  </a:cubicBezTo>
                  <a:cubicBezTo>
                    <a:pt x="124" y="5"/>
                    <a:pt x="125" y="7"/>
                    <a:pt x="126" y="8"/>
                  </a:cubicBezTo>
                  <a:cubicBezTo>
                    <a:pt x="125" y="8"/>
                    <a:pt x="123" y="9"/>
                    <a:pt x="123" y="9"/>
                  </a:cubicBezTo>
                  <a:cubicBezTo>
                    <a:pt x="117" y="10"/>
                    <a:pt x="117" y="10"/>
                    <a:pt x="117" y="10"/>
                  </a:cubicBezTo>
                  <a:cubicBezTo>
                    <a:pt x="113" y="13"/>
                    <a:pt x="113" y="13"/>
                    <a:pt x="113" y="13"/>
                  </a:cubicBezTo>
                  <a:cubicBezTo>
                    <a:pt x="110" y="19"/>
                    <a:pt x="110" y="19"/>
                    <a:pt x="110" y="19"/>
                  </a:cubicBezTo>
                  <a:cubicBezTo>
                    <a:pt x="108" y="23"/>
                    <a:pt x="108" y="23"/>
                    <a:pt x="108" y="23"/>
                  </a:cubicBezTo>
                  <a:cubicBezTo>
                    <a:pt x="108" y="23"/>
                    <a:pt x="110" y="25"/>
                    <a:pt x="109" y="25"/>
                  </a:cubicBezTo>
                  <a:cubicBezTo>
                    <a:pt x="109" y="25"/>
                    <a:pt x="100" y="27"/>
                    <a:pt x="100" y="27"/>
                  </a:cubicBezTo>
                  <a:cubicBezTo>
                    <a:pt x="100" y="27"/>
                    <a:pt x="98" y="22"/>
                    <a:pt x="97" y="21"/>
                  </a:cubicBezTo>
                  <a:cubicBezTo>
                    <a:pt x="96" y="20"/>
                    <a:pt x="93" y="19"/>
                    <a:pt x="92" y="19"/>
                  </a:cubicBezTo>
                  <a:cubicBezTo>
                    <a:pt x="91" y="19"/>
                    <a:pt x="87" y="22"/>
                    <a:pt x="87" y="22"/>
                  </a:cubicBezTo>
                  <a:cubicBezTo>
                    <a:pt x="86" y="28"/>
                    <a:pt x="86" y="28"/>
                    <a:pt x="86" y="28"/>
                  </a:cubicBezTo>
                  <a:cubicBezTo>
                    <a:pt x="81" y="27"/>
                    <a:pt x="81" y="27"/>
                    <a:pt x="81" y="27"/>
                  </a:cubicBezTo>
                  <a:cubicBezTo>
                    <a:pt x="77" y="34"/>
                    <a:pt x="77" y="34"/>
                    <a:pt x="77" y="34"/>
                  </a:cubicBezTo>
                  <a:cubicBezTo>
                    <a:pt x="73" y="36"/>
                    <a:pt x="73" y="36"/>
                    <a:pt x="73" y="36"/>
                  </a:cubicBezTo>
                  <a:cubicBezTo>
                    <a:pt x="71" y="41"/>
                    <a:pt x="71" y="41"/>
                    <a:pt x="71" y="41"/>
                  </a:cubicBezTo>
                  <a:cubicBezTo>
                    <a:pt x="70" y="35"/>
                    <a:pt x="70" y="35"/>
                    <a:pt x="70" y="35"/>
                  </a:cubicBezTo>
                  <a:cubicBezTo>
                    <a:pt x="65" y="40"/>
                    <a:pt x="65" y="40"/>
                    <a:pt x="65" y="40"/>
                  </a:cubicBezTo>
                  <a:cubicBezTo>
                    <a:pt x="63" y="47"/>
                    <a:pt x="63" y="47"/>
                    <a:pt x="63" y="47"/>
                  </a:cubicBezTo>
                  <a:cubicBezTo>
                    <a:pt x="63" y="47"/>
                    <a:pt x="57" y="53"/>
                    <a:pt x="56" y="54"/>
                  </a:cubicBezTo>
                  <a:cubicBezTo>
                    <a:pt x="56" y="55"/>
                    <a:pt x="42" y="60"/>
                    <a:pt x="42" y="60"/>
                  </a:cubicBezTo>
                  <a:cubicBezTo>
                    <a:pt x="34" y="63"/>
                    <a:pt x="34" y="63"/>
                    <a:pt x="34" y="63"/>
                  </a:cubicBezTo>
                  <a:cubicBezTo>
                    <a:pt x="34" y="63"/>
                    <a:pt x="29" y="64"/>
                    <a:pt x="28" y="64"/>
                  </a:cubicBezTo>
                  <a:cubicBezTo>
                    <a:pt x="27" y="64"/>
                    <a:pt x="19" y="70"/>
                    <a:pt x="19" y="70"/>
                  </a:cubicBezTo>
                  <a:cubicBezTo>
                    <a:pt x="16" y="73"/>
                    <a:pt x="16" y="73"/>
                    <a:pt x="16" y="73"/>
                  </a:cubicBezTo>
                  <a:cubicBezTo>
                    <a:pt x="15" y="70"/>
                    <a:pt x="15" y="70"/>
                    <a:pt x="15" y="70"/>
                  </a:cubicBezTo>
                  <a:cubicBezTo>
                    <a:pt x="12" y="74"/>
                    <a:pt x="12" y="74"/>
                    <a:pt x="12" y="74"/>
                  </a:cubicBezTo>
                  <a:cubicBezTo>
                    <a:pt x="12" y="82"/>
                    <a:pt x="12" y="82"/>
                    <a:pt x="12" y="82"/>
                  </a:cubicBezTo>
                  <a:cubicBezTo>
                    <a:pt x="8" y="87"/>
                    <a:pt x="8" y="87"/>
                    <a:pt x="8" y="87"/>
                  </a:cubicBezTo>
                  <a:cubicBezTo>
                    <a:pt x="10" y="94"/>
                    <a:pt x="10" y="94"/>
                    <a:pt x="10" y="94"/>
                  </a:cubicBezTo>
                  <a:cubicBezTo>
                    <a:pt x="7" y="95"/>
                    <a:pt x="7" y="95"/>
                    <a:pt x="7" y="95"/>
                  </a:cubicBezTo>
                  <a:cubicBezTo>
                    <a:pt x="5" y="97"/>
                    <a:pt x="5" y="97"/>
                    <a:pt x="5" y="97"/>
                  </a:cubicBezTo>
                  <a:cubicBezTo>
                    <a:pt x="8" y="103"/>
                    <a:pt x="8" y="103"/>
                    <a:pt x="8" y="103"/>
                  </a:cubicBezTo>
                  <a:cubicBezTo>
                    <a:pt x="9" y="113"/>
                    <a:pt x="9" y="113"/>
                    <a:pt x="9" y="113"/>
                  </a:cubicBezTo>
                  <a:cubicBezTo>
                    <a:pt x="9" y="113"/>
                    <a:pt x="10" y="117"/>
                    <a:pt x="10" y="119"/>
                  </a:cubicBezTo>
                  <a:cubicBezTo>
                    <a:pt x="10" y="120"/>
                    <a:pt x="8" y="122"/>
                    <a:pt x="8" y="124"/>
                  </a:cubicBezTo>
                  <a:cubicBezTo>
                    <a:pt x="8" y="125"/>
                    <a:pt x="9" y="130"/>
                    <a:pt x="9" y="131"/>
                  </a:cubicBezTo>
                  <a:cubicBezTo>
                    <a:pt x="9" y="132"/>
                    <a:pt x="6" y="141"/>
                    <a:pt x="6" y="141"/>
                  </a:cubicBezTo>
                  <a:cubicBezTo>
                    <a:pt x="3" y="146"/>
                    <a:pt x="3" y="146"/>
                    <a:pt x="3" y="146"/>
                  </a:cubicBezTo>
                  <a:cubicBezTo>
                    <a:pt x="0" y="147"/>
                    <a:pt x="0" y="147"/>
                    <a:pt x="0" y="147"/>
                  </a:cubicBezTo>
                  <a:cubicBezTo>
                    <a:pt x="0" y="147"/>
                    <a:pt x="1" y="153"/>
                    <a:pt x="2" y="153"/>
                  </a:cubicBezTo>
                  <a:cubicBezTo>
                    <a:pt x="3" y="153"/>
                    <a:pt x="6" y="154"/>
                    <a:pt x="8" y="155"/>
                  </a:cubicBezTo>
                  <a:cubicBezTo>
                    <a:pt x="11" y="156"/>
                    <a:pt x="15" y="154"/>
                    <a:pt x="16" y="154"/>
                  </a:cubicBezTo>
                  <a:cubicBezTo>
                    <a:pt x="17" y="154"/>
                    <a:pt x="24" y="150"/>
                    <a:pt x="24" y="150"/>
                  </a:cubicBezTo>
                  <a:cubicBezTo>
                    <a:pt x="24" y="150"/>
                    <a:pt x="28" y="147"/>
                    <a:pt x="29" y="147"/>
                  </a:cubicBezTo>
                  <a:cubicBezTo>
                    <a:pt x="30" y="148"/>
                    <a:pt x="36" y="147"/>
                    <a:pt x="37" y="147"/>
                  </a:cubicBezTo>
                  <a:cubicBezTo>
                    <a:pt x="38" y="148"/>
                    <a:pt x="45" y="148"/>
                    <a:pt x="45" y="148"/>
                  </a:cubicBezTo>
                  <a:cubicBezTo>
                    <a:pt x="50" y="143"/>
                    <a:pt x="50" y="143"/>
                    <a:pt x="50" y="143"/>
                  </a:cubicBezTo>
                  <a:cubicBezTo>
                    <a:pt x="62" y="137"/>
                    <a:pt x="62" y="137"/>
                    <a:pt x="62" y="137"/>
                  </a:cubicBezTo>
                  <a:cubicBezTo>
                    <a:pt x="68" y="137"/>
                    <a:pt x="68" y="137"/>
                    <a:pt x="68" y="137"/>
                  </a:cubicBezTo>
                  <a:cubicBezTo>
                    <a:pt x="83" y="133"/>
                    <a:pt x="83" y="133"/>
                    <a:pt x="83" y="133"/>
                  </a:cubicBezTo>
                  <a:cubicBezTo>
                    <a:pt x="95" y="134"/>
                    <a:pt x="95" y="134"/>
                    <a:pt x="95" y="134"/>
                  </a:cubicBezTo>
                  <a:cubicBezTo>
                    <a:pt x="95" y="134"/>
                    <a:pt x="106" y="142"/>
                    <a:pt x="106" y="141"/>
                  </a:cubicBezTo>
                  <a:cubicBezTo>
                    <a:pt x="106" y="140"/>
                    <a:pt x="108" y="145"/>
                    <a:pt x="108" y="145"/>
                  </a:cubicBezTo>
                  <a:cubicBezTo>
                    <a:pt x="107" y="151"/>
                    <a:pt x="107" y="151"/>
                    <a:pt x="107" y="151"/>
                  </a:cubicBezTo>
                  <a:cubicBezTo>
                    <a:pt x="107" y="151"/>
                    <a:pt x="111" y="154"/>
                    <a:pt x="111" y="153"/>
                  </a:cubicBezTo>
                  <a:cubicBezTo>
                    <a:pt x="111" y="152"/>
                    <a:pt x="115" y="148"/>
                    <a:pt x="116" y="147"/>
                  </a:cubicBezTo>
                  <a:cubicBezTo>
                    <a:pt x="117" y="146"/>
                    <a:pt x="120" y="145"/>
                    <a:pt x="122" y="143"/>
                  </a:cubicBezTo>
                  <a:cubicBezTo>
                    <a:pt x="124" y="142"/>
                    <a:pt x="125" y="141"/>
                    <a:pt x="125" y="141"/>
                  </a:cubicBezTo>
                  <a:cubicBezTo>
                    <a:pt x="125" y="141"/>
                    <a:pt x="122" y="147"/>
                    <a:pt x="122" y="147"/>
                  </a:cubicBezTo>
                  <a:cubicBezTo>
                    <a:pt x="121" y="147"/>
                    <a:pt x="119" y="149"/>
                    <a:pt x="118" y="150"/>
                  </a:cubicBezTo>
                  <a:cubicBezTo>
                    <a:pt x="117" y="152"/>
                    <a:pt x="115" y="153"/>
                    <a:pt x="115" y="153"/>
                  </a:cubicBezTo>
                  <a:cubicBezTo>
                    <a:pt x="115" y="154"/>
                    <a:pt x="117" y="154"/>
                    <a:pt x="118" y="153"/>
                  </a:cubicBezTo>
                  <a:cubicBezTo>
                    <a:pt x="119" y="153"/>
                    <a:pt x="121" y="151"/>
                    <a:pt x="122" y="150"/>
                  </a:cubicBezTo>
                  <a:cubicBezTo>
                    <a:pt x="123" y="150"/>
                    <a:pt x="124" y="150"/>
                    <a:pt x="123" y="151"/>
                  </a:cubicBezTo>
                  <a:cubicBezTo>
                    <a:pt x="123" y="153"/>
                    <a:pt x="123" y="155"/>
                    <a:pt x="122" y="155"/>
                  </a:cubicBezTo>
                  <a:cubicBezTo>
                    <a:pt x="121" y="156"/>
                    <a:pt x="119" y="157"/>
                    <a:pt x="117" y="158"/>
                  </a:cubicBezTo>
                  <a:cubicBezTo>
                    <a:pt x="115" y="159"/>
                    <a:pt x="113" y="158"/>
                    <a:pt x="112" y="159"/>
                  </a:cubicBezTo>
                  <a:cubicBezTo>
                    <a:pt x="111" y="160"/>
                    <a:pt x="113" y="161"/>
                    <a:pt x="113" y="162"/>
                  </a:cubicBezTo>
                  <a:cubicBezTo>
                    <a:pt x="114" y="163"/>
                    <a:pt x="115" y="164"/>
                    <a:pt x="117" y="162"/>
                  </a:cubicBezTo>
                  <a:cubicBezTo>
                    <a:pt x="118" y="160"/>
                    <a:pt x="120" y="158"/>
                    <a:pt x="121" y="158"/>
                  </a:cubicBezTo>
                  <a:cubicBezTo>
                    <a:pt x="122" y="157"/>
                    <a:pt x="123" y="155"/>
                    <a:pt x="123" y="157"/>
                  </a:cubicBezTo>
                  <a:cubicBezTo>
                    <a:pt x="123" y="158"/>
                    <a:pt x="124" y="160"/>
                    <a:pt x="125" y="161"/>
                  </a:cubicBezTo>
                  <a:cubicBezTo>
                    <a:pt x="125" y="163"/>
                    <a:pt x="122" y="165"/>
                    <a:pt x="123" y="166"/>
                  </a:cubicBezTo>
                  <a:cubicBezTo>
                    <a:pt x="123" y="166"/>
                    <a:pt x="126" y="173"/>
                    <a:pt x="126" y="173"/>
                  </a:cubicBezTo>
                  <a:cubicBezTo>
                    <a:pt x="126" y="173"/>
                    <a:pt x="128" y="176"/>
                    <a:pt x="130" y="176"/>
                  </a:cubicBezTo>
                  <a:cubicBezTo>
                    <a:pt x="133" y="176"/>
                    <a:pt x="137" y="178"/>
                    <a:pt x="138" y="178"/>
                  </a:cubicBezTo>
                  <a:cubicBezTo>
                    <a:pt x="139" y="178"/>
                    <a:pt x="144" y="178"/>
                    <a:pt x="144" y="177"/>
                  </a:cubicBezTo>
                  <a:cubicBezTo>
                    <a:pt x="145" y="175"/>
                    <a:pt x="149" y="173"/>
                    <a:pt x="149" y="174"/>
                  </a:cubicBezTo>
                  <a:cubicBezTo>
                    <a:pt x="148" y="175"/>
                    <a:pt x="149" y="177"/>
                    <a:pt x="150" y="178"/>
                  </a:cubicBezTo>
                  <a:cubicBezTo>
                    <a:pt x="151" y="178"/>
                    <a:pt x="152" y="181"/>
                    <a:pt x="152" y="181"/>
                  </a:cubicBezTo>
                  <a:cubicBezTo>
                    <a:pt x="164" y="172"/>
                    <a:pt x="164" y="172"/>
                    <a:pt x="164" y="172"/>
                  </a:cubicBezTo>
                  <a:cubicBezTo>
                    <a:pt x="164" y="172"/>
                    <a:pt x="173" y="170"/>
                    <a:pt x="173" y="171"/>
                  </a:cubicBezTo>
                  <a:cubicBezTo>
                    <a:pt x="174" y="172"/>
                    <a:pt x="179" y="164"/>
                    <a:pt x="179" y="164"/>
                  </a:cubicBezTo>
                  <a:cubicBezTo>
                    <a:pt x="198" y="142"/>
                    <a:pt x="198" y="142"/>
                    <a:pt x="198" y="142"/>
                  </a:cubicBezTo>
                  <a:cubicBezTo>
                    <a:pt x="205" y="137"/>
                    <a:pt x="205" y="137"/>
                    <a:pt x="205" y="137"/>
                  </a:cubicBezTo>
                  <a:cubicBezTo>
                    <a:pt x="210" y="130"/>
                    <a:pt x="210" y="130"/>
                    <a:pt x="210" y="130"/>
                  </a:cubicBezTo>
                  <a:cubicBezTo>
                    <a:pt x="217" y="117"/>
                    <a:pt x="217" y="117"/>
                    <a:pt x="217" y="117"/>
                  </a:cubicBezTo>
                  <a:cubicBezTo>
                    <a:pt x="221" y="103"/>
                    <a:pt x="221" y="103"/>
                    <a:pt x="221" y="103"/>
                  </a:cubicBezTo>
                  <a:cubicBezTo>
                    <a:pt x="223" y="92"/>
                    <a:pt x="223" y="92"/>
                    <a:pt x="223" y="92"/>
                  </a:cubicBezTo>
                  <a:cubicBezTo>
                    <a:pt x="216" y="82"/>
                    <a:pt x="216" y="82"/>
                    <a:pt x="216" y="82"/>
                  </a:cubicBezTo>
                  <a:lnTo>
                    <a:pt x="214" y="73"/>
                  </a:lnTo>
                  <a:close/>
                </a:path>
              </a:pathLst>
            </a:custGeom>
            <a:grpFill/>
            <a:ln w="9525">
              <a:noFill/>
              <a:round/>
            </a:ln>
          </p:spPr>
          <p:txBody>
            <a:bodyPr vert="horz" wrap="square" lIns="91440" tIns="45720" rIns="91440" bIns="45720" numCol="1" anchor="t" anchorCtr="0" compatLnSpc="1"/>
            <a:lstStyle/>
            <a:p>
              <a:endParaRPr lang="en-US"/>
            </a:p>
          </p:txBody>
        </p:sp>
        <p:sp>
          <p:nvSpPr>
            <p:cNvPr id="58" name="Freeform 78"/>
            <p:cNvSpPr/>
            <p:nvPr/>
          </p:nvSpPr>
          <p:spPr bwMode="auto">
            <a:xfrm>
              <a:off x="6209482" y="3153787"/>
              <a:ext cx="56573" cy="52383"/>
            </a:xfrm>
            <a:custGeom>
              <a:avLst/>
              <a:gdLst/>
              <a:ahLst/>
              <a:cxnLst>
                <a:cxn ang="0">
                  <a:pos x="11" y="5"/>
                </a:cxn>
                <a:cxn ang="0">
                  <a:pos x="6" y="1"/>
                </a:cxn>
                <a:cxn ang="0">
                  <a:pos x="6" y="0"/>
                </a:cxn>
                <a:cxn ang="0">
                  <a:pos x="3" y="10"/>
                </a:cxn>
                <a:cxn ang="0">
                  <a:pos x="0" y="20"/>
                </a:cxn>
                <a:cxn ang="0">
                  <a:pos x="6" y="21"/>
                </a:cxn>
                <a:cxn ang="0">
                  <a:pos x="17" y="14"/>
                </a:cxn>
                <a:cxn ang="0">
                  <a:pos x="23" y="3"/>
                </a:cxn>
                <a:cxn ang="0">
                  <a:pos x="11" y="5"/>
                </a:cxn>
              </a:cxnLst>
              <a:rect l="0" t="0" r="r" b="b"/>
              <a:pathLst>
                <a:path w="23" h="21">
                  <a:moveTo>
                    <a:pt x="11" y="5"/>
                  </a:moveTo>
                  <a:cubicBezTo>
                    <a:pt x="11" y="5"/>
                    <a:pt x="6" y="2"/>
                    <a:pt x="6" y="1"/>
                  </a:cubicBezTo>
                  <a:cubicBezTo>
                    <a:pt x="6" y="0"/>
                    <a:pt x="6" y="0"/>
                    <a:pt x="6" y="0"/>
                  </a:cubicBezTo>
                  <a:cubicBezTo>
                    <a:pt x="3" y="10"/>
                    <a:pt x="3" y="10"/>
                    <a:pt x="3" y="10"/>
                  </a:cubicBezTo>
                  <a:cubicBezTo>
                    <a:pt x="0" y="20"/>
                    <a:pt x="0" y="20"/>
                    <a:pt x="0" y="20"/>
                  </a:cubicBezTo>
                  <a:cubicBezTo>
                    <a:pt x="0" y="20"/>
                    <a:pt x="5" y="21"/>
                    <a:pt x="6" y="21"/>
                  </a:cubicBezTo>
                  <a:cubicBezTo>
                    <a:pt x="7" y="21"/>
                    <a:pt x="16" y="16"/>
                    <a:pt x="17" y="14"/>
                  </a:cubicBezTo>
                  <a:cubicBezTo>
                    <a:pt x="17" y="13"/>
                    <a:pt x="23" y="3"/>
                    <a:pt x="23" y="3"/>
                  </a:cubicBezTo>
                  <a:cubicBezTo>
                    <a:pt x="23" y="3"/>
                    <a:pt x="13" y="5"/>
                    <a:pt x="11" y="5"/>
                  </a:cubicBezTo>
                  <a:close/>
                </a:path>
              </a:pathLst>
            </a:custGeom>
            <a:grpFill/>
            <a:ln w="9525">
              <a:noFill/>
              <a:round/>
            </a:ln>
          </p:spPr>
          <p:txBody>
            <a:bodyPr vert="horz" wrap="square" lIns="91440" tIns="45720" rIns="91440" bIns="45720" numCol="1" anchor="t" anchorCtr="0" compatLnSpc="1"/>
            <a:lstStyle/>
            <a:p>
              <a:endParaRPr lang="en-US"/>
            </a:p>
          </p:txBody>
        </p:sp>
        <p:sp>
          <p:nvSpPr>
            <p:cNvPr id="59" name="Freeform 79"/>
            <p:cNvSpPr/>
            <p:nvPr/>
          </p:nvSpPr>
          <p:spPr bwMode="auto">
            <a:xfrm>
              <a:off x="6442061" y="3064736"/>
              <a:ext cx="243055" cy="193818"/>
            </a:xfrm>
            <a:custGeom>
              <a:avLst/>
              <a:gdLst/>
              <a:ahLst/>
              <a:cxnLst>
                <a:cxn ang="0">
                  <a:pos x="90" y="22"/>
                </a:cxn>
                <a:cxn ang="0">
                  <a:pos x="86" y="19"/>
                </a:cxn>
                <a:cxn ang="0">
                  <a:pos x="86" y="14"/>
                </a:cxn>
                <a:cxn ang="0">
                  <a:pos x="83" y="15"/>
                </a:cxn>
                <a:cxn ang="0">
                  <a:pos x="85" y="4"/>
                </a:cxn>
                <a:cxn ang="0">
                  <a:pos x="79" y="0"/>
                </a:cxn>
                <a:cxn ang="0">
                  <a:pos x="78" y="17"/>
                </a:cxn>
                <a:cxn ang="0">
                  <a:pos x="74" y="27"/>
                </a:cxn>
                <a:cxn ang="0">
                  <a:pos x="65" y="30"/>
                </a:cxn>
                <a:cxn ang="0">
                  <a:pos x="70" y="34"/>
                </a:cxn>
                <a:cxn ang="0">
                  <a:pos x="69" y="37"/>
                </a:cxn>
                <a:cxn ang="0">
                  <a:pos x="64" y="42"/>
                </a:cxn>
                <a:cxn ang="0">
                  <a:pos x="62" y="39"/>
                </a:cxn>
                <a:cxn ang="0">
                  <a:pos x="57" y="41"/>
                </a:cxn>
                <a:cxn ang="0">
                  <a:pos x="53" y="39"/>
                </a:cxn>
                <a:cxn ang="0">
                  <a:pos x="44" y="47"/>
                </a:cxn>
                <a:cxn ang="0">
                  <a:pos x="31" y="54"/>
                </a:cxn>
                <a:cxn ang="0">
                  <a:pos x="0" y="73"/>
                </a:cxn>
                <a:cxn ang="0">
                  <a:pos x="4" y="75"/>
                </a:cxn>
                <a:cxn ang="0">
                  <a:pos x="8" y="77"/>
                </a:cxn>
                <a:cxn ang="0">
                  <a:pos x="18" y="73"/>
                </a:cxn>
                <a:cxn ang="0">
                  <a:pos x="28" y="65"/>
                </a:cxn>
                <a:cxn ang="0">
                  <a:pos x="33" y="61"/>
                </a:cxn>
                <a:cxn ang="0">
                  <a:pos x="42" y="60"/>
                </a:cxn>
                <a:cxn ang="0">
                  <a:pos x="45" y="54"/>
                </a:cxn>
                <a:cxn ang="0">
                  <a:pos x="54" y="49"/>
                </a:cxn>
                <a:cxn ang="0">
                  <a:pos x="60" y="43"/>
                </a:cxn>
                <a:cxn ang="0">
                  <a:pos x="64" y="45"/>
                </a:cxn>
                <a:cxn ang="0">
                  <a:pos x="70" y="42"/>
                </a:cxn>
                <a:cxn ang="0">
                  <a:pos x="81" y="35"/>
                </a:cxn>
                <a:cxn ang="0">
                  <a:pos x="83" y="30"/>
                </a:cxn>
                <a:cxn ang="0">
                  <a:pos x="87" y="30"/>
                </a:cxn>
                <a:cxn ang="0">
                  <a:pos x="93" y="25"/>
                </a:cxn>
                <a:cxn ang="0">
                  <a:pos x="98" y="18"/>
                </a:cxn>
                <a:cxn ang="0">
                  <a:pos x="90" y="22"/>
                </a:cxn>
              </a:cxnLst>
              <a:rect l="0" t="0" r="r" b="b"/>
              <a:pathLst>
                <a:path w="98" h="78">
                  <a:moveTo>
                    <a:pt x="90" y="22"/>
                  </a:moveTo>
                  <a:cubicBezTo>
                    <a:pt x="86" y="19"/>
                    <a:pt x="86" y="19"/>
                    <a:pt x="86" y="19"/>
                  </a:cubicBezTo>
                  <a:cubicBezTo>
                    <a:pt x="86" y="19"/>
                    <a:pt x="87" y="14"/>
                    <a:pt x="86" y="14"/>
                  </a:cubicBezTo>
                  <a:cubicBezTo>
                    <a:pt x="85" y="14"/>
                    <a:pt x="83" y="15"/>
                    <a:pt x="83" y="15"/>
                  </a:cubicBezTo>
                  <a:cubicBezTo>
                    <a:pt x="85" y="4"/>
                    <a:pt x="85" y="4"/>
                    <a:pt x="85" y="4"/>
                  </a:cubicBezTo>
                  <a:cubicBezTo>
                    <a:pt x="79" y="0"/>
                    <a:pt x="79" y="0"/>
                    <a:pt x="79" y="0"/>
                  </a:cubicBezTo>
                  <a:cubicBezTo>
                    <a:pt x="78" y="17"/>
                    <a:pt x="78" y="17"/>
                    <a:pt x="78" y="17"/>
                  </a:cubicBezTo>
                  <a:cubicBezTo>
                    <a:pt x="74" y="27"/>
                    <a:pt x="74" y="27"/>
                    <a:pt x="74" y="27"/>
                  </a:cubicBezTo>
                  <a:cubicBezTo>
                    <a:pt x="65" y="30"/>
                    <a:pt x="65" y="30"/>
                    <a:pt x="65" y="30"/>
                  </a:cubicBezTo>
                  <a:cubicBezTo>
                    <a:pt x="65" y="30"/>
                    <a:pt x="69" y="34"/>
                    <a:pt x="70" y="34"/>
                  </a:cubicBezTo>
                  <a:cubicBezTo>
                    <a:pt x="71" y="34"/>
                    <a:pt x="69" y="37"/>
                    <a:pt x="69" y="37"/>
                  </a:cubicBezTo>
                  <a:cubicBezTo>
                    <a:pt x="64" y="42"/>
                    <a:pt x="64" y="42"/>
                    <a:pt x="64" y="42"/>
                  </a:cubicBezTo>
                  <a:cubicBezTo>
                    <a:pt x="64" y="42"/>
                    <a:pt x="62" y="41"/>
                    <a:pt x="62" y="39"/>
                  </a:cubicBezTo>
                  <a:cubicBezTo>
                    <a:pt x="62" y="36"/>
                    <a:pt x="57" y="41"/>
                    <a:pt x="57" y="41"/>
                  </a:cubicBezTo>
                  <a:cubicBezTo>
                    <a:pt x="53" y="39"/>
                    <a:pt x="53" y="39"/>
                    <a:pt x="53" y="39"/>
                  </a:cubicBezTo>
                  <a:cubicBezTo>
                    <a:pt x="44" y="47"/>
                    <a:pt x="44" y="47"/>
                    <a:pt x="44" y="47"/>
                  </a:cubicBezTo>
                  <a:cubicBezTo>
                    <a:pt x="31" y="54"/>
                    <a:pt x="31" y="54"/>
                    <a:pt x="31" y="54"/>
                  </a:cubicBezTo>
                  <a:cubicBezTo>
                    <a:pt x="0" y="73"/>
                    <a:pt x="0" y="73"/>
                    <a:pt x="0" y="73"/>
                  </a:cubicBezTo>
                  <a:cubicBezTo>
                    <a:pt x="4" y="75"/>
                    <a:pt x="4" y="75"/>
                    <a:pt x="4" y="75"/>
                  </a:cubicBezTo>
                  <a:cubicBezTo>
                    <a:pt x="4" y="75"/>
                    <a:pt x="8" y="77"/>
                    <a:pt x="8" y="77"/>
                  </a:cubicBezTo>
                  <a:cubicBezTo>
                    <a:pt x="9" y="78"/>
                    <a:pt x="18" y="73"/>
                    <a:pt x="18" y="73"/>
                  </a:cubicBezTo>
                  <a:cubicBezTo>
                    <a:pt x="28" y="65"/>
                    <a:pt x="28" y="65"/>
                    <a:pt x="28" y="65"/>
                  </a:cubicBezTo>
                  <a:cubicBezTo>
                    <a:pt x="33" y="61"/>
                    <a:pt x="33" y="61"/>
                    <a:pt x="33" y="61"/>
                  </a:cubicBezTo>
                  <a:cubicBezTo>
                    <a:pt x="33" y="61"/>
                    <a:pt x="43" y="58"/>
                    <a:pt x="42" y="60"/>
                  </a:cubicBezTo>
                  <a:cubicBezTo>
                    <a:pt x="42" y="61"/>
                    <a:pt x="45" y="54"/>
                    <a:pt x="45" y="54"/>
                  </a:cubicBezTo>
                  <a:cubicBezTo>
                    <a:pt x="54" y="49"/>
                    <a:pt x="54" y="49"/>
                    <a:pt x="54" y="49"/>
                  </a:cubicBezTo>
                  <a:cubicBezTo>
                    <a:pt x="60" y="43"/>
                    <a:pt x="60" y="43"/>
                    <a:pt x="60" y="43"/>
                  </a:cubicBezTo>
                  <a:cubicBezTo>
                    <a:pt x="64" y="45"/>
                    <a:pt x="64" y="45"/>
                    <a:pt x="64" y="45"/>
                  </a:cubicBezTo>
                  <a:cubicBezTo>
                    <a:pt x="70" y="42"/>
                    <a:pt x="70" y="42"/>
                    <a:pt x="70" y="42"/>
                  </a:cubicBezTo>
                  <a:cubicBezTo>
                    <a:pt x="81" y="35"/>
                    <a:pt x="81" y="35"/>
                    <a:pt x="81" y="35"/>
                  </a:cubicBezTo>
                  <a:cubicBezTo>
                    <a:pt x="83" y="30"/>
                    <a:pt x="83" y="30"/>
                    <a:pt x="83" y="30"/>
                  </a:cubicBezTo>
                  <a:cubicBezTo>
                    <a:pt x="87" y="30"/>
                    <a:pt x="87" y="30"/>
                    <a:pt x="87" y="30"/>
                  </a:cubicBezTo>
                  <a:cubicBezTo>
                    <a:pt x="93" y="25"/>
                    <a:pt x="93" y="25"/>
                    <a:pt x="93" y="25"/>
                  </a:cubicBezTo>
                  <a:cubicBezTo>
                    <a:pt x="98" y="18"/>
                    <a:pt x="98" y="18"/>
                    <a:pt x="98" y="18"/>
                  </a:cubicBezTo>
                  <a:lnTo>
                    <a:pt x="90" y="22"/>
                  </a:lnTo>
                  <a:close/>
                </a:path>
              </a:pathLst>
            </a:custGeom>
            <a:grpFill/>
            <a:ln w="9525">
              <a:noFill/>
              <a:round/>
            </a:ln>
          </p:spPr>
          <p:txBody>
            <a:bodyPr vert="horz" wrap="square" lIns="91440" tIns="45720" rIns="91440" bIns="45720" numCol="1" anchor="t" anchorCtr="0" compatLnSpc="1"/>
            <a:lstStyle/>
            <a:p>
              <a:endParaRPr lang="en-US"/>
            </a:p>
          </p:txBody>
        </p:sp>
        <p:sp>
          <p:nvSpPr>
            <p:cNvPr id="60" name="Freeform 80"/>
            <p:cNvSpPr/>
            <p:nvPr/>
          </p:nvSpPr>
          <p:spPr bwMode="auto">
            <a:xfrm>
              <a:off x="3475108" y="1299423"/>
              <a:ext cx="419061" cy="96385"/>
            </a:xfrm>
            <a:custGeom>
              <a:avLst/>
              <a:gdLst/>
              <a:ahLst/>
              <a:cxnLst>
                <a:cxn ang="0">
                  <a:pos x="2" y="34"/>
                </a:cxn>
                <a:cxn ang="0">
                  <a:pos x="12" y="36"/>
                </a:cxn>
                <a:cxn ang="0">
                  <a:pos x="21" y="36"/>
                </a:cxn>
                <a:cxn ang="0">
                  <a:pos x="26" y="37"/>
                </a:cxn>
                <a:cxn ang="0">
                  <a:pos x="29" y="33"/>
                </a:cxn>
                <a:cxn ang="0">
                  <a:pos x="31" y="30"/>
                </a:cxn>
                <a:cxn ang="0">
                  <a:pos x="36" y="33"/>
                </a:cxn>
                <a:cxn ang="0">
                  <a:pos x="34" y="35"/>
                </a:cxn>
                <a:cxn ang="0">
                  <a:pos x="42" y="37"/>
                </a:cxn>
                <a:cxn ang="0">
                  <a:pos x="46" y="38"/>
                </a:cxn>
                <a:cxn ang="0">
                  <a:pos x="56" y="38"/>
                </a:cxn>
                <a:cxn ang="0">
                  <a:pos x="65" y="36"/>
                </a:cxn>
                <a:cxn ang="0">
                  <a:pos x="74" y="36"/>
                </a:cxn>
                <a:cxn ang="0">
                  <a:pos x="78" y="33"/>
                </a:cxn>
                <a:cxn ang="0">
                  <a:pos x="68" y="31"/>
                </a:cxn>
                <a:cxn ang="0">
                  <a:pos x="55" y="31"/>
                </a:cxn>
                <a:cxn ang="0">
                  <a:pos x="50" y="32"/>
                </a:cxn>
                <a:cxn ang="0">
                  <a:pos x="60" y="27"/>
                </a:cxn>
                <a:cxn ang="0">
                  <a:pos x="73" y="27"/>
                </a:cxn>
                <a:cxn ang="0">
                  <a:pos x="81" y="28"/>
                </a:cxn>
                <a:cxn ang="0">
                  <a:pos x="82" y="26"/>
                </a:cxn>
                <a:cxn ang="0">
                  <a:pos x="83" y="24"/>
                </a:cxn>
                <a:cxn ang="0">
                  <a:pos x="86" y="27"/>
                </a:cxn>
                <a:cxn ang="0">
                  <a:pos x="108" y="17"/>
                </a:cxn>
                <a:cxn ang="0">
                  <a:pos x="124" y="12"/>
                </a:cxn>
                <a:cxn ang="0">
                  <a:pos x="142" y="7"/>
                </a:cxn>
                <a:cxn ang="0">
                  <a:pos x="156" y="4"/>
                </a:cxn>
                <a:cxn ang="0">
                  <a:pos x="166" y="2"/>
                </a:cxn>
                <a:cxn ang="0">
                  <a:pos x="166" y="0"/>
                </a:cxn>
                <a:cxn ang="0">
                  <a:pos x="134" y="0"/>
                </a:cxn>
                <a:cxn ang="0">
                  <a:pos x="112" y="1"/>
                </a:cxn>
                <a:cxn ang="0">
                  <a:pos x="91" y="4"/>
                </a:cxn>
                <a:cxn ang="0">
                  <a:pos x="67" y="6"/>
                </a:cxn>
                <a:cxn ang="0">
                  <a:pos x="60" y="6"/>
                </a:cxn>
                <a:cxn ang="0">
                  <a:pos x="49" y="11"/>
                </a:cxn>
                <a:cxn ang="0">
                  <a:pos x="48" y="9"/>
                </a:cxn>
                <a:cxn ang="0">
                  <a:pos x="46" y="18"/>
                </a:cxn>
                <a:cxn ang="0">
                  <a:pos x="55" y="22"/>
                </a:cxn>
                <a:cxn ang="0">
                  <a:pos x="61" y="21"/>
                </a:cxn>
                <a:cxn ang="0">
                  <a:pos x="53" y="26"/>
                </a:cxn>
                <a:cxn ang="0">
                  <a:pos x="40" y="29"/>
                </a:cxn>
                <a:cxn ang="0">
                  <a:pos x="34" y="25"/>
                </a:cxn>
                <a:cxn ang="0">
                  <a:pos x="27" y="24"/>
                </a:cxn>
                <a:cxn ang="0">
                  <a:pos x="24" y="26"/>
                </a:cxn>
                <a:cxn ang="0">
                  <a:pos x="21" y="33"/>
                </a:cxn>
                <a:cxn ang="0">
                  <a:pos x="16" y="33"/>
                </a:cxn>
                <a:cxn ang="0">
                  <a:pos x="14" y="27"/>
                </a:cxn>
                <a:cxn ang="0">
                  <a:pos x="4" y="28"/>
                </a:cxn>
                <a:cxn ang="0">
                  <a:pos x="2" y="34"/>
                </a:cxn>
              </a:cxnLst>
              <a:rect l="0" t="0" r="r" b="b"/>
              <a:pathLst>
                <a:path w="169" h="39">
                  <a:moveTo>
                    <a:pt x="2" y="34"/>
                  </a:moveTo>
                  <a:cubicBezTo>
                    <a:pt x="5" y="35"/>
                    <a:pt x="7" y="36"/>
                    <a:pt x="12" y="36"/>
                  </a:cubicBezTo>
                  <a:cubicBezTo>
                    <a:pt x="17" y="36"/>
                    <a:pt x="18" y="36"/>
                    <a:pt x="21" y="36"/>
                  </a:cubicBezTo>
                  <a:cubicBezTo>
                    <a:pt x="23" y="37"/>
                    <a:pt x="25" y="39"/>
                    <a:pt x="26" y="37"/>
                  </a:cubicBezTo>
                  <a:cubicBezTo>
                    <a:pt x="27" y="35"/>
                    <a:pt x="28" y="35"/>
                    <a:pt x="29" y="33"/>
                  </a:cubicBezTo>
                  <a:cubicBezTo>
                    <a:pt x="30" y="32"/>
                    <a:pt x="29" y="31"/>
                    <a:pt x="31" y="30"/>
                  </a:cubicBezTo>
                  <a:cubicBezTo>
                    <a:pt x="33" y="29"/>
                    <a:pt x="36" y="33"/>
                    <a:pt x="36" y="33"/>
                  </a:cubicBezTo>
                  <a:cubicBezTo>
                    <a:pt x="36" y="33"/>
                    <a:pt x="32" y="35"/>
                    <a:pt x="34" y="35"/>
                  </a:cubicBezTo>
                  <a:cubicBezTo>
                    <a:pt x="35" y="36"/>
                    <a:pt x="40" y="36"/>
                    <a:pt x="42" y="37"/>
                  </a:cubicBezTo>
                  <a:cubicBezTo>
                    <a:pt x="44" y="37"/>
                    <a:pt x="42" y="38"/>
                    <a:pt x="46" y="38"/>
                  </a:cubicBezTo>
                  <a:cubicBezTo>
                    <a:pt x="50" y="38"/>
                    <a:pt x="51" y="38"/>
                    <a:pt x="56" y="38"/>
                  </a:cubicBezTo>
                  <a:cubicBezTo>
                    <a:pt x="61" y="38"/>
                    <a:pt x="64" y="36"/>
                    <a:pt x="65" y="36"/>
                  </a:cubicBezTo>
                  <a:cubicBezTo>
                    <a:pt x="67" y="37"/>
                    <a:pt x="72" y="37"/>
                    <a:pt x="74" y="36"/>
                  </a:cubicBezTo>
                  <a:cubicBezTo>
                    <a:pt x="76" y="36"/>
                    <a:pt x="79" y="33"/>
                    <a:pt x="78" y="33"/>
                  </a:cubicBezTo>
                  <a:cubicBezTo>
                    <a:pt x="76" y="33"/>
                    <a:pt x="70" y="31"/>
                    <a:pt x="68" y="31"/>
                  </a:cubicBezTo>
                  <a:cubicBezTo>
                    <a:pt x="65" y="30"/>
                    <a:pt x="57" y="30"/>
                    <a:pt x="55" y="31"/>
                  </a:cubicBezTo>
                  <a:cubicBezTo>
                    <a:pt x="53" y="32"/>
                    <a:pt x="51" y="33"/>
                    <a:pt x="50" y="32"/>
                  </a:cubicBezTo>
                  <a:cubicBezTo>
                    <a:pt x="49" y="31"/>
                    <a:pt x="55" y="26"/>
                    <a:pt x="60" y="27"/>
                  </a:cubicBezTo>
                  <a:cubicBezTo>
                    <a:pt x="64" y="28"/>
                    <a:pt x="71" y="26"/>
                    <a:pt x="73" y="27"/>
                  </a:cubicBezTo>
                  <a:cubicBezTo>
                    <a:pt x="75" y="27"/>
                    <a:pt x="81" y="28"/>
                    <a:pt x="81" y="28"/>
                  </a:cubicBezTo>
                  <a:cubicBezTo>
                    <a:pt x="81" y="28"/>
                    <a:pt x="82" y="27"/>
                    <a:pt x="82" y="26"/>
                  </a:cubicBezTo>
                  <a:cubicBezTo>
                    <a:pt x="83" y="25"/>
                    <a:pt x="83" y="24"/>
                    <a:pt x="83" y="24"/>
                  </a:cubicBezTo>
                  <a:cubicBezTo>
                    <a:pt x="86" y="27"/>
                    <a:pt x="86" y="27"/>
                    <a:pt x="86" y="27"/>
                  </a:cubicBezTo>
                  <a:cubicBezTo>
                    <a:pt x="86" y="27"/>
                    <a:pt x="107" y="19"/>
                    <a:pt x="108" y="17"/>
                  </a:cubicBezTo>
                  <a:cubicBezTo>
                    <a:pt x="109" y="15"/>
                    <a:pt x="122" y="11"/>
                    <a:pt x="124" y="12"/>
                  </a:cubicBezTo>
                  <a:cubicBezTo>
                    <a:pt x="126" y="12"/>
                    <a:pt x="139" y="6"/>
                    <a:pt x="142" y="7"/>
                  </a:cubicBezTo>
                  <a:cubicBezTo>
                    <a:pt x="144" y="8"/>
                    <a:pt x="156" y="4"/>
                    <a:pt x="156" y="4"/>
                  </a:cubicBezTo>
                  <a:cubicBezTo>
                    <a:pt x="156" y="4"/>
                    <a:pt x="164" y="2"/>
                    <a:pt x="166" y="2"/>
                  </a:cubicBezTo>
                  <a:cubicBezTo>
                    <a:pt x="168" y="2"/>
                    <a:pt x="169" y="0"/>
                    <a:pt x="166" y="0"/>
                  </a:cubicBezTo>
                  <a:cubicBezTo>
                    <a:pt x="163" y="1"/>
                    <a:pt x="139" y="1"/>
                    <a:pt x="134" y="0"/>
                  </a:cubicBezTo>
                  <a:cubicBezTo>
                    <a:pt x="128" y="0"/>
                    <a:pt x="114" y="0"/>
                    <a:pt x="112" y="1"/>
                  </a:cubicBezTo>
                  <a:cubicBezTo>
                    <a:pt x="109" y="1"/>
                    <a:pt x="97" y="5"/>
                    <a:pt x="91" y="4"/>
                  </a:cubicBezTo>
                  <a:cubicBezTo>
                    <a:pt x="86" y="4"/>
                    <a:pt x="68" y="7"/>
                    <a:pt x="67" y="6"/>
                  </a:cubicBezTo>
                  <a:cubicBezTo>
                    <a:pt x="66" y="6"/>
                    <a:pt x="59" y="6"/>
                    <a:pt x="60" y="6"/>
                  </a:cubicBezTo>
                  <a:cubicBezTo>
                    <a:pt x="61" y="6"/>
                    <a:pt x="51" y="14"/>
                    <a:pt x="49" y="11"/>
                  </a:cubicBezTo>
                  <a:cubicBezTo>
                    <a:pt x="48" y="9"/>
                    <a:pt x="49" y="7"/>
                    <a:pt x="48" y="9"/>
                  </a:cubicBezTo>
                  <a:cubicBezTo>
                    <a:pt x="46" y="11"/>
                    <a:pt x="46" y="18"/>
                    <a:pt x="46" y="18"/>
                  </a:cubicBezTo>
                  <a:cubicBezTo>
                    <a:pt x="48" y="19"/>
                    <a:pt x="52" y="24"/>
                    <a:pt x="55" y="22"/>
                  </a:cubicBezTo>
                  <a:cubicBezTo>
                    <a:pt x="58" y="20"/>
                    <a:pt x="60" y="21"/>
                    <a:pt x="61" y="21"/>
                  </a:cubicBezTo>
                  <a:cubicBezTo>
                    <a:pt x="62" y="22"/>
                    <a:pt x="56" y="26"/>
                    <a:pt x="53" y="26"/>
                  </a:cubicBezTo>
                  <a:cubicBezTo>
                    <a:pt x="50" y="26"/>
                    <a:pt x="40" y="29"/>
                    <a:pt x="40" y="29"/>
                  </a:cubicBezTo>
                  <a:cubicBezTo>
                    <a:pt x="40" y="29"/>
                    <a:pt x="35" y="25"/>
                    <a:pt x="34" y="25"/>
                  </a:cubicBezTo>
                  <a:cubicBezTo>
                    <a:pt x="33" y="25"/>
                    <a:pt x="28" y="24"/>
                    <a:pt x="27" y="24"/>
                  </a:cubicBezTo>
                  <a:cubicBezTo>
                    <a:pt x="26" y="24"/>
                    <a:pt x="25" y="23"/>
                    <a:pt x="24" y="26"/>
                  </a:cubicBezTo>
                  <a:cubicBezTo>
                    <a:pt x="24" y="29"/>
                    <a:pt x="25" y="34"/>
                    <a:pt x="21" y="33"/>
                  </a:cubicBezTo>
                  <a:cubicBezTo>
                    <a:pt x="18" y="32"/>
                    <a:pt x="17" y="34"/>
                    <a:pt x="16" y="33"/>
                  </a:cubicBezTo>
                  <a:cubicBezTo>
                    <a:pt x="14" y="32"/>
                    <a:pt x="18" y="27"/>
                    <a:pt x="14" y="27"/>
                  </a:cubicBezTo>
                  <a:cubicBezTo>
                    <a:pt x="9" y="26"/>
                    <a:pt x="7" y="23"/>
                    <a:pt x="4" y="28"/>
                  </a:cubicBezTo>
                  <a:cubicBezTo>
                    <a:pt x="1" y="33"/>
                    <a:pt x="0" y="33"/>
                    <a:pt x="2" y="34"/>
                  </a:cubicBezTo>
                  <a:close/>
                </a:path>
              </a:pathLst>
            </a:custGeom>
            <a:grpFill/>
            <a:ln w="9525">
              <a:noFill/>
              <a:round/>
            </a:ln>
          </p:spPr>
          <p:txBody>
            <a:bodyPr vert="horz" wrap="square" lIns="91440" tIns="45720" rIns="91440" bIns="45720" numCol="1" anchor="t" anchorCtr="0" compatLnSpc="1"/>
            <a:lstStyle/>
            <a:p>
              <a:endParaRPr lang="en-US"/>
            </a:p>
          </p:txBody>
        </p:sp>
        <p:sp>
          <p:nvSpPr>
            <p:cNvPr id="61" name="Freeform 81"/>
            <p:cNvSpPr/>
            <p:nvPr/>
          </p:nvSpPr>
          <p:spPr bwMode="auto">
            <a:xfrm>
              <a:off x="3188051" y="1388474"/>
              <a:ext cx="205340" cy="89051"/>
            </a:xfrm>
            <a:custGeom>
              <a:avLst/>
              <a:gdLst/>
              <a:ahLst/>
              <a:cxnLst>
                <a:cxn ang="0">
                  <a:pos x="3" y="18"/>
                </a:cxn>
                <a:cxn ang="0">
                  <a:pos x="12" y="19"/>
                </a:cxn>
                <a:cxn ang="0">
                  <a:pos x="20" y="17"/>
                </a:cxn>
                <a:cxn ang="0">
                  <a:pos x="28" y="12"/>
                </a:cxn>
                <a:cxn ang="0">
                  <a:pos x="25" y="16"/>
                </a:cxn>
                <a:cxn ang="0">
                  <a:pos x="24" y="20"/>
                </a:cxn>
                <a:cxn ang="0">
                  <a:pos x="21" y="26"/>
                </a:cxn>
                <a:cxn ang="0">
                  <a:pos x="20" y="28"/>
                </a:cxn>
                <a:cxn ang="0">
                  <a:pos x="28" y="31"/>
                </a:cxn>
                <a:cxn ang="0">
                  <a:pos x="28" y="34"/>
                </a:cxn>
                <a:cxn ang="0">
                  <a:pos x="33" y="34"/>
                </a:cxn>
                <a:cxn ang="0">
                  <a:pos x="44" y="30"/>
                </a:cxn>
                <a:cxn ang="0">
                  <a:pos x="51" y="29"/>
                </a:cxn>
                <a:cxn ang="0">
                  <a:pos x="57" y="28"/>
                </a:cxn>
                <a:cxn ang="0">
                  <a:pos x="61" y="29"/>
                </a:cxn>
                <a:cxn ang="0">
                  <a:pos x="67" y="29"/>
                </a:cxn>
                <a:cxn ang="0">
                  <a:pos x="75" y="31"/>
                </a:cxn>
                <a:cxn ang="0">
                  <a:pos x="80" y="28"/>
                </a:cxn>
                <a:cxn ang="0">
                  <a:pos x="82" y="25"/>
                </a:cxn>
                <a:cxn ang="0">
                  <a:pos x="79" y="18"/>
                </a:cxn>
                <a:cxn ang="0">
                  <a:pos x="82" y="11"/>
                </a:cxn>
                <a:cxn ang="0">
                  <a:pos x="81" y="6"/>
                </a:cxn>
                <a:cxn ang="0">
                  <a:pos x="75" y="8"/>
                </a:cxn>
                <a:cxn ang="0">
                  <a:pos x="74" y="8"/>
                </a:cxn>
                <a:cxn ang="0">
                  <a:pos x="70" y="13"/>
                </a:cxn>
                <a:cxn ang="0">
                  <a:pos x="67" y="15"/>
                </a:cxn>
                <a:cxn ang="0">
                  <a:pos x="65" y="11"/>
                </a:cxn>
                <a:cxn ang="0">
                  <a:pos x="60" y="11"/>
                </a:cxn>
                <a:cxn ang="0">
                  <a:pos x="52" y="9"/>
                </a:cxn>
                <a:cxn ang="0">
                  <a:pos x="48" y="6"/>
                </a:cxn>
                <a:cxn ang="0">
                  <a:pos x="43" y="1"/>
                </a:cxn>
                <a:cxn ang="0">
                  <a:pos x="29" y="1"/>
                </a:cxn>
                <a:cxn ang="0">
                  <a:pos x="22" y="1"/>
                </a:cxn>
                <a:cxn ang="0">
                  <a:pos x="19" y="4"/>
                </a:cxn>
                <a:cxn ang="0">
                  <a:pos x="16" y="8"/>
                </a:cxn>
                <a:cxn ang="0">
                  <a:pos x="0" y="14"/>
                </a:cxn>
                <a:cxn ang="0">
                  <a:pos x="3" y="18"/>
                </a:cxn>
              </a:cxnLst>
              <a:rect l="0" t="0" r="r" b="b"/>
              <a:pathLst>
                <a:path w="83" h="36">
                  <a:moveTo>
                    <a:pt x="3" y="18"/>
                  </a:moveTo>
                  <a:cubicBezTo>
                    <a:pt x="2" y="20"/>
                    <a:pt x="11" y="20"/>
                    <a:pt x="12" y="19"/>
                  </a:cubicBezTo>
                  <a:cubicBezTo>
                    <a:pt x="13" y="18"/>
                    <a:pt x="18" y="19"/>
                    <a:pt x="20" y="17"/>
                  </a:cubicBezTo>
                  <a:cubicBezTo>
                    <a:pt x="21" y="15"/>
                    <a:pt x="27" y="11"/>
                    <a:pt x="28" y="12"/>
                  </a:cubicBezTo>
                  <a:cubicBezTo>
                    <a:pt x="29" y="12"/>
                    <a:pt x="26" y="15"/>
                    <a:pt x="25" y="16"/>
                  </a:cubicBezTo>
                  <a:cubicBezTo>
                    <a:pt x="24" y="16"/>
                    <a:pt x="29" y="16"/>
                    <a:pt x="24" y="20"/>
                  </a:cubicBezTo>
                  <a:cubicBezTo>
                    <a:pt x="20" y="23"/>
                    <a:pt x="21" y="26"/>
                    <a:pt x="21" y="26"/>
                  </a:cubicBezTo>
                  <a:cubicBezTo>
                    <a:pt x="21" y="26"/>
                    <a:pt x="18" y="27"/>
                    <a:pt x="20" y="28"/>
                  </a:cubicBezTo>
                  <a:cubicBezTo>
                    <a:pt x="23" y="29"/>
                    <a:pt x="28" y="31"/>
                    <a:pt x="28" y="31"/>
                  </a:cubicBezTo>
                  <a:cubicBezTo>
                    <a:pt x="28" y="31"/>
                    <a:pt x="28" y="33"/>
                    <a:pt x="28" y="34"/>
                  </a:cubicBezTo>
                  <a:cubicBezTo>
                    <a:pt x="28" y="34"/>
                    <a:pt x="29" y="36"/>
                    <a:pt x="33" y="34"/>
                  </a:cubicBezTo>
                  <a:cubicBezTo>
                    <a:pt x="36" y="32"/>
                    <a:pt x="43" y="29"/>
                    <a:pt x="44" y="30"/>
                  </a:cubicBezTo>
                  <a:cubicBezTo>
                    <a:pt x="45" y="31"/>
                    <a:pt x="48" y="30"/>
                    <a:pt x="51" y="29"/>
                  </a:cubicBezTo>
                  <a:cubicBezTo>
                    <a:pt x="54" y="29"/>
                    <a:pt x="57" y="28"/>
                    <a:pt x="57" y="28"/>
                  </a:cubicBezTo>
                  <a:cubicBezTo>
                    <a:pt x="61" y="29"/>
                    <a:pt x="61" y="29"/>
                    <a:pt x="61" y="29"/>
                  </a:cubicBezTo>
                  <a:cubicBezTo>
                    <a:pt x="63" y="30"/>
                    <a:pt x="64" y="28"/>
                    <a:pt x="67" y="29"/>
                  </a:cubicBezTo>
                  <a:cubicBezTo>
                    <a:pt x="71" y="31"/>
                    <a:pt x="75" y="31"/>
                    <a:pt x="75" y="31"/>
                  </a:cubicBezTo>
                  <a:cubicBezTo>
                    <a:pt x="75" y="31"/>
                    <a:pt x="79" y="28"/>
                    <a:pt x="80" y="28"/>
                  </a:cubicBezTo>
                  <a:cubicBezTo>
                    <a:pt x="81" y="27"/>
                    <a:pt x="83" y="27"/>
                    <a:pt x="82" y="25"/>
                  </a:cubicBezTo>
                  <a:cubicBezTo>
                    <a:pt x="81" y="22"/>
                    <a:pt x="78" y="19"/>
                    <a:pt x="79" y="18"/>
                  </a:cubicBezTo>
                  <a:cubicBezTo>
                    <a:pt x="80" y="18"/>
                    <a:pt x="82" y="17"/>
                    <a:pt x="82" y="11"/>
                  </a:cubicBezTo>
                  <a:cubicBezTo>
                    <a:pt x="81" y="5"/>
                    <a:pt x="82" y="6"/>
                    <a:pt x="81" y="6"/>
                  </a:cubicBezTo>
                  <a:cubicBezTo>
                    <a:pt x="79" y="7"/>
                    <a:pt x="75" y="8"/>
                    <a:pt x="75" y="8"/>
                  </a:cubicBezTo>
                  <a:cubicBezTo>
                    <a:pt x="74" y="8"/>
                    <a:pt x="74" y="8"/>
                    <a:pt x="74" y="8"/>
                  </a:cubicBezTo>
                  <a:cubicBezTo>
                    <a:pt x="73" y="10"/>
                    <a:pt x="71" y="11"/>
                    <a:pt x="70" y="13"/>
                  </a:cubicBezTo>
                  <a:cubicBezTo>
                    <a:pt x="69" y="15"/>
                    <a:pt x="67" y="16"/>
                    <a:pt x="67" y="15"/>
                  </a:cubicBezTo>
                  <a:cubicBezTo>
                    <a:pt x="67" y="13"/>
                    <a:pt x="65" y="13"/>
                    <a:pt x="65" y="11"/>
                  </a:cubicBezTo>
                  <a:cubicBezTo>
                    <a:pt x="65" y="10"/>
                    <a:pt x="62" y="10"/>
                    <a:pt x="60" y="11"/>
                  </a:cubicBezTo>
                  <a:cubicBezTo>
                    <a:pt x="58" y="11"/>
                    <a:pt x="54" y="8"/>
                    <a:pt x="52" y="9"/>
                  </a:cubicBezTo>
                  <a:cubicBezTo>
                    <a:pt x="51" y="10"/>
                    <a:pt x="49" y="8"/>
                    <a:pt x="48" y="6"/>
                  </a:cubicBezTo>
                  <a:cubicBezTo>
                    <a:pt x="47" y="3"/>
                    <a:pt x="45" y="0"/>
                    <a:pt x="43" y="1"/>
                  </a:cubicBezTo>
                  <a:cubicBezTo>
                    <a:pt x="41" y="1"/>
                    <a:pt x="29" y="1"/>
                    <a:pt x="29" y="1"/>
                  </a:cubicBezTo>
                  <a:cubicBezTo>
                    <a:pt x="22" y="1"/>
                    <a:pt x="22" y="1"/>
                    <a:pt x="22" y="1"/>
                  </a:cubicBezTo>
                  <a:cubicBezTo>
                    <a:pt x="22" y="1"/>
                    <a:pt x="19" y="2"/>
                    <a:pt x="19" y="4"/>
                  </a:cubicBezTo>
                  <a:cubicBezTo>
                    <a:pt x="19" y="6"/>
                    <a:pt x="18" y="8"/>
                    <a:pt x="16" y="8"/>
                  </a:cubicBezTo>
                  <a:cubicBezTo>
                    <a:pt x="14" y="9"/>
                    <a:pt x="0" y="14"/>
                    <a:pt x="0" y="14"/>
                  </a:cubicBezTo>
                  <a:cubicBezTo>
                    <a:pt x="0" y="14"/>
                    <a:pt x="4" y="16"/>
                    <a:pt x="3" y="18"/>
                  </a:cubicBezTo>
                  <a:close/>
                </a:path>
              </a:pathLst>
            </a:custGeom>
            <a:grpFill/>
            <a:ln w="9525">
              <a:noFill/>
              <a:round/>
            </a:ln>
          </p:spPr>
          <p:txBody>
            <a:bodyPr vert="horz" wrap="square" lIns="91440" tIns="45720" rIns="91440" bIns="45720" numCol="1" anchor="t" anchorCtr="0" compatLnSpc="1"/>
            <a:lstStyle/>
            <a:p>
              <a:endParaRPr lang="en-US"/>
            </a:p>
          </p:txBody>
        </p:sp>
        <p:sp>
          <p:nvSpPr>
            <p:cNvPr id="62" name="Freeform 82"/>
            <p:cNvSpPr/>
            <p:nvPr/>
          </p:nvSpPr>
          <p:spPr bwMode="auto">
            <a:xfrm>
              <a:off x="3420630" y="1395808"/>
              <a:ext cx="69145" cy="37716"/>
            </a:xfrm>
            <a:custGeom>
              <a:avLst/>
              <a:gdLst/>
              <a:ahLst/>
              <a:cxnLst>
                <a:cxn ang="0">
                  <a:pos x="9" y="7"/>
                </a:cxn>
                <a:cxn ang="0">
                  <a:pos x="6" y="7"/>
                </a:cxn>
                <a:cxn ang="0">
                  <a:pos x="4" y="4"/>
                </a:cxn>
                <a:cxn ang="0">
                  <a:pos x="0" y="8"/>
                </a:cxn>
                <a:cxn ang="0">
                  <a:pos x="5" y="11"/>
                </a:cxn>
                <a:cxn ang="0">
                  <a:pos x="7" y="14"/>
                </a:cxn>
                <a:cxn ang="0">
                  <a:pos x="18" y="11"/>
                </a:cxn>
                <a:cxn ang="0">
                  <a:pos x="24" y="8"/>
                </a:cxn>
                <a:cxn ang="0">
                  <a:pos x="24" y="7"/>
                </a:cxn>
                <a:cxn ang="0">
                  <a:pos x="24" y="4"/>
                </a:cxn>
                <a:cxn ang="0">
                  <a:pos x="25" y="0"/>
                </a:cxn>
                <a:cxn ang="0">
                  <a:pos x="14" y="1"/>
                </a:cxn>
                <a:cxn ang="0">
                  <a:pos x="9" y="3"/>
                </a:cxn>
                <a:cxn ang="0">
                  <a:pos x="9" y="7"/>
                </a:cxn>
              </a:cxnLst>
              <a:rect l="0" t="0" r="r" b="b"/>
              <a:pathLst>
                <a:path w="28" h="15">
                  <a:moveTo>
                    <a:pt x="9" y="7"/>
                  </a:moveTo>
                  <a:cubicBezTo>
                    <a:pt x="6" y="7"/>
                    <a:pt x="6" y="7"/>
                    <a:pt x="6" y="7"/>
                  </a:cubicBezTo>
                  <a:cubicBezTo>
                    <a:pt x="6" y="7"/>
                    <a:pt x="5" y="4"/>
                    <a:pt x="4" y="4"/>
                  </a:cubicBezTo>
                  <a:cubicBezTo>
                    <a:pt x="3" y="4"/>
                    <a:pt x="0" y="8"/>
                    <a:pt x="0" y="8"/>
                  </a:cubicBezTo>
                  <a:cubicBezTo>
                    <a:pt x="0" y="8"/>
                    <a:pt x="5" y="9"/>
                    <a:pt x="5" y="11"/>
                  </a:cubicBezTo>
                  <a:cubicBezTo>
                    <a:pt x="6" y="12"/>
                    <a:pt x="7" y="13"/>
                    <a:pt x="7" y="14"/>
                  </a:cubicBezTo>
                  <a:cubicBezTo>
                    <a:pt x="7" y="15"/>
                    <a:pt x="18" y="11"/>
                    <a:pt x="18" y="11"/>
                  </a:cubicBezTo>
                  <a:cubicBezTo>
                    <a:pt x="24" y="8"/>
                    <a:pt x="24" y="8"/>
                    <a:pt x="24" y="8"/>
                  </a:cubicBezTo>
                  <a:cubicBezTo>
                    <a:pt x="24" y="8"/>
                    <a:pt x="24" y="9"/>
                    <a:pt x="24" y="7"/>
                  </a:cubicBezTo>
                  <a:cubicBezTo>
                    <a:pt x="25" y="6"/>
                    <a:pt x="24" y="4"/>
                    <a:pt x="24" y="4"/>
                  </a:cubicBezTo>
                  <a:cubicBezTo>
                    <a:pt x="25" y="4"/>
                    <a:pt x="28" y="0"/>
                    <a:pt x="25" y="0"/>
                  </a:cubicBezTo>
                  <a:cubicBezTo>
                    <a:pt x="22" y="1"/>
                    <a:pt x="17" y="0"/>
                    <a:pt x="14" y="1"/>
                  </a:cubicBezTo>
                  <a:cubicBezTo>
                    <a:pt x="12" y="2"/>
                    <a:pt x="9" y="0"/>
                    <a:pt x="9" y="3"/>
                  </a:cubicBezTo>
                  <a:cubicBezTo>
                    <a:pt x="9" y="5"/>
                    <a:pt x="9" y="7"/>
                    <a:pt x="9" y="7"/>
                  </a:cubicBezTo>
                  <a:close/>
                </a:path>
              </a:pathLst>
            </a:custGeom>
            <a:grpFill/>
            <a:ln w="9525">
              <a:noFill/>
              <a:round/>
            </a:ln>
          </p:spPr>
          <p:txBody>
            <a:bodyPr vert="horz" wrap="square" lIns="91440" tIns="45720" rIns="91440" bIns="45720" numCol="1" anchor="t" anchorCtr="0" compatLnSpc="1"/>
            <a:lstStyle/>
            <a:p>
              <a:endParaRPr lang="en-US"/>
            </a:p>
          </p:txBody>
        </p:sp>
        <p:sp>
          <p:nvSpPr>
            <p:cNvPr id="63" name="Freeform 83"/>
            <p:cNvSpPr/>
            <p:nvPr/>
          </p:nvSpPr>
          <p:spPr bwMode="auto">
            <a:xfrm>
              <a:off x="3282340" y="1351806"/>
              <a:ext cx="152957" cy="49240"/>
            </a:xfrm>
            <a:custGeom>
              <a:avLst/>
              <a:gdLst/>
              <a:ahLst/>
              <a:cxnLst>
                <a:cxn ang="0">
                  <a:pos x="14" y="11"/>
                </a:cxn>
                <a:cxn ang="0">
                  <a:pos x="18" y="15"/>
                </a:cxn>
                <a:cxn ang="0">
                  <a:pos x="28" y="19"/>
                </a:cxn>
                <a:cxn ang="0">
                  <a:pos x="30" y="19"/>
                </a:cxn>
                <a:cxn ang="0">
                  <a:pos x="41" y="15"/>
                </a:cxn>
                <a:cxn ang="0">
                  <a:pos x="48" y="15"/>
                </a:cxn>
                <a:cxn ang="0">
                  <a:pos x="55" y="15"/>
                </a:cxn>
                <a:cxn ang="0">
                  <a:pos x="60" y="13"/>
                </a:cxn>
                <a:cxn ang="0">
                  <a:pos x="62" y="10"/>
                </a:cxn>
                <a:cxn ang="0">
                  <a:pos x="58" y="9"/>
                </a:cxn>
                <a:cxn ang="0">
                  <a:pos x="59" y="6"/>
                </a:cxn>
                <a:cxn ang="0">
                  <a:pos x="55" y="6"/>
                </a:cxn>
                <a:cxn ang="0">
                  <a:pos x="45" y="12"/>
                </a:cxn>
                <a:cxn ang="0">
                  <a:pos x="40" y="10"/>
                </a:cxn>
                <a:cxn ang="0">
                  <a:pos x="36" y="8"/>
                </a:cxn>
                <a:cxn ang="0">
                  <a:pos x="30" y="7"/>
                </a:cxn>
                <a:cxn ang="0">
                  <a:pos x="33" y="4"/>
                </a:cxn>
                <a:cxn ang="0">
                  <a:pos x="32" y="1"/>
                </a:cxn>
                <a:cxn ang="0">
                  <a:pos x="14" y="4"/>
                </a:cxn>
                <a:cxn ang="0">
                  <a:pos x="6" y="7"/>
                </a:cxn>
                <a:cxn ang="0">
                  <a:pos x="0" y="8"/>
                </a:cxn>
                <a:cxn ang="0">
                  <a:pos x="4" y="10"/>
                </a:cxn>
                <a:cxn ang="0">
                  <a:pos x="14" y="11"/>
                </a:cxn>
              </a:cxnLst>
              <a:rect l="0" t="0" r="r" b="b"/>
              <a:pathLst>
                <a:path w="62" h="20">
                  <a:moveTo>
                    <a:pt x="14" y="11"/>
                  </a:moveTo>
                  <a:cubicBezTo>
                    <a:pt x="14" y="11"/>
                    <a:pt x="15" y="16"/>
                    <a:pt x="18" y="15"/>
                  </a:cubicBezTo>
                  <a:cubicBezTo>
                    <a:pt x="20" y="13"/>
                    <a:pt x="28" y="18"/>
                    <a:pt x="28" y="19"/>
                  </a:cubicBezTo>
                  <a:cubicBezTo>
                    <a:pt x="28" y="20"/>
                    <a:pt x="30" y="19"/>
                    <a:pt x="30" y="19"/>
                  </a:cubicBezTo>
                  <a:cubicBezTo>
                    <a:pt x="41" y="15"/>
                    <a:pt x="41" y="15"/>
                    <a:pt x="41" y="15"/>
                  </a:cubicBezTo>
                  <a:cubicBezTo>
                    <a:pt x="48" y="15"/>
                    <a:pt x="48" y="15"/>
                    <a:pt x="48" y="15"/>
                  </a:cubicBezTo>
                  <a:cubicBezTo>
                    <a:pt x="48" y="15"/>
                    <a:pt x="54" y="14"/>
                    <a:pt x="55" y="15"/>
                  </a:cubicBezTo>
                  <a:cubicBezTo>
                    <a:pt x="55" y="15"/>
                    <a:pt x="60" y="13"/>
                    <a:pt x="60" y="13"/>
                  </a:cubicBezTo>
                  <a:cubicBezTo>
                    <a:pt x="62" y="10"/>
                    <a:pt x="62" y="10"/>
                    <a:pt x="62" y="10"/>
                  </a:cubicBezTo>
                  <a:cubicBezTo>
                    <a:pt x="58" y="9"/>
                    <a:pt x="58" y="9"/>
                    <a:pt x="58" y="9"/>
                  </a:cubicBezTo>
                  <a:cubicBezTo>
                    <a:pt x="59" y="6"/>
                    <a:pt x="59" y="6"/>
                    <a:pt x="59" y="6"/>
                  </a:cubicBezTo>
                  <a:cubicBezTo>
                    <a:pt x="59" y="6"/>
                    <a:pt x="58" y="4"/>
                    <a:pt x="55" y="6"/>
                  </a:cubicBezTo>
                  <a:cubicBezTo>
                    <a:pt x="52" y="8"/>
                    <a:pt x="44" y="13"/>
                    <a:pt x="45" y="12"/>
                  </a:cubicBezTo>
                  <a:cubicBezTo>
                    <a:pt x="45" y="11"/>
                    <a:pt x="41" y="12"/>
                    <a:pt x="40" y="10"/>
                  </a:cubicBezTo>
                  <a:cubicBezTo>
                    <a:pt x="38" y="8"/>
                    <a:pt x="36" y="8"/>
                    <a:pt x="36" y="8"/>
                  </a:cubicBezTo>
                  <a:cubicBezTo>
                    <a:pt x="36" y="8"/>
                    <a:pt x="32" y="6"/>
                    <a:pt x="30" y="7"/>
                  </a:cubicBezTo>
                  <a:cubicBezTo>
                    <a:pt x="28" y="8"/>
                    <a:pt x="33" y="4"/>
                    <a:pt x="33" y="4"/>
                  </a:cubicBezTo>
                  <a:cubicBezTo>
                    <a:pt x="33" y="4"/>
                    <a:pt x="34" y="0"/>
                    <a:pt x="32" y="1"/>
                  </a:cubicBezTo>
                  <a:cubicBezTo>
                    <a:pt x="30" y="1"/>
                    <a:pt x="14" y="4"/>
                    <a:pt x="14" y="4"/>
                  </a:cubicBezTo>
                  <a:cubicBezTo>
                    <a:pt x="14" y="4"/>
                    <a:pt x="8" y="8"/>
                    <a:pt x="6" y="7"/>
                  </a:cubicBezTo>
                  <a:cubicBezTo>
                    <a:pt x="5" y="6"/>
                    <a:pt x="0" y="8"/>
                    <a:pt x="0" y="8"/>
                  </a:cubicBezTo>
                  <a:cubicBezTo>
                    <a:pt x="4" y="10"/>
                    <a:pt x="4" y="10"/>
                    <a:pt x="4" y="10"/>
                  </a:cubicBezTo>
                  <a:cubicBezTo>
                    <a:pt x="5" y="9"/>
                    <a:pt x="14" y="11"/>
                    <a:pt x="14" y="11"/>
                  </a:cubicBezTo>
                  <a:close/>
                </a:path>
              </a:pathLst>
            </a:custGeom>
            <a:grpFill/>
            <a:ln w="9525">
              <a:noFill/>
              <a:round/>
            </a:ln>
          </p:spPr>
          <p:txBody>
            <a:bodyPr vert="horz" wrap="square" lIns="91440" tIns="45720" rIns="91440" bIns="45720" numCol="1" anchor="t" anchorCtr="0" compatLnSpc="1"/>
            <a:lstStyle/>
            <a:p>
              <a:endParaRPr lang="en-US"/>
            </a:p>
          </p:txBody>
        </p:sp>
        <p:sp>
          <p:nvSpPr>
            <p:cNvPr id="64" name="Freeform 84"/>
            <p:cNvSpPr/>
            <p:nvPr/>
          </p:nvSpPr>
          <p:spPr bwMode="auto">
            <a:xfrm>
              <a:off x="3489775" y="1333996"/>
              <a:ext cx="54478" cy="19906"/>
            </a:xfrm>
            <a:custGeom>
              <a:avLst/>
              <a:gdLst/>
              <a:ahLst/>
              <a:cxnLst>
                <a:cxn ang="0">
                  <a:pos x="1" y="5"/>
                </a:cxn>
                <a:cxn ang="0">
                  <a:pos x="11" y="8"/>
                </a:cxn>
                <a:cxn ang="0">
                  <a:pos x="16" y="8"/>
                </a:cxn>
                <a:cxn ang="0">
                  <a:pos x="20" y="4"/>
                </a:cxn>
                <a:cxn ang="0">
                  <a:pos x="11" y="1"/>
                </a:cxn>
                <a:cxn ang="0">
                  <a:pos x="5" y="0"/>
                </a:cxn>
                <a:cxn ang="0">
                  <a:pos x="2" y="1"/>
                </a:cxn>
                <a:cxn ang="0">
                  <a:pos x="1" y="5"/>
                </a:cxn>
              </a:cxnLst>
              <a:rect l="0" t="0" r="r" b="b"/>
              <a:pathLst>
                <a:path w="22" h="8">
                  <a:moveTo>
                    <a:pt x="1" y="5"/>
                  </a:moveTo>
                  <a:cubicBezTo>
                    <a:pt x="2" y="5"/>
                    <a:pt x="10" y="7"/>
                    <a:pt x="11" y="8"/>
                  </a:cubicBezTo>
                  <a:cubicBezTo>
                    <a:pt x="12" y="8"/>
                    <a:pt x="15" y="8"/>
                    <a:pt x="16" y="8"/>
                  </a:cubicBezTo>
                  <a:cubicBezTo>
                    <a:pt x="17" y="8"/>
                    <a:pt x="22" y="5"/>
                    <a:pt x="20" y="4"/>
                  </a:cubicBezTo>
                  <a:cubicBezTo>
                    <a:pt x="18" y="3"/>
                    <a:pt x="12" y="2"/>
                    <a:pt x="11" y="1"/>
                  </a:cubicBezTo>
                  <a:cubicBezTo>
                    <a:pt x="10" y="1"/>
                    <a:pt x="5" y="0"/>
                    <a:pt x="5" y="0"/>
                  </a:cubicBezTo>
                  <a:cubicBezTo>
                    <a:pt x="2" y="1"/>
                    <a:pt x="2" y="1"/>
                    <a:pt x="2" y="1"/>
                  </a:cubicBezTo>
                  <a:cubicBezTo>
                    <a:pt x="1" y="2"/>
                    <a:pt x="0" y="4"/>
                    <a:pt x="1" y="5"/>
                  </a:cubicBezTo>
                  <a:close/>
                </a:path>
              </a:pathLst>
            </a:custGeom>
            <a:grpFill/>
            <a:ln w="9525">
              <a:noFill/>
              <a:round/>
            </a:ln>
          </p:spPr>
          <p:txBody>
            <a:bodyPr vert="horz" wrap="square" lIns="91440" tIns="45720" rIns="91440" bIns="45720" numCol="1" anchor="t" anchorCtr="0" compatLnSpc="1"/>
            <a:lstStyle/>
            <a:p>
              <a:endParaRPr lang="en-US"/>
            </a:p>
          </p:txBody>
        </p:sp>
        <p:sp>
          <p:nvSpPr>
            <p:cNvPr id="65" name="Freeform 85"/>
            <p:cNvSpPr/>
            <p:nvPr/>
          </p:nvSpPr>
          <p:spPr bwMode="auto">
            <a:xfrm>
              <a:off x="3400725" y="1333996"/>
              <a:ext cx="41906" cy="27239"/>
            </a:xfrm>
            <a:custGeom>
              <a:avLst/>
              <a:gdLst/>
              <a:ahLst/>
              <a:cxnLst>
                <a:cxn ang="0">
                  <a:pos x="7" y="10"/>
                </a:cxn>
                <a:cxn ang="0">
                  <a:pos x="12" y="8"/>
                </a:cxn>
                <a:cxn ang="0">
                  <a:pos x="16" y="4"/>
                </a:cxn>
                <a:cxn ang="0">
                  <a:pos x="17" y="3"/>
                </a:cxn>
                <a:cxn ang="0">
                  <a:pos x="13" y="1"/>
                </a:cxn>
                <a:cxn ang="0">
                  <a:pos x="5" y="5"/>
                </a:cxn>
                <a:cxn ang="0">
                  <a:pos x="5" y="7"/>
                </a:cxn>
                <a:cxn ang="0">
                  <a:pos x="0" y="9"/>
                </a:cxn>
                <a:cxn ang="0">
                  <a:pos x="7" y="10"/>
                </a:cxn>
              </a:cxnLst>
              <a:rect l="0" t="0" r="r" b="b"/>
              <a:pathLst>
                <a:path w="17" h="11">
                  <a:moveTo>
                    <a:pt x="7" y="10"/>
                  </a:moveTo>
                  <a:cubicBezTo>
                    <a:pt x="8" y="9"/>
                    <a:pt x="12" y="8"/>
                    <a:pt x="12" y="8"/>
                  </a:cubicBezTo>
                  <a:cubicBezTo>
                    <a:pt x="16" y="4"/>
                    <a:pt x="16" y="4"/>
                    <a:pt x="16" y="4"/>
                  </a:cubicBezTo>
                  <a:cubicBezTo>
                    <a:pt x="17" y="3"/>
                    <a:pt x="17" y="3"/>
                    <a:pt x="17" y="3"/>
                  </a:cubicBezTo>
                  <a:cubicBezTo>
                    <a:pt x="17" y="3"/>
                    <a:pt x="15" y="0"/>
                    <a:pt x="13" y="1"/>
                  </a:cubicBezTo>
                  <a:cubicBezTo>
                    <a:pt x="12" y="2"/>
                    <a:pt x="5" y="5"/>
                    <a:pt x="5" y="5"/>
                  </a:cubicBezTo>
                  <a:cubicBezTo>
                    <a:pt x="5" y="7"/>
                    <a:pt x="5" y="7"/>
                    <a:pt x="5" y="7"/>
                  </a:cubicBezTo>
                  <a:cubicBezTo>
                    <a:pt x="0" y="9"/>
                    <a:pt x="0" y="9"/>
                    <a:pt x="0" y="9"/>
                  </a:cubicBezTo>
                  <a:cubicBezTo>
                    <a:pt x="0" y="9"/>
                    <a:pt x="5" y="11"/>
                    <a:pt x="7" y="10"/>
                  </a:cubicBezTo>
                  <a:close/>
                </a:path>
              </a:pathLst>
            </a:custGeom>
            <a:grpFill/>
            <a:ln w="9525">
              <a:noFill/>
              <a:round/>
            </a:ln>
          </p:spPr>
          <p:txBody>
            <a:bodyPr vert="horz" wrap="square" lIns="91440" tIns="45720" rIns="91440" bIns="45720" numCol="1" anchor="t" anchorCtr="0" compatLnSpc="1"/>
            <a:lstStyle/>
            <a:p>
              <a:endParaRPr lang="en-US"/>
            </a:p>
          </p:txBody>
        </p:sp>
        <p:sp>
          <p:nvSpPr>
            <p:cNvPr id="66" name="Freeform 86"/>
            <p:cNvSpPr/>
            <p:nvPr/>
          </p:nvSpPr>
          <p:spPr bwMode="auto">
            <a:xfrm>
              <a:off x="3547396" y="1331900"/>
              <a:ext cx="27239" cy="24096"/>
            </a:xfrm>
            <a:custGeom>
              <a:avLst/>
              <a:gdLst/>
              <a:ahLst/>
              <a:cxnLst>
                <a:cxn ang="0">
                  <a:pos x="5" y="10"/>
                </a:cxn>
                <a:cxn ang="0">
                  <a:pos x="10" y="9"/>
                </a:cxn>
                <a:cxn ang="0">
                  <a:pos x="10" y="2"/>
                </a:cxn>
                <a:cxn ang="0">
                  <a:pos x="7" y="0"/>
                </a:cxn>
                <a:cxn ang="0">
                  <a:pos x="0" y="3"/>
                </a:cxn>
                <a:cxn ang="0">
                  <a:pos x="5" y="10"/>
                </a:cxn>
              </a:cxnLst>
              <a:rect l="0" t="0" r="r" b="b"/>
              <a:pathLst>
                <a:path w="11" h="10">
                  <a:moveTo>
                    <a:pt x="5" y="10"/>
                  </a:moveTo>
                  <a:cubicBezTo>
                    <a:pt x="6" y="10"/>
                    <a:pt x="10" y="10"/>
                    <a:pt x="10" y="9"/>
                  </a:cubicBezTo>
                  <a:cubicBezTo>
                    <a:pt x="11" y="9"/>
                    <a:pt x="10" y="2"/>
                    <a:pt x="10" y="2"/>
                  </a:cubicBezTo>
                  <a:cubicBezTo>
                    <a:pt x="10" y="2"/>
                    <a:pt x="9" y="0"/>
                    <a:pt x="7" y="0"/>
                  </a:cubicBezTo>
                  <a:cubicBezTo>
                    <a:pt x="6" y="1"/>
                    <a:pt x="0" y="3"/>
                    <a:pt x="0" y="3"/>
                  </a:cubicBezTo>
                  <a:cubicBezTo>
                    <a:pt x="0" y="4"/>
                    <a:pt x="4" y="10"/>
                    <a:pt x="5" y="10"/>
                  </a:cubicBezTo>
                  <a:close/>
                </a:path>
              </a:pathLst>
            </a:custGeom>
            <a:grpFill/>
            <a:ln w="9525">
              <a:noFill/>
              <a:round/>
            </a:ln>
          </p:spPr>
          <p:txBody>
            <a:bodyPr vert="horz" wrap="square" lIns="91440" tIns="45720" rIns="91440" bIns="45720" numCol="1" anchor="t" anchorCtr="0" compatLnSpc="1"/>
            <a:lstStyle/>
            <a:p>
              <a:endParaRPr lang="en-US"/>
            </a:p>
          </p:txBody>
        </p:sp>
        <p:sp>
          <p:nvSpPr>
            <p:cNvPr id="67" name="Freeform 87"/>
            <p:cNvSpPr/>
            <p:nvPr/>
          </p:nvSpPr>
          <p:spPr bwMode="auto">
            <a:xfrm>
              <a:off x="3219481" y="2155364"/>
              <a:ext cx="141433" cy="55526"/>
            </a:xfrm>
            <a:custGeom>
              <a:avLst/>
              <a:gdLst/>
              <a:ahLst/>
              <a:cxnLst>
                <a:cxn ang="0">
                  <a:pos x="56" y="18"/>
                </a:cxn>
                <a:cxn ang="0">
                  <a:pos x="51" y="16"/>
                </a:cxn>
                <a:cxn ang="0">
                  <a:pos x="41" y="8"/>
                </a:cxn>
                <a:cxn ang="0">
                  <a:pos x="25" y="2"/>
                </a:cxn>
                <a:cxn ang="0">
                  <a:pos x="8" y="1"/>
                </a:cxn>
                <a:cxn ang="0">
                  <a:pos x="0" y="7"/>
                </a:cxn>
                <a:cxn ang="0">
                  <a:pos x="0" y="8"/>
                </a:cxn>
                <a:cxn ang="0">
                  <a:pos x="1" y="12"/>
                </a:cxn>
                <a:cxn ang="0">
                  <a:pos x="7" y="6"/>
                </a:cxn>
                <a:cxn ang="0">
                  <a:pos x="12" y="4"/>
                </a:cxn>
                <a:cxn ang="0">
                  <a:pos x="15" y="6"/>
                </a:cxn>
                <a:cxn ang="0">
                  <a:pos x="20" y="7"/>
                </a:cxn>
                <a:cxn ang="0">
                  <a:pos x="29" y="10"/>
                </a:cxn>
                <a:cxn ang="0">
                  <a:pos x="32" y="13"/>
                </a:cxn>
                <a:cxn ang="0">
                  <a:pos x="34" y="22"/>
                </a:cxn>
                <a:cxn ang="0">
                  <a:pos x="40" y="22"/>
                </a:cxn>
                <a:cxn ang="0">
                  <a:pos x="53" y="21"/>
                </a:cxn>
                <a:cxn ang="0">
                  <a:pos x="56" y="18"/>
                </a:cxn>
              </a:cxnLst>
              <a:rect l="0" t="0" r="r" b="b"/>
              <a:pathLst>
                <a:path w="57" h="22">
                  <a:moveTo>
                    <a:pt x="56" y="18"/>
                  </a:moveTo>
                  <a:cubicBezTo>
                    <a:pt x="56" y="17"/>
                    <a:pt x="53" y="16"/>
                    <a:pt x="51" y="16"/>
                  </a:cubicBezTo>
                  <a:cubicBezTo>
                    <a:pt x="49" y="16"/>
                    <a:pt x="42" y="9"/>
                    <a:pt x="41" y="8"/>
                  </a:cubicBezTo>
                  <a:cubicBezTo>
                    <a:pt x="41" y="6"/>
                    <a:pt x="25" y="2"/>
                    <a:pt x="25" y="2"/>
                  </a:cubicBezTo>
                  <a:cubicBezTo>
                    <a:pt x="25" y="2"/>
                    <a:pt x="8" y="1"/>
                    <a:pt x="8" y="1"/>
                  </a:cubicBezTo>
                  <a:cubicBezTo>
                    <a:pt x="8" y="0"/>
                    <a:pt x="0" y="7"/>
                    <a:pt x="0" y="7"/>
                  </a:cubicBezTo>
                  <a:cubicBezTo>
                    <a:pt x="0" y="8"/>
                    <a:pt x="0" y="8"/>
                    <a:pt x="0" y="8"/>
                  </a:cubicBezTo>
                  <a:cubicBezTo>
                    <a:pt x="0" y="8"/>
                    <a:pt x="1" y="11"/>
                    <a:pt x="1" y="12"/>
                  </a:cubicBezTo>
                  <a:cubicBezTo>
                    <a:pt x="1" y="13"/>
                    <a:pt x="7" y="8"/>
                    <a:pt x="7" y="6"/>
                  </a:cubicBezTo>
                  <a:cubicBezTo>
                    <a:pt x="8" y="5"/>
                    <a:pt x="12" y="4"/>
                    <a:pt x="12" y="4"/>
                  </a:cubicBezTo>
                  <a:cubicBezTo>
                    <a:pt x="13" y="3"/>
                    <a:pt x="14" y="6"/>
                    <a:pt x="15" y="6"/>
                  </a:cubicBezTo>
                  <a:cubicBezTo>
                    <a:pt x="16" y="6"/>
                    <a:pt x="20" y="7"/>
                    <a:pt x="20" y="7"/>
                  </a:cubicBezTo>
                  <a:cubicBezTo>
                    <a:pt x="29" y="10"/>
                    <a:pt x="29" y="10"/>
                    <a:pt x="29" y="10"/>
                  </a:cubicBezTo>
                  <a:cubicBezTo>
                    <a:pt x="32" y="13"/>
                    <a:pt x="32" y="13"/>
                    <a:pt x="32" y="13"/>
                  </a:cubicBezTo>
                  <a:cubicBezTo>
                    <a:pt x="32" y="13"/>
                    <a:pt x="34" y="21"/>
                    <a:pt x="34" y="22"/>
                  </a:cubicBezTo>
                  <a:cubicBezTo>
                    <a:pt x="34" y="22"/>
                    <a:pt x="40" y="22"/>
                    <a:pt x="40" y="22"/>
                  </a:cubicBezTo>
                  <a:cubicBezTo>
                    <a:pt x="53" y="21"/>
                    <a:pt x="53" y="21"/>
                    <a:pt x="53" y="21"/>
                  </a:cubicBezTo>
                  <a:cubicBezTo>
                    <a:pt x="53" y="21"/>
                    <a:pt x="57" y="18"/>
                    <a:pt x="56" y="18"/>
                  </a:cubicBezTo>
                  <a:close/>
                </a:path>
              </a:pathLst>
            </a:custGeom>
            <a:grpFill/>
            <a:ln w="9525">
              <a:noFill/>
              <a:round/>
            </a:ln>
          </p:spPr>
          <p:txBody>
            <a:bodyPr vert="horz" wrap="square" lIns="91440" tIns="45720" rIns="91440" bIns="45720" numCol="1" anchor="t" anchorCtr="0" compatLnSpc="1"/>
            <a:lstStyle/>
            <a:p>
              <a:endParaRPr lang="en-US"/>
            </a:p>
          </p:txBody>
        </p:sp>
        <p:sp>
          <p:nvSpPr>
            <p:cNvPr id="68" name="Freeform 88"/>
            <p:cNvSpPr/>
            <p:nvPr/>
          </p:nvSpPr>
          <p:spPr bwMode="auto">
            <a:xfrm>
              <a:off x="3348342" y="2205652"/>
              <a:ext cx="86955" cy="39811"/>
            </a:xfrm>
            <a:custGeom>
              <a:avLst/>
              <a:gdLst/>
              <a:ahLst/>
              <a:cxnLst>
                <a:cxn ang="0">
                  <a:pos x="4" y="14"/>
                </a:cxn>
                <a:cxn ang="0">
                  <a:pos x="8" y="13"/>
                </a:cxn>
                <a:cxn ang="0">
                  <a:pos x="12" y="13"/>
                </a:cxn>
                <a:cxn ang="0">
                  <a:pos x="13" y="16"/>
                </a:cxn>
                <a:cxn ang="0">
                  <a:pos x="18" y="15"/>
                </a:cxn>
                <a:cxn ang="0">
                  <a:pos x="19" y="12"/>
                </a:cxn>
                <a:cxn ang="0">
                  <a:pos x="25" y="11"/>
                </a:cxn>
                <a:cxn ang="0">
                  <a:pos x="34" y="11"/>
                </a:cxn>
                <a:cxn ang="0">
                  <a:pos x="34" y="7"/>
                </a:cxn>
                <a:cxn ang="0">
                  <a:pos x="27" y="2"/>
                </a:cxn>
                <a:cxn ang="0">
                  <a:pos x="21" y="2"/>
                </a:cxn>
                <a:cxn ang="0">
                  <a:pos x="11" y="0"/>
                </a:cxn>
                <a:cxn ang="0">
                  <a:pos x="11" y="2"/>
                </a:cxn>
                <a:cxn ang="0">
                  <a:pos x="10" y="9"/>
                </a:cxn>
                <a:cxn ang="0">
                  <a:pos x="2" y="9"/>
                </a:cxn>
                <a:cxn ang="0">
                  <a:pos x="2" y="10"/>
                </a:cxn>
                <a:cxn ang="0">
                  <a:pos x="0" y="12"/>
                </a:cxn>
                <a:cxn ang="0">
                  <a:pos x="4" y="14"/>
                </a:cxn>
              </a:cxnLst>
              <a:rect l="0" t="0" r="r" b="b"/>
              <a:pathLst>
                <a:path w="35" h="16">
                  <a:moveTo>
                    <a:pt x="4" y="14"/>
                  </a:moveTo>
                  <a:cubicBezTo>
                    <a:pt x="5" y="14"/>
                    <a:pt x="7" y="13"/>
                    <a:pt x="8" y="13"/>
                  </a:cubicBezTo>
                  <a:cubicBezTo>
                    <a:pt x="9" y="13"/>
                    <a:pt x="12" y="13"/>
                    <a:pt x="12" y="13"/>
                  </a:cubicBezTo>
                  <a:cubicBezTo>
                    <a:pt x="12" y="13"/>
                    <a:pt x="13" y="15"/>
                    <a:pt x="13" y="16"/>
                  </a:cubicBezTo>
                  <a:cubicBezTo>
                    <a:pt x="13" y="16"/>
                    <a:pt x="18" y="15"/>
                    <a:pt x="18" y="15"/>
                  </a:cubicBezTo>
                  <a:cubicBezTo>
                    <a:pt x="18" y="14"/>
                    <a:pt x="19" y="12"/>
                    <a:pt x="19" y="12"/>
                  </a:cubicBezTo>
                  <a:cubicBezTo>
                    <a:pt x="25" y="11"/>
                    <a:pt x="25" y="11"/>
                    <a:pt x="25" y="11"/>
                  </a:cubicBezTo>
                  <a:cubicBezTo>
                    <a:pt x="25" y="11"/>
                    <a:pt x="33" y="11"/>
                    <a:pt x="34" y="11"/>
                  </a:cubicBezTo>
                  <a:cubicBezTo>
                    <a:pt x="35" y="11"/>
                    <a:pt x="35" y="10"/>
                    <a:pt x="34" y="7"/>
                  </a:cubicBezTo>
                  <a:cubicBezTo>
                    <a:pt x="32" y="4"/>
                    <a:pt x="28" y="4"/>
                    <a:pt x="27" y="2"/>
                  </a:cubicBezTo>
                  <a:cubicBezTo>
                    <a:pt x="26" y="0"/>
                    <a:pt x="22" y="1"/>
                    <a:pt x="21" y="2"/>
                  </a:cubicBezTo>
                  <a:cubicBezTo>
                    <a:pt x="19" y="3"/>
                    <a:pt x="13" y="0"/>
                    <a:pt x="11" y="0"/>
                  </a:cubicBezTo>
                  <a:cubicBezTo>
                    <a:pt x="9" y="0"/>
                    <a:pt x="11" y="2"/>
                    <a:pt x="11" y="2"/>
                  </a:cubicBezTo>
                  <a:cubicBezTo>
                    <a:pt x="10" y="9"/>
                    <a:pt x="10" y="9"/>
                    <a:pt x="10" y="9"/>
                  </a:cubicBezTo>
                  <a:cubicBezTo>
                    <a:pt x="2" y="9"/>
                    <a:pt x="2" y="9"/>
                    <a:pt x="2" y="9"/>
                  </a:cubicBezTo>
                  <a:cubicBezTo>
                    <a:pt x="2" y="10"/>
                    <a:pt x="2" y="10"/>
                    <a:pt x="2" y="10"/>
                  </a:cubicBezTo>
                  <a:cubicBezTo>
                    <a:pt x="2" y="10"/>
                    <a:pt x="0" y="11"/>
                    <a:pt x="0" y="12"/>
                  </a:cubicBezTo>
                  <a:cubicBezTo>
                    <a:pt x="0" y="14"/>
                    <a:pt x="3" y="13"/>
                    <a:pt x="4" y="14"/>
                  </a:cubicBezTo>
                  <a:close/>
                </a:path>
              </a:pathLst>
            </a:custGeom>
            <a:grpFill/>
            <a:ln w="9525">
              <a:noFill/>
              <a:round/>
            </a:ln>
          </p:spPr>
          <p:txBody>
            <a:bodyPr vert="horz" wrap="square" lIns="91440" tIns="45720" rIns="91440" bIns="45720" numCol="1" anchor="t" anchorCtr="0" compatLnSpc="1"/>
            <a:lstStyle/>
            <a:p>
              <a:endParaRPr lang="en-US"/>
            </a:p>
          </p:txBody>
        </p:sp>
      </p:grpSp>
      <p:sp>
        <p:nvSpPr>
          <p:cNvPr id="2" name="Title 1"/>
          <p:cNvSpPr txBox="1"/>
          <p:nvPr/>
        </p:nvSpPr>
        <p:spPr>
          <a:xfrm>
            <a:off x="2697308" y="1032745"/>
            <a:ext cx="5638800" cy="3540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vi-VN" sz="2250" b="1" dirty="0">
                <a:solidFill>
                  <a:schemeClr val="accent1">
                    <a:lumMod val="50000"/>
                  </a:schemeClr>
                </a:solidFill>
                <a:latin typeface="Times" pitchFamily="2" charset="0"/>
                <a:cs typeface="Arial" panose="020B0604020202020204" pitchFamily="34" charset="0"/>
              </a:rPr>
              <a:t>ĐỐI TƯỢNG NÀO CẦN ?</a:t>
            </a:r>
            <a:endParaRPr lang="en-US" sz="2250" b="1" dirty="0">
              <a:solidFill>
                <a:schemeClr val="accent1">
                  <a:lumMod val="50000"/>
                </a:schemeClr>
              </a:solidFill>
              <a:latin typeface="Times" pitchFamily="2" charset="0"/>
              <a:cs typeface="Arial" panose="020B0604020202020204" pitchFamily="34" charset="0"/>
            </a:endParaRPr>
          </a:p>
        </p:txBody>
      </p:sp>
      <p:grpSp>
        <p:nvGrpSpPr>
          <p:cNvPr id="3" name="Group 2"/>
          <p:cNvGrpSpPr/>
          <p:nvPr/>
        </p:nvGrpSpPr>
        <p:grpSpPr>
          <a:xfrm>
            <a:off x="677127" y="1778775"/>
            <a:ext cx="1695451" cy="2406297"/>
            <a:chOff x="877398" y="2488728"/>
            <a:chExt cx="2260601" cy="3208395"/>
          </a:xfrm>
        </p:grpSpPr>
        <p:pic>
          <p:nvPicPr>
            <p:cNvPr id="4" name="Picture 4" descr="C:\Users\Mr. DuY\Desktop\0.9567540013442255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125" y="2488728"/>
              <a:ext cx="2241239" cy="1692400"/>
            </a:xfrm>
            <a:prstGeom prst="rect">
              <a:avLst/>
            </a:prstGeom>
            <a:ln>
              <a:noFill/>
            </a:ln>
            <a:effectLst>
              <a:outerShdw blurRad="165100" dir="2700000" sx="97000" sy="97000" algn="tl" rotWithShape="0">
                <a:srgbClr val="333333">
                  <a:alpha val="37000"/>
                </a:srgbClr>
              </a:outerShdw>
            </a:effectLst>
          </p:spPr>
        </p:pic>
        <p:grpSp>
          <p:nvGrpSpPr>
            <p:cNvPr id="5" name="Group 57"/>
            <p:cNvGrpSpPr/>
            <p:nvPr/>
          </p:nvGrpSpPr>
          <p:grpSpPr bwMode="auto">
            <a:xfrm>
              <a:off x="877398" y="3722325"/>
              <a:ext cx="2260601" cy="1974798"/>
              <a:chOff x="881368" y="2352911"/>
              <a:chExt cx="1696236" cy="1481560"/>
            </a:xfrm>
          </p:grpSpPr>
          <p:sp>
            <p:nvSpPr>
              <p:cNvPr id="6" name="TextBox 5"/>
              <p:cNvSpPr txBox="1"/>
              <p:nvPr/>
            </p:nvSpPr>
            <p:spPr>
              <a:xfrm>
                <a:off x="881369" y="2817190"/>
                <a:ext cx="1108204" cy="430765"/>
              </a:xfrm>
              <a:prstGeom prst="rect">
                <a:avLst/>
              </a:prstGeom>
              <a:noFill/>
            </p:spPr>
            <p:txBody>
              <a:bodyPr wrap="square" lIns="0" tIns="0" rIns="0" bIns="0" anchor="ctr">
                <a:spAutoFit/>
              </a:bodyPr>
              <a:lstStyle/>
              <a:p>
                <a:pPr defTabSz="1031558">
                  <a:defRPr/>
                </a:pPr>
                <a:r>
                  <a:rPr lang="vi-VN" sz="1399" b="1" dirty="0">
                    <a:solidFill>
                      <a:schemeClr val="accent2">
                        <a:lumMod val="75000"/>
                      </a:schemeClr>
                    </a:solidFill>
                  </a:rPr>
                  <a:t>PHỤ NỮ MANG THAI</a:t>
                </a:r>
                <a:endParaRPr lang="en-US" sz="1399" b="1" dirty="0">
                  <a:solidFill>
                    <a:schemeClr val="accent2">
                      <a:lumMod val="75000"/>
                    </a:schemeClr>
                  </a:solidFill>
                </a:endParaRPr>
              </a:p>
            </p:txBody>
          </p:sp>
          <p:sp>
            <p:nvSpPr>
              <p:cNvPr id="7" name="TextBox 6"/>
              <p:cNvSpPr txBox="1"/>
              <p:nvPr/>
            </p:nvSpPr>
            <p:spPr>
              <a:xfrm>
                <a:off x="881368" y="3280300"/>
                <a:ext cx="1667521" cy="554171"/>
              </a:xfrm>
              <a:prstGeom prst="rect">
                <a:avLst/>
              </a:prstGeom>
              <a:noFill/>
            </p:spPr>
            <p:txBody>
              <a:bodyPr wrap="square" lIns="0" tIns="0" rIns="0" bIns="0">
                <a:spAutoFit/>
              </a:bodyPr>
              <a:lstStyle/>
              <a:p>
                <a:pPr>
                  <a:spcBef>
                    <a:spcPct val="20000"/>
                  </a:spcBef>
                  <a:defRPr/>
                </a:pPr>
                <a:r>
                  <a:rPr lang="vi-VN" sz="900" i="1" dirty="0">
                    <a:solidFill>
                      <a:schemeClr val="bg2">
                        <a:lumMod val="50000"/>
                      </a:schemeClr>
                    </a:solidFill>
                  </a:rPr>
                  <a:t>Ăn uống của người phụ nữ trong thời kỳ mang thai là một trong những yếu tố quyết định cho sự phát triển của bào thai….</a:t>
                </a:r>
                <a:endParaRPr lang="en-US" sz="788" i="1" dirty="0">
                  <a:solidFill>
                    <a:schemeClr val="bg2">
                      <a:lumMod val="50000"/>
                    </a:schemeClr>
                  </a:solidFill>
                  <a:latin typeface="Arial Narrow" panose="020B0604020202020204" pitchFamily="34" charset="0"/>
                  <a:cs typeface="Arial Narrow" panose="020B0604020202020204" pitchFamily="34" charset="0"/>
                </a:endParaRPr>
              </a:p>
            </p:txBody>
          </p:sp>
          <p:sp>
            <p:nvSpPr>
              <p:cNvPr id="8" name="Oval 7"/>
              <p:cNvSpPr/>
              <p:nvPr/>
            </p:nvSpPr>
            <p:spPr>
              <a:xfrm>
                <a:off x="1891486" y="2352911"/>
                <a:ext cx="686118" cy="687601"/>
              </a:xfrm>
              <a:prstGeom prst="ellipse">
                <a:avLst/>
              </a:prstGeom>
              <a:blipFill dpi="0" rotWithShape="1">
                <a:blip r:embed="rId4"/>
                <a:srcRect/>
                <a:stretch>
                  <a:fillRect/>
                </a:stretch>
              </a:blip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558">
                  <a:defRPr/>
                </a:pPr>
                <a:endParaRPr lang="en-US" sz="2801" dirty="0">
                  <a:solidFill>
                    <a:schemeClr val="bg1"/>
                  </a:solidFill>
                  <a:latin typeface="FontAwesome" pitchFamily="2" charset="0"/>
                </a:endParaRPr>
              </a:p>
            </p:txBody>
          </p:sp>
        </p:grpSp>
      </p:grpSp>
      <p:grpSp>
        <p:nvGrpSpPr>
          <p:cNvPr id="9" name="Group 8"/>
          <p:cNvGrpSpPr/>
          <p:nvPr/>
        </p:nvGrpSpPr>
        <p:grpSpPr>
          <a:xfrm>
            <a:off x="2648003" y="1786285"/>
            <a:ext cx="1760650" cy="2398787"/>
            <a:chOff x="3499780" y="2498740"/>
            <a:chExt cx="2347533" cy="3198382"/>
          </a:xfrm>
        </p:grpSpPr>
        <p:pic>
          <p:nvPicPr>
            <p:cNvPr id="10" name="Picture 2" descr="D:\NEW IMAGE\hinh tư liêu\0.95675400134422555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9780" y="2498740"/>
              <a:ext cx="2347533" cy="1785263"/>
            </a:xfrm>
            <a:prstGeom prst="rect">
              <a:avLst/>
            </a:prstGeom>
            <a:ln>
              <a:noFill/>
            </a:ln>
            <a:effectLst>
              <a:outerShdw blurRad="419100" dist="139700" dir="2700000" sx="90000" sy="90000" algn="tl" rotWithShape="0">
                <a:srgbClr val="333333">
                  <a:alpha val="36000"/>
                </a:srgbClr>
              </a:outerShdw>
            </a:effectLst>
          </p:spPr>
        </p:pic>
        <p:grpSp>
          <p:nvGrpSpPr>
            <p:cNvPr id="11" name="Group 58"/>
            <p:cNvGrpSpPr/>
            <p:nvPr/>
          </p:nvGrpSpPr>
          <p:grpSpPr bwMode="auto">
            <a:xfrm>
              <a:off x="3529583" y="3722324"/>
              <a:ext cx="2262717" cy="1974798"/>
              <a:chOff x="881369" y="2352911"/>
              <a:chExt cx="1696235" cy="1481560"/>
            </a:xfrm>
          </p:grpSpPr>
          <p:sp>
            <p:nvSpPr>
              <p:cNvPr id="12" name="TextBox 11"/>
              <p:cNvSpPr txBox="1"/>
              <p:nvPr/>
            </p:nvSpPr>
            <p:spPr>
              <a:xfrm>
                <a:off x="881369" y="2924882"/>
                <a:ext cx="1009172" cy="215382"/>
              </a:xfrm>
              <a:prstGeom prst="rect">
                <a:avLst/>
              </a:prstGeom>
              <a:noFill/>
            </p:spPr>
            <p:txBody>
              <a:bodyPr lIns="0" tIns="0" rIns="0" bIns="0" anchor="ctr">
                <a:spAutoFit/>
              </a:bodyPr>
              <a:lstStyle/>
              <a:p>
                <a:pPr defTabSz="1031558">
                  <a:defRPr/>
                </a:pPr>
                <a:r>
                  <a:rPr lang="vi-VN" sz="1399" b="1" dirty="0">
                    <a:solidFill>
                      <a:srgbClr val="FF6900"/>
                    </a:solidFill>
                  </a:rPr>
                  <a:t>TRẺ EM</a:t>
                </a:r>
                <a:endParaRPr lang="en-US" sz="1399" b="1" dirty="0">
                  <a:solidFill>
                    <a:srgbClr val="FF6900"/>
                  </a:solidFill>
                </a:endParaRPr>
              </a:p>
            </p:txBody>
          </p:sp>
          <p:sp>
            <p:nvSpPr>
              <p:cNvPr id="13" name="TextBox 12"/>
              <p:cNvSpPr txBox="1"/>
              <p:nvPr/>
            </p:nvSpPr>
            <p:spPr>
              <a:xfrm>
                <a:off x="881369" y="3280300"/>
                <a:ext cx="1596269" cy="554171"/>
              </a:xfrm>
              <a:prstGeom prst="rect">
                <a:avLst/>
              </a:prstGeom>
              <a:noFill/>
            </p:spPr>
            <p:txBody>
              <a:bodyPr lIns="0" tIns="0" rIns="0" bIns="0">
                <a:spAutoFit/>
              </a:bodyPr>
              <a:lstStyle/>
              <a:p>
                <a:pPr>
                  <a:spcBef>
                    <a:spcPct val="20000"/>
                  </a:spcBef>
                  <a:defRPr/>
                </a:pPr>
                <a:r>
                  <a:rPr lang="vi-VN" sz="900" i="1" dirty="0">
                    <a:solidFill>
                      <a:schemeClr val="bg2">
                        <a:lumMod val="50000"/>
                      </a:schemeClr>
                    </a:solidFill>
                  </a:rPr>
                  <a:t>Nuôi con theo đúng nhu cầu dinh dưỡng để trẻ thông minh và khỏe mạnh, phát triển đầy đủ về thể chất.</a:t>
                </a:r>
                <a:endParaRPr lang="en-US" sz="788" i="1" dirty="0">
                  <a:solidFill>
                    <a:schemeClr val="bg2">
                      <a:lumMod val="50000"/>
                    </a:schemeClr>
                  </a:solidFill>
                </a:endParaRPr>
              </a:p>
            </p:txBody>
          </p:sp>
          <p:sp>
            <p:nvSpPr>
              <p:cNvPr id="14" name="Oval 13"/>
              <p:cNvSpPr/>
              <p:nvPr/>
            </p:nvSpPr>
            <p:spPr>
              <a:xfrm>
                <a:off x="1890541" y="2352911"/>
                <a:ext cx="687063" cy="687601"/>
              </a:xfrm>
              <a:prstGeom prst="ellipse">
                <a:avLst/>
              </a:prstGeom>
              <a:blipFill dpi="0" rotWithShape="1">
                <a:blip r:embed="rId4"/>
                <a:srcRect/>
                <a:stretch>
                  <a:fillRect/>
                </a:stretch>
              </a:blip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558">
                  <a:defRPr/>
                </a:pPr>
                <a:endParaRPr lang="en-US" sz="2801" dirty="0">
                  <a:solidFill>
                    <a:schemeClr val="bg1"/>
                  </a:solidFill>
                  <a:latin typeface="FontAwesome" pitchFamily="2" charset="0"/>
                </a:endParaRPr>
              </a:p>
            </p:txBody>
          </p:sp>
        </p:grpSp>
      </p:grpSp>
      <p:grpSp>
        <p:nvGrpSpPr>
          <p:cNvPr id="15" name="Group 14"/>
          <p:cNvGrpSpPr/>
          <p:nvPr/>
        </p:nvGrpSpPr>
        <p:grpSpPr>
          <a:xfrm>
            <a:off x="4648417" y="1785925"/>
            <a:ext cx="1701800" cy="2252030"/>
            <a:chOff x="6162716" y="2509748"/>
            <a:chExt cx="2269067" cy="3002707"/>
          </a:xfrm>
        </p:grpSpPr>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t="4237" b="18344"/>
            <a:stretch>
              <a:fillRect/>
            </a:stretch>
          </p:blipFill>
          <p:spPr>
            <a:xfrm flipH="1">
              <a:off x="6209092" y="2509748"/>
              <a:ext cx="2222691" cy="1759138"/>
            </a:xfrm>
            <a:prstGeom prst="rect">
              <a:avLst/>
            </a:prstGeom>
            <a:ln>
              <a:noFill/>
            </a:ln>
            <a:effectLst>
              <a:outerShdw blurRad="292100" dist="139700" dir="2700000" sx="95000" sy="95000" algn="tl" rotWithShape="0">
                <a:srgbClr val="333333">
                  <a:alpha val="22000"/>
                </a:srgbClr>
              </a:outerShdw>
            </a:effectLst>
          </p:spPr>
        </p:pic>
        <p:grpSp>
          <p:nvGrpSpPr>
            <p:cNvPr id="17" name="Group 63"/>
            <p:cNvGrpSpPr/>
            <p:nvPr/>
          </p:nvGrpSpPr>
          <p:grpSpPr bwMode="auto">
            <a:xfrm>
              <a:off x="6162716" y="3722324"/>
              <a:ext cx="2260600" cy="1790131"/>
              <a:chOff x="881369" y="2352911"/>
              <a:chExt cx="1696235" cy="1343017"/>
            </a:xfrm>
          </p:grpSpPr>
          <p:sp>
            <p:nvSpPr>
              <p:cNvPr id="18" name="TextBox 17"/>
              <p:cNvSpPr txBox="1"/>
              <p:nvPr/>
            </p:nvSpPr>
            <p:spPr>
              <a:xfrm>
                <a:off x="881369" y="2924879"/>
                <a:ext cx="1157824" cy="215382"/>
              </a:xfrm>
              <a:prstGeom prst="rect">
                <a:avLst/>
              </a:prstGeom>
              <a:noFill/>
            </p:spPr>
            <p:txBody>
              <a:bodyPr lIns="0" tIns="0" rIns="0" bIns="0" anchor="ctr">
                <a:spAutoFit/>
              </a:bodyPr>
              <a:lstStyle/>
              <a:p>
                <a:pPr defTabSz="1031558">
                  <a:defRPr/>
                </a:pPr>
                <a:r>
                  <a:rPr lang="vi-VN" sz="1399" b="1" dirty="0">
                    <a:solidFill>
                      <a:srgbClr val="0070C0"/>
                    </a:solidFill>
                  </a:rPr>
                  <a:t>NGƯỜI LỚN</a:t>
                </a:r>
                <a:endParaRPr lang="en-US" sz="1399" b="1" dirty="0">
                  <a:solidFill>
                    <a:srgbClr val="0070C0"/>
                  </a:solidFill>
                </a:endParaRPr>
              </a:p>
            </p:txBody>
          </p:sp>
          <p:sp>
            <p:nvSpPr>
              <p:cNvPr id="19" name="TextBox 18"/>
              <p:cNvSpPr txBox="1"/>
              <p:nvPr/>
            </p:nvSpPr>
            <p:spPr>
              <a:xfrm>
                <a:off x="881369" y="3280300"/>
                <a:ext cx="1596177" cy="415628"/>
              </a:xfrm>
              <a:prstGeom prst="rect">
                <a:avLst/>
              </a:prstGeom>
              <a:noFill/>
            </p:spPr>
            <p:txBody>
              <a:bodyPr lIns="0" tIns="0" rIns="0" bIns="0">
                <a:spAutoFit/>
              </a:bodyPr>
              <a:lstStyle/>
              <a:p>
                <a:pPr>
                  <a:spcBef>
                    <a:spcPct val="20000"/>
                  </a:spcBef>
                  <a:defRPr/>
                </a:pPr>
                <a:r>
                  <a:rPr lang="vi-VN" sz="900" i="1" dirty="0">
                    <a:solidFill>
                      <a:schemeClr val="bg2">
                        <a:lumMod val="50000"/>
                      </a:schemeClr>
                    </a:solidFill>
                  </a:rPr>
                  <a:t>Ăn uống khoa học sẽ giúp cung cấp đầy đủ năng lượng cho một cơ thể khỏe mạnh….</a:t>
                </a:r>
                <a:endParaRPr lang="en-US" sz="900" i="1" dirty="0">
                  <a:solidFill>
                    <a:schemeClr val="bg2">
                      <a:lumMod val="50000"/>
                    </a:schemeClr>
                  </a:solidFill>
                </a:endParaRPr>
              </a:p>
            </p:txBody>
          </p:sp>
          <p:sp>
            <p:nvSpPr>
              <p:cNvPr id="20" name="Oval 19"/>
              <p:cNvSpPr/>
              <p:nvPr/>
            </p:nvSpPr>
            <p:spPr>
              <a:xfrm>
                <a:off x="1891486" y="2352911"/>
                <a:ext cx="686118" cy="687601"/>
              </a:xfrm>
              <a:prstGeom prst="ellipse">
                <a:avLst/>
              </a:prstGeom>
              <a:blipFill>
                <a:blip r:embed="rId7"/>
                <a:stretch>
                  <a:fillRect/>
                </a:stretch>
              </a:blip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558">
                  <a:defRPr/>
                </a:pPr>
                <a:endParaRPr lang="en-US" sz="2801" dirty="0">
                  <a:solidFill>
                    <a:schemeClr val="bg1"/>
                  </a:solidFill>
                  <a:latin typeface="FontAwesome" pitchFamily="2" charset="0"/>
                </a:endParaRPr>
              </a:p>
            </p:txBody>
          </p:sp>
        </p:grpSp>
      </p:grpSp>
      <p:grpSp>
        <p:nvGrpSpPr>
          <p:cNvPr id="21" name="Group 20"/>
          <p:cNvGrpSpPr/>
          <p:nvPr/>
        </p:nvGrpSpPr>
        <p:grpSpPr>
          <a:xfrm>
            <a:off x="6557461" y="1785925"/>
            <a:ext cx="1800830" cy="2570103"/>
            <a:chOff x="8721935" y="2542009"/>
            <a:chExt cx="2401106" cy="3426804"/>
          </a:xfrm>
        </p:grpSpPr>
        <p:pic>
          <p:nvPicPr>
            <p:cNvPr id="22" name="Picture 3" descr="D:\NEW IMAGE\hinh tư liêu\scs.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661" b="7112"/>
            <a:stretch>
              <a:fillRect/>
            </a:stretch>
          </p:blipFill>
          <p:spPr bwMode="auto">
            <a:xfrm flipH="1">
              <a:off x="8793562" y="2542009"/>
              <a:ext cx="2329479" cy="1756049"/>
            </a:xfrm>
            <a:prstGeom prst="rect">
              <a:avLst/>
            </a:prstGeom>
            <a:ln>
              <a:noFill/>
            </a:ln>
            <a:effectLst>
              <a:outerShdw blurRad="292100" dist="139700" dir="2700000" sx="69000" sy="69000" algn="tl" rotWithShape="0">
                <a:srgbClr val="333333">
                  <a:alpha val="54000"/>
                </a:srgbClr>
              </a:outerShdw>
            </a:effectLst>
          </p:spPr>
        </p:pic>
        <p:grpSp>
          <p:nvGrpSpPr>
            <p:cNvPr id="23" name="Group 68"/>
            <p:cNvGrpSpPr/>
            <p:nvPr/>
          </p:nvGrpSpPr>
          <p:grpSpPr bwMode="auto">
            <a:xfrm>
              <a:off x="8721935" y="3722328"/>
              <a:ext cx="2334516" cy="2246485"/>
              <a:chOff x="827545" y="2352911"/>
              <a:chExt cx="1750059" cy="1685387"/>
            </a:xfrm>
          </p:grpSpPr>
          <p:sp>
            <p:nvSpPr>
              <p:cNvPr id="24" name="TextBox 23"/>
              <p:cNvSpPr txBox="1"/>
              <p:nvPr/>
            </p:nvSpPr>
            <p:spPr>
              <a:xfrm>
                <a:off x="827545" y="2854645"/>
                <a:ext cx="1199583" cy="430765"/>
              </a:xfrm>
              <a:prstGeom prst="rect">
                <a:avLst/>
              </a:prstGeom>
              <a:noFill/>
            </p:spPr>
            <p:txBody>
              <a:bodyPr lIns="0" tIns="0" rIns="0" bIns="0" anchor="ctr">
                <a:spAutoFit/>
              </a:bodyPr>
              <a:lstStyle/>
              <a:p>
                <a:pPr defTabSz="1031558">
                  <a:defRPr/>
                </a:pPr>
                <a:r>
                  <a:rPr lang="vi-VN" sz="1399" b="1" dirty="0">
                    <a:solidFill>
                      <a:srgbClr val="C00000"/>
                    </a:solidFill>
                  </a:rPr>
                  <a:t>NGƯỜI CAO </a:t>
                </a:r>
              </a:p>
              <a:p>
                <a:pPr defTabSz="1031558">
                  <a:defRPr/>
                </a:pPr>
                <a:r>
                  <a:rPr lang="vi-VN" sz="1399" b="1" dirty="0">
                    <a:solidFill>
                      <a:srgbClr val="C00000"/>
                    </a:solidFill>
                  </a:rPr>
                  <a:t>TUỔI</a:t>
                </a:r>
                <a:endParaRPr lang="en-US" sz="1399" b="1" dirty="0">
                  <a:solidFill>
                    <a:srgbClr val="C00000"/>
                  </a:solidFill>
                </a:endParaRPr>
              </a:p>
            </p:txBody>
          </p:sp>
          <p:sp>
            <p:nvSpPr>
              <p:cNvPr id="25" name="TextBox 24"/>
              <p:cNvSpPr txBox="1"/>
              <p:nvPr/>
            </p:nvSpPr>
            <p:spPr>
              <a:xfrm>
                <a:off x="878337" y="3345586"/>
                <a:ext cx="1596270" cy="692712"/>
              </a:xfrm>
              <a:prstGeom prst="rect">
                <a:avLst/>
              </a:prstGeom>
              <a:noFill/>
            </p:spPr>
            <p:txBody>
              <a:bodyPr lIns="0" tIns="0" rIns="0" bIns="0">
                <a:spAutoFit/>
              </a:bodyPr>
              <a:lstStyle/>
              <a:p>
                <a:pPr>
                  <a:spcBef>
                    <a:spcPct val="20000"/>
                  </a:spcBef>
                  <a:defRPr/>
                </a:pPr>
                <a:r>
                  <a:rPr lang="vi-VN" sz="900" i="1" dirty="0">
                    <a:solidFill>
                      <a:schemeClr val="bg2">
                        <a:lumMod val="50000"/>
                      </a:schemeClr>
                    </a:solidFill>
                  </a:rPr>
                  <a:t>Ở người lớn tuổi, tỷ lệ trao đổi chất giảm dần và ăn uống kém đi. Do đó cần có chế độ dinh dưỡng phù hợp giúp cơ thể khỏe mạnh hơn……</a:t>
                </a:r>
                <a:endParaRPr lang="en-US" sz="900" i="1" dirty="0">
                  <a:solidFill>
                    <a:schemeClr val="bg2">
                      <a:lumMod val="50000"/>
                    </a:schemeClr>
                  </a:solidFill>
                </a:endParaRPr>
              </a:p>
            </p:txBody>
          </p:sp>
          <p:sp>
            <p:nvSpPr>
              <p:cNvPr id="26" name="Oval 25"/>
              <p:cNvSpPr/>
              <p:nvPr/>
            </p:nvSpPr>
            <p:spPr>
              <a:xfrm>
                <a:off x="1890542" y="2352911"/>
                <a:ext cx="687062" cy="687601"/>
              </a:xfrm>
              <a:prstGeom prst="ellipse">
                <a:avLst/>
              </a:prstGeom>
              <a:blipFill>
                <a:blip r:embed="rId7"/>
                <a:stretch>
                  <a:fillRect/>
                </a:stretch>
              </a:blip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0" rIns="0" anchor="ctr"/>
              <a:lstStyle/>
              <a:p>
                <a:pPr algn="ctr" defTabSz="1031558">
                  <a:defRPr/>
                </a:pPr>
                <a:endParaRPr lang="en-US" sz="2400" dirty="0">
                  <a:solidFill>
                    <a:schemeClr val="bg1"/>
                  </a:solidFill>
                  <a:latin typeface="FontAwesome" pitchFamily="2" charset="0"/>
                </a:endParaRPr>
              </a:p>
            </p:txBody>
          </p:sp>
        </p:grpSp>
      </p:grpSp>
      <p:cxnSp>
        <p:nvCxnSpPr>
          <p:cNvPr id="27" name="Straight Connector 26"/>
          <p:cNvCxnSpPr/>
          <p:nvPr/>
        </p:nvCxnSpPr>
        <p:spPr>
          <a:xfrm flipH="1">
            <a:off x="6042" y="1386758"/>
            <a:ext cx="9137959" cy="0"/>
          </a:xfrm>
          <a:prstGeom prst="line">
            <a:avLst/>
          </a:prstGeom>
        </p:spPr>
        <p:style>
          <a:lnRef idx="2">
            <a:schemeClr val="accent2"/>
          </a:lnRef>
          <a:fillRef idx="0">
            <a:schemeClr val="accent2"/>
          </a:fillRef>
          <a:effectRef idx="1">
            <a:schemeClr val="accent2"/>
          </a:effectRef>
          <a:fontRef idx="minor">
            <a:schemeClr val="tx1"/>
          </a:fontRef>
        </p:style>
      </p:cxnSp>
      <p:sp>
        <p:nvSpPr>
          <p:cNvPr id="28" name="TextBox 27"/>
          <p:cNvSpPr txBox="1"/>
          <p:nvPr/>
        </p:nvSpPr>
        <p:spPr bwMode="auto">
          <a:xfrm>
            <a:off x="647002" y="4551424"/>
            <a:ext cx="1666749" cy="782587"/>
          </a:xfrm>
          <a:prstGeom prst="rect">
            <a:avLst/>
          </a:prstGeom>
          <a:noFill/>
        </p:spPr>
        <p:txBody>
          <a:bodyPr wrap="square" lIns="0" tIns="0" rIns="0" bIns="0">
            <a:spAutoFit/>
          </a:bodyPr>
          <a:lstStyle/>
          <a:p>
            <a:pPr>
              <a:spcBef>
                <a:spcPct val="20000"/>
              </a:spcBef>
              <a:defRPr/>
            </a:pPr>
            <a:r>
              <a:rPr lang="vi-VN" sz="900" i="1" dirty="0">
                <a:solidFill>
                  <a:srgbClr val="C00000"/>
                </a:solidFill>
              </a:rPr>
              <a:t>Cần :</a:t>
            </a:r>
          </a:p>
          <a:p>
            <a:pPr>
              <a:spcBef>
                <a:spcPct val="20000"/>
              </a:spcBef>
              <a:defRPr/>
            </a:pPr>
            <a:r>
              <a:rPr lang="vi-VN" sz="900" i="1" dirty="0"/>
              <a:t>- Vitamin &amp; Khoáng chất </a:t>
            </a:r>
          </a:p>
          <a:p>
            <a:pPr>
              <a:spcBef>
                <a:spcPct val="20000"/>
              </a:spcBef>
              <a:defRPr/>
            </a:pPr>
            <a:r>
              <a:rPr lang="vi-VN" sz="900" i="1" dirty="0"/>
              <a:t>- Canxi cho mẹ và bé</a:t>
            </a:r>
          </a:p>
          <a:p>
            <a:pPr>
              <a:spcBef>
                <a:spcPct val="20000"/>
              </a:spcBef>
              <a:defRPr/>
            </a:pPr>
            <a:r>
              <a:rPr lang="vi-VN" sz="900" i="1" dirty="0"/>
              <a:t>- Kháng thể để khoẻ mạnh </a:t>
            </a:r>
          </a:p>
          <a:p>
            <a:pPr>
              <a:spcBef>
                <a:spcPct val="20000"/>
              </a:spcBef>
              <a:defRPr/>
            </a:pPr>
            <a:endParaRPr lang="en-US" sz="788" i="1" dirty="0">
              <a:solidFill>
                <a:schemeClr val="bg2">
                  <a:lumMod val="50000"/>
                </a:schemeClr>
              </a:solidFill>
              <a:latin typeface="Arial Narrow" panose="020B0604020202020204" pitchFamily="34" charset="0"/>
              <a:cs typeface="Arial Narrow" panose="020B0604020202020204" pitchFamily="34" charset="0"/>
            </a:endParaRPr>
          </a:p>
        </p:txBody>
      </p:sp>
      <p:sp>
        <p:nvSpPr>
          <p:cNvPr id="29" name="TextBox 28"/>
          <p:cNvSpPr txBox="1"/>
          <p:nvPr/>
        </p:nvSpPr>
        <p:spPr bwMode="auto">
          <a:xfrm>
            <a:off x="2670355" y="4551424"/>
            <a:ext cx="1666749" cy="782587"/>
          </a:xfrm>
          <a:prstGeom prst="rect">
            <a:avLst/>
          </a:prstGeom>
          <a:noFill/>
        </p:spPr>
        <p:txBody>
          <a:bodyPr wrap="square" lIns="0" tIns="0" rIns="0" bIns="0">
            <a:spAutoFit/>
          </a:bodyPr>
          <a:lstStyle/>
          <a:p>
            <a:pPr>
              <a:spcBef>
                <a:spcPct val="20000"/>
              </a:spcBef>
              <a:defRPr/>
            </a:pPr>
            <a:r>
              <a:rPr lang="vi-VN" sz="900" i="1" dirty="0">
                <a:solidFill>
                  <a:srgbClr val="C00000"/>
                </a:solidFill>
              </a:rPr>
              <a:t>Cần :</a:t>
            </a:r>
          </a:p>
          <a:p>
            <a:pPr>
              <a:spcBef>
                <a:spcPct val="20000"/>
              </a:spcBef>
              <a:defRPr/>
            </a:pPr>
            <a:r>
              <a:rPr lang="vi-VN" sz="900" i="1" dirty="0">
                <a:solidFill>
                  <a:schemeClr val="bg2">
                    <a:lumMod val="50000"/>
                  </a:schemeClr>
                </a:solidFill>
              </a:rPr>
              <a:t>- </a:t>
            </a:r>
            <a:r>
              <a:rPr lang="vi-VN" sz="900" i="1" dirty="0"/>
              <a:t>Vitamin &amp; Khoáng chất</a:t>
            </a:r>
          </a:p>
          <a:p>
            <a:pPr>
              <a:spcBef>
                <a:spcPct val="20000"/>
              </a:spcBef>
              <a:defRPr/>
            </a:pPr>
            <a:r>
              <a:rPr lang="vi-VN" sz="900" i="1" dirty="0"/>
              <a:t>- Canxi phát triển chiều cao</a:t>
            </a:r>
          </a:p>
          <a:p>
            <a:pPr>
              <a:spcBef>
                <a:spcPct val="20000"/>
              </a:spcBef>
              <a:defRPr/>
            </a:pPr>
            <a:r>
              <a:rPr lang="vi-VN" sz="900" i="1" dirty="0"/>
              <a:t>- Kháng thể tăng sức đề kháng</a:t>
            </a:r>
          </a:p>
          <a:p>
            <a:pPr>
              <a:spcBef>
                <a:spcPct val="20000"/>
              </a:spcBef>
              <a:defRPr/>
            </a:pPr>
            <a:endParaRPr lang="en-US" sz="788" i="1" dirty="0">
              <a:solidFill>
                <a:schemeClr val="bg2">
                  <a:lumMod val="50000"/>
                </a:schemeClr>
              </a:solidFill>
              <a:latin typeface="Arial Narrow" panose="020B0604020202020204" pitchFamily="34" charset="0"/>
              <a:cs typeface="Arial Narrow" panose="020B0604020202020204" pitchFamily="34" charset="0"/>
            </a:endParaRPr>
          </a:p>
        </p:txBody>
      </p:sp>
      <p:sp>
        <p:nvSpPr>
          <p:cNvPr id="30" name="TextBox 29"/>
          <p:cNvSpPr txBox="1"/>
          <p:nvPr/>
        </p:nvSpPr>
        <p:spPr bwMode="auto">
          <a:xfrm>
            <a:off x="4648417" y="4551423"/>
            <a:ext cx="1666749" cy="782587"/>
          </a:xfrm>
          <a:prstGeom prst="rect">
            <a:avLst/>
          </a:prstGeom>
          <a:noFill/>
        </p:spPr>
        <p:txBody>
          <a:bodyPr wrap="square" lIns="0" tIns="0" rIns="0" bIns="0">
            <a:spAutoFit/>
          </a:bodyPr>
          <a:lstStyle/>
          <a:p>
            <a:pPr>
              <a:spcBef>
                <a:spcPct val="20000"/>
              </a:spcBef>
              <a:defRPr/>
            </a:pPr>
            <a:r>
              <a:rPr lang="vi-VN" sz="900" i="1" dirty="0">
                <a:solidFill>
                  <a:srgbClr val="C00000"/>
                </a:solidFill>
              </a:rPr>
              <a:t>Cần :</a:t>
            </a:r>
          </a:p>
          <a:p>
            <a:pPr>
              <a:spcBef>
                <a:spcPct val="20000"/>
              </a:spcBef>
              <a:defRPr/>
            </a:pPr>
            <a:r>
              <a:rPr lang="vi-VN" sz="900" i="1" dirty="0">
                <a:solidFill>
                  <a:schemeClr val="bg2">
                    <a:lumMod val="50000"/>
                  </a:schemeClr>
                </a:solidFill>
              </a:rPr>
              <a:t>- </a:t>
            </a:r>
            <a:r>
              <a:rPr lang="vi-VN" sz="900" i="1" dirty="0"/>
              <a:t>Vitamin &amp; Khoáng chất </a:t>
            </a:r>
          </a:p>
          <a:p>
            <a:pPr>
              <a:spcBef>
                <a:spcPct val="20000"/>
              </a:spcBef>
              <a:defRPr/>
            </a:pPr>
            <a:r>
              <a:rPr lang="vi-VN" sz="900" i="1" dirty="0"/>
              <a:t>- Canxi giữ xướng chắc khoẻ</a:t>
            </a:r>
          </a:p>
          <a:p>
            <a:pPr>
              <a:spcBef>
                <a:spcPct val="20000"/>
              </a:spcBef>
              <a:defRPr/>
            </a:pPr>
            <a:r>
              <a:rPr lang="vi-VN" sz="900" i="1" dirty="0"/>
              <a:t>- Kháng thể tăng sức đề kháng</a:t>
            </a:r>
          </a:p>
          <a:p>
            <a:pPr>
              <a:spcBef>
                <a:spcPct val="20000"/>
              </a:spcBef>
              <a:defRPr/>
            </a:pPr>
            <a:endParaRPr lang="en-US" sz="788" i="1" dirty="0">
              <a:solidFill>
                <a:schemeClr val="bg2">
                  <a:lumMod val="50000"/>
                </a:schemeClr>
              </a:solidFill>
              <a:latin typeface="Arial Narrow" panose="020B0604020202020204" pitchFamily="34" charset="0"/>
              <a:cs typeface="Arial Narrow" panose="020B0604020202020204" pitchFamily="34" charset="0"/>
            </a:endParaRPr>
          </a:p>
        </p:txBody>
      </p:sp>
      <p:sp>
        <p:nvSpPr>
          <p:cNvPr id="31" name="TextBox 30"/>
          <p:cNvSpPr txBox="1"/>
          <p:nvPr/>
        </p:nvSpPr>
        <p:spPr bwMode="auto">
          <a:xfrm>
            <a:off x="6608278" y="4515610"/>
            <a:ext cx="1666749" cy="782587"/>
          </a:xfrm>
          <a:prstGeom prst="rect">
            <a:avLst/>
          </a:prstGeom>
          <a:noFill/>
        </p:spPr>
        <p:txBody>
          <a:bodyPr wrap="square" lIns="0" tIns="0" rIns="0" bIns="0">
            <a:spAutoFit/>
          </a:bodyPr>
          <a:lstStyle/>
          <a:p>
            <a:pPr>
              <a:spcBef>
                <a:spcPct val="20000"/>
              </a:spcBef>
              <a:defRPr/>
            </a:pPr>
            <a:r>
              <a:rPr lang="vi-VN" sz="900" i="1" dirty="0">
                <a:solidFill>
                  <a:srgbClr val="C00000"/>
                </a:solidFill>
              </a:rPr>
              <a:t>Cần :</a:t>
            </a:r>
          </a:p>
          <a:p>
            <a:pPr>
              <a:spcBef>
                <a:spcPct val="20000"/>
              </a:spcBef>
              <a:defRPr/>
            </a:pPr>
            <a:r>
              <a:rPr lang="vi-VN" sz="900" i="1" dirty="0">
                <a:solidFill>
                  <a:schemeClr val="bg2">
                    <a:lumMod val="50000"/>
                  </a:schemeClr>
                </a:solidFill>
              </a:rPr>
              <a:t>- </a:t>
            </a:r>
            <a:r>
              <a:rPr lang="vi-VN" sz="900" i="1" dirty="0"/>
              <a:t>Vitamin &amp; Khoáng chất </a:t>
            </a:r>
          </a:p>
          <a:p>
            <a:pPr>
              <a:spcBef>
                <a:spcPct val="20000"/>
              </a:spcBef>
              <a:defRPr/>
            </a:pPr>
            <a:r>
              <a:rPr lang="vi-VN" sz="900" i="1" dirty="0"/>
              <a:t>- Canxi giữ xướng chắc khoẻ</a:t>
            </a:r>
          </a:p>
          <a:p>
            <a:pPr>
              <a:spcBef>
                <a:spcPct val="20000"/>
              </a:spcBef>
              <a:defRPr/>
            </a:pPr>
            <a:r>
              <a:rPr lang="vi-VN" sz="900" i="1" dirty="0"/>
              <a:t>- Kháng thể tăng sức đề kháng</a:t>
            </a:r>
          </a:p>
          <a:p>
            <a:pPr>
              <a:spcBef>
                <a:spcPct val="20000"/>
              </a:spcBef>
              <a:defRPr/>
            </a:pPr>
            <a:endParaRPr lang="en-US" sz="788" i="1" dirty="0">
              <a:solidFill>
                <a:schemeClr val="bg2">
                  <a:lumMod val="50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20456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32</TotalTime>
  <Words>917</Words>
  <Application>Microsoft Office PowerPoint</Application>
  <PresentationFormat>On-screen Show (4:3)</PresentationFormat>
  <Paragraphs>81</Paragraphs>
  <Slides>10</Slides>
  <Notes>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10</vt:i4>
      </vt:variant>
    </vt:vector>
  </HeadingPairs>
  <TitlesOfParts>
    <vt:vector size="24" baseType="lpstr">
      <vt:lpstr>Algerian</vt:lpstr>
      <vt:lpstr>Arial</vt:lpstr>
      <vt:lpstr>Arial Narrow</vt:lpstr>
      <vt:lpstr>Calibri</vt:lpstr>
      <vt:lpstr>FontAwesome</vt:lpstr>
      <vt:lpstr>Georgia</vt:lpstr>
      <vt:lpstr>Times</vt:lpstr>
      <vt:lpstr>Times New Roman</vt:lpstr>
      <vt:lpstr>Trebuchet MS</vt:lpstr>
      <vt:lpstr>Wingdings</vt:lpstr>
      <vt:lpstr>Wingdings 2</vt:lpstr>
      <vt:lpstr>Urban</vt:lpstr>
      <vt:lpstr>Custom Design</vt:lpstr>
      <vt:lpstr>1_Custom Design</vt:lpstr>
      <vt:lpstr>GIỚI THIỆU BẢN THÂN GĐ 4 SAO HOÀNG THỊ HƯƠNG</vt:lpstr>
      <vt:lpstr>  5 THÀNH PHẦN CHÍNH</vt:lpstr>
      <vt:lpstr>PowerPoint Presentation</vt:lpstr>
      <vt:lpstr>KHÁNG THỂ</vt:lpstr>
      <vt:lpstr>CANXI</vt:lpstr>
      <vt:lpstr>LỢI KHUẨN</vt:lpstr>
      <vt:lpstr>VITAMIN KHOÁNG CHẤT</vt:lpstr>
      <vt:lpstr>CÔNG NGHỆ ALPHA LIPID</vt:lpstr>
      <vt:lpstr>PowerPoint Presentation</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THÀNH PHẦN CHÍNH</dc:title>
  <dc:creator>Hi</dc:creator>
  <cp:lastModifiedBy>NO NAME</cp:lastModifiedBy>
  <cp:revision>51</cp:revision>
  <dcterms:created xsi:type="dcterms:W3CDTF">2020-03-04T04:50:00Z</dcterms:created>
  <dcterms:modified xsi:type="dcterms:W3CDTF">2023-06-22T10:03:33Z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