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6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jpe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6.jpeg"/><Relationship Id="rId13" Type="http://schemas.openxmlformats.org/officeDocument/2006/relationships/image" Target="../media/image15.jpeg"/><Relationship Id="rId12" Type="http://schemas.openxmlformats.org/officeDocument/2006/relationships/image" Target="../media/image14.jpeg"/><Relationship Id="rId11" Type="http://schemas.openxmlformats.org/officeDocument/2006/relationships/image" Target="../media/image13.jpeg"/><Relationship Id="rId10" Type="http://schemas.openxmlformats.org/officeDocument/2006/relationships/image" Target="../media/image1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103" name="Content Placeholder 10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44705" cy="68573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 descr="z2406607999535_9a400be4e652927a0603766dc5d285f3-removebg-preview"/>
          <p:cNvPicPr>
            <a:picLocks noChangeAspect="1"/>
          </p:cNvPicPr>
          <p:nvPr/>
        </p:nvPicPr>
        <p:blipFill>
          <a:blip r:embed="rId2"/>
          <a:srcRect l="17951" r="26416" b="6955"/>
          <a:stretch>
            <a:fillRect/>
          </a:stretch>
        </p:blipFill>
        <p:spPr>
          <a:xfrm flipH="1">
            <a:off x="543560" y="0"/>
            <a:ext cx="3444240" cy="715518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4801235" y="4597400"/>
            <a:ext cx="3796030" cy="1014730"/>
          </a:xfrm>
          <a:prstGeom prst="rect">
            <a:avLst/>
          </a:prstGeom>
          <a:noFill/>
          <a:ln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</a:gradFill>
          </a:ln>
        </p:spPr>
        <p:txBody>
          <a:bodyPr wrap="none" rtlCol="0">
            <a:spAutoFit/>
          </a:bodyPr>
          <a:p>
            <a:r>
              <a:rPr lang="en-US" altLang="en-GB" sz="3000">
                <a:solidFill>
                  <a:srgbClr val="FFFF00"/>
                </a:solidFill>
                <a:latin typeface="Bahnschrift Condensed" panose="020B0502040204020203" charset="0"/>
                <a:cs typeface="Bahnschrift Condensed" panose="020B0502040204020203" charset="0"/>
              </a:rPr>
              <a:t>PHẠM THỊ TÂM BÌNH</a:t>
            </a:r>
            <a:endParaRPr lang="en-US" altLang="en-GB" sz="3000">
              <a:solidFill>
                <a:srgbClr val="FFFF00"/>
              </a:solidFill>
              <a:latin typeface="Bahnschrift Condensed" panose="020B0502040204020203" charset="0"/>
              <a:cs typeface="Bahnschrift Condensed" panose="020B0502040204020203" charset="0"/>
            </a:endParaRPr>
          </a:p>
          <a:p>
            <a:r>
              <a:rPr lang="en-US" altLang="en-GB" sz="3000">
                <a:solidFill>
                  <a:srgbClr val="FFFF00"/>
                </a:solidFill>
                <a:latin typeface="Bahnschrift Condensed" panose="020B0502040204020203" charset="0"/>
                <a:cs typeface="Bahnschrift Condensed" panose="020B0502040204020203" charset="0"/>
              </a:rPr>
              <a:t>NPP 5S - NEWIMAGE</a:t>
            </a:r>
            <a:endParaRPr lang="en-US" altLang="en-GB" sz="3000">
              <a:solidFill>
                <a:srgbClr val="FFFF00"/>
              </a:solidFill>
              <a:latin typeface="Bahnschrift Condensed" panose="020B0502040204020203" charset="0"/>
              <a:cs typeface="Bahnschrift Condensed" panose="020B0502040204020203" charset="0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5310505" y="365125"/>
            <a:ext cx="6233795" cy="16300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en-GB" sz="5000" b="1" i="1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BÁNH XE CUỘC ĐỜI</a:t>
            </a:r>
            <a:endParaRPr lang="en-US" altLang="en-GB" sz="5000" b="1" i="1">
              <a:solidFill>
                <a:srgbClr val="FFFF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en-GB" sz="5000" b="1" i="1" u="sng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-------------------------</a:t>
            </a:r>
            <a:endParaRPr lang="en-US" altLang="en-GB" sz="5000" b="1" i="1" u="sng">
              <a:solidFill>
                <a:srgbClr val="FFFF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" name="Content Placeholder 1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890"/>
            <a:ext cx="12192000" cy="68751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3" name="Content Placeholder 10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-62230" y="-17145"/>
            <a:ext cx="12192000" cy="687514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" name="Straight Connector 5"/>
          <p:cNvCxnSpPr/>
          <p:nvPr/>
        </p:nvCxnSpPr>
        <p:spPr>
          <a:xfrm>
            <a:off x="1680845" y="1900555"/>
            <a:ext cx="2472055" cy="508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902450" y="1894205"/>
            <a:ext cx="2602865" cy="25400"/>
          </a:xfrm>
          <a:prstGeom prst="line">
            <a:avLst/>
          </a:prstGeom>
          <a:ln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688465" y="3101975"/>
            <a:ext cx="4486910" cy="36893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165215" y="2935605"/>
            <a:ext cx="3331845" cy="166370"/>
          </a:xfrm>
          <a:prstGeom prst="line">
            <a:avLst/>
          </a:prstGeom>
          <a:ln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614170" y="4452620"/>
            <a:ext cx="4720590" cy="3937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6334760" y="4447540"/>
            <a:ext cx="3307080" cy="46355"/>
          </a:xfrm>
          <a:prstGeom prst="line">
            <a:avLst/>
          </a:prstGeom>
          <a:ln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290310" y="5507355"/>
            <a:ext cx="3317875" cy="345440"/>
          </a:xfrm>
          <a:prstGeom prst="line">
            <a:avLst/>
          </a:prstGeom>
          <a:ln>
            <a:gradFill>
              <a:gsLst>
                <a:gs pos="0">
                  <a:srgbClr val="9EE256"/>
                </a:gs>
                <a:gs pos="100000">
                  <a:srgbClr val="52762D"/>
                </a:gs>
              </a:gsLst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814195" y="5863590"/>
            <a:ext cx="4476115" cy="3683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6"/>
          <p:cNvSpPr txBox="1"/>
          <p:nvPr/>
        </p:nvSpPr>
        <p:spPr>
          <a:xfrm>
            <a:off x="3798570" y="76835"/>
            <a:ext cx="5094605" cy="1245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en-GB" sz="35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CON ĐƯỜNG DẪN ĐẾN</a:t>
            </a:r>
            <a:endParaRPr lang="en-US" altLang="en-GB" sz="35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en-GB" sz="4000" b="1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THÀNH CÔNG</a:t>
            </a:r>
            <a:endParaRPr lang="en-US" altLang="en-GB" sz="4000" b="1">
              <a:solidFill>
                <a:srgbClr val="FFFF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2014855" y="1049020"/>
            <a:ext cx="50482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en-GB" sz="5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n-US" altLang="en-GB" sz="50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4847590" y="1174115"/>
            <a:ext cx="50482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GB" sz="5000" b="1">
                <a:solidFill>
                  <a:schemeClr val="bg1"/>
                </a:solidFill>
              </a:rPr>
              <a:t>2</a:t>
            </a:r>
            <a:endParaRPr lang="en-US" altLang="en-GB" sz="5000" b="1">
              <a:solidFill>
                <a:schemeClr val="bg1"/>
              </a:solidFill>
            </a:endParaRPr>
          </a:p>
        </p:txBody>
      </p:sp>
      <p:sp>
        <p:nvSpPr>
          <p:cNvPr id="21" name="Text Box 20"/>
          <p:cNvSpPr txBox="1"/>
          <p:nvPr/>
        </p:nvSpPr>
        <p:spPr>
          <a:xfrm>
            <a:off x="7546975" y="1052195"/>
            <a:ext cx="56896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en-GB" sz="6000" b="1" i="1">
                <a:solidFill>
                  <a:schemeClr val="bg1"/>
                </a:solidFill>
              </a:rPr>
              <a:t>3</a:t>
            </a:r>
            <a:endParaRPr lang="en-US" altLang="en-GB" sz="6000" b="1" i="1">
              <a:solidFill>
                <a:schemeClr val="bg1"/>
              </a:solidFill>
            </a:endParaRPr>
          </a:p>
        </p:txBody>
      </p:sp>
      <p:sp>
        <p:nvSpPr>
          <p:cNvPr id="24" name="Text Box 23"/>
          <p:cNvSpPr txBox="1"/>
          <p:nvPr/>
        </p:nvSpPr>
        <p:spPr>
          <a:xfrm>
            <a:off x="11835130" y="200025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GB" altLang="en-US"/>
          </a:p>
        </p:txBody>
      </p:sp>
      <p:sp>
        <p:nvSpPr>
          <p:cNvPr id="26" name="Text Box 25"/>
          <p:cNvSpPr txBox="1"/>
          <p:nvPr/>
        </p:nvSpPr>
        <p:spPr>
          <a:xfrm>
            <a:off x="2917825" y="3816985"/>
            <a:ext cx="56896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en-GB" sz="6000" b="1" i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8</a:t>
            </a:r>
            <a:endParaRPr lang="en-US" altLang="en-GB" sz="6000" b="1" i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0" name="Text Box 29"/>
          <p:cNvSpPr txBox="1"/>
          <p:nvPr/>
        </p:nvSpPr>
        <p:spPr>
          <a:xfrm>
            <a:off x="6942455" y="5130800"/>
            <a:ext cx="95504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en-GB" sz="6000" b="1" i="1">
                <a:solidFill>
                  <a:schemeClr val="bg1"/>
                </a:solidFill>
              </a:rPr>
              <a:t>12</a:t>
            </a:r>
            <a:endParaRPr lang="en-US" altLang="en-GB" sz="6000" b="1" i="1">
              <a:solidFill>
                <a:schemeClr val="bg1"/>
              </a:solidFill>
            </a:endParaRPr>
          </a:p>
        </p:txBody>
      </p:sp>
      <p:sp>
        <p:nvSpPr>
          <p:cNvPr id="33" name="Right Bracket 32"/>
          <p:cNvSpPr/>
          <p:nvPr/>
        </p:nvSpPr>
        <p:spPr>
          <a:xfrm>
            <a:off x="9106535" y="1910080"/>
            <a:ext cx="1314450" cy="1024255"/>
          </a:xfrm>
          <a:prstGeom prst="rightBracket">
            <a:avLst/>
          </a:prstGeom>
          <a:ln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GB" altLang="en-US"/>
          </a:p>
        </p:txBody>
      </p:sp>
      <p:sp>
        <p:nvSpPr>
          <p:cNvPr id="34" name="Right Bracket 33"/>
          <p:cNvSpPr/>
          <p:nvPr/>
        </p:nvSpPr>
        <p:spPr>
          <a:xfrm rot="10620000">
            <a:off x="1000125" y="3481705"/>
            <a:ext cx="1102995" cy="1024255"/>
          </a:xfrm>
          <a:prstGeom prst="rightBracket">
            <a:avLst/>
          </a:prstGeom>
          <a:ln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</a:gra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GB" altLang="en-US"/>
          </a:p>
        </p:txBody>
      </p:sp>
      <p:sp>
        <p:nvSpPr>
          <p:cNvPr id="35" name="Right Bracket 34"/>
          <p:cNvSpPr/>
          <p:nvPr/>
        </p:nvSpPr>
        <p:spPr>
          <a:xfrm>
            <a:off x="9464675" y="4489450"/>
            <a:ext cx="1314450" cy="1024255"/>
          </a:xfrm>
          <a:prstGeom prst="rightBracket">
            <a:avLst/>
          </a:prstGeom>
          <a:ln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en-GB" altLang="en-US"/>
          </a:p>
        </p:txBody>
      </p:sp>
      <p:sp>
        <p:nvSpPr>
          <p:cNvPr id="36" name="Text Box 35"/>
          <p:cNvSpPr txBox="1"/>
          <p:nvPr/>
        </p:nvSpPr>
        <p:spPr>
          <a:xfrm>
            <a:off x="6607810" y="2439035"/>
            <a:ext cx="5048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GB" sz="6000" b="1" i="1">
                <a:solidFill>
                  <a:schemeClr val="bg1"/>
                </a:solidFill>
              </a:rPr>
              <a:t>6</a:t>
            </a:r>
            <a:endParaRPr lang="en-US" altLang="en-GB" sz="6000" b="1" i="1">
              <a:solidFill>
                <a:schemeClr val="bg1"/>
              </a:solidFill>
            </a:endParaRPr>
          </a:p>
        </p:txBody>
      </p:sp>
      <p:sp>
        <p:nvSpPr>
          <p:cNvPr id="37" name="Text Box 36"/>
          <p:cNvSpPr txBox="1"/>
          <p:nvPr/>
        </p:nvSpPr>
        <p:spPr>
          <a:xfrm>
            <a:off x="2519680" y="2779395"/>
            <a:ext cx="56896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en-GB" sz="6000" b="1" i="1">
                <a:solidFill>
                  <a:schemeClr val="bg1"/>
                </a:solidFill>
              </a:rPr>
              <a:t>7</a:t>
            </a:r>
            <a:endParaRPr lang="en-US" altLang="en-GB" sz="6000" b="1" i="1">
              <a:solidFill>
                <a:schemeClr val="bg1"/>
              </a:solidFill>
            </a:endParaRPr>
          </a:p>
        </p:txBody>
      </p:sp>
      <p:pic>
        <p:nvPicPr>
          <p:cNvPr id="38" name="Picture 37" descr="THINK-removebg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30" y="1052195"/>
            <a:ext cx="1256030" cy="1310640"/>
          </a:xfrm>
          <a:prstGeom prst="rect">
            <a:avLst/>
          </a:prstGeom>
        </p:spPr>
      </p:pic>
      <p:pic>
        <p:nvPicPr>
          <p:cNvPr id="40" name="Picture 39" descr="KẾ_HOẠCH-removebg-previe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310" y="1303655"/>
            <a:ext cx="1139825" cy="1024255"/>
          </a:xfrm>
          <a:prstGeom prst="rect">
            <a:avLst/>
          </a:prstGeom>
        </p:spPr>
      </p:pic>
      <p:pic>
        <p:nvPicPr>
          <p:cNvPr id="42" name="Picture 41" descr="CHƯƠNG_NV-removebg-preview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8860" y="2055495"/>
            <a:ext cx="1410335" cy="1410335"/>
          </a:xfrm>
          <a:prstGeom prst="rect">
            <a:avLst/>
          </a:prstGeom>
        </p:spPr>
      </p:pic>
      <p:pic>
        <p:nvPicPr>
          <p:cNvPr id="46" name="Picture 45" descr="SƯ-removebg-preview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3540" y="2218055"/>
            <a:ext cx="1478915" cy="1478915"/>
          </a:xfrm>
          <a:prstGeom prst="rect">
            <a:avLst/>
          </a:prstGeom>
        </p:spPr>
      </p:pic>
      <p:pic>
        <p:nvPicPr>
          <p:cNvPr id="48" name="Picture 47" descr="CHÁN-removebg-preview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3800" y="2939415"/>
            <a:ext cx="1724025" cy="995680"/>
          </a:xfrm>
          <a:prstGeom prst="rect">
            <a:avLst/>
          </a:prstGeom>
        </p:spPr>
      </p:pic>
      <p:pic>
        <p:nvPicPr>
          <p:cNvPr id="52" name="Picture 51" descr="TEN_L_ƯA-removebg-preview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4775" y="5370195"/>
            <a:ext cx="1036320" cy="1078865"/>
          </a:xfrm>
          <a:prstGeom prst="rect">
            <a:avLst/>
          </a:prstGeom>
        </p:spPr>
      </p:pic>
      <p:pic>
        <p:nvPicPr>
          <p:cNvPr id="54" name="Picture 53" descr="TOI_UU-removebg-preview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9225" y="4693920"/>
            <a:ext cx="1283335" cy="1283335"/>
          </a:xfrm>
          <a:prstGeom prst="rect">
            <a:avLst/>
          </a:prstGeom>
        </p:spPr>
      </p:pic>
      <p:pic>
        <p:nvPicPr>
          <p:cNvPr id="60" name="Picture 59" descr="THANH CÔ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2930" y="5187950"/>
            <a:ext cx="1048385" cy="1043940"/>
          </a:xfrm>
          <a:prstGeom prst="ellipse">
            <a:avLst/>
          </a:prstGeom>
        </p:spPr>
      </p:pic>
      <p:sp>
        <p:nvSpPr>
          <p:cNvPr id="62" name="Text Box 61"/>
          <p:cNvSpPr txBox="1"/>
          <p:nvPr/>
        </p:nvSpPr>
        <p:spPr>
          <a:xfrm>
            <a:off x="10120630" y="4040505"/>
            <a:ext cx="826770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en-GB" sz="5000" b="1" i="1">
                <a:solidFill>
                  <a:schemeClr val="bg1"/>
                </a:solidFill>
              </a:rPr>
              <a:t>10</a:t>
            </a:r>
            <a:endParaRPr lang="en-US" altLang="en-GB" sz="5000" b="1" i="1">
              <a:solidFill>
                <a:schemeClr val="bg1"/>
              </a:solidFill>
            </a:endParaRPr>
          </a:p>
        </p:txBody>
      </p:sp>
      <p:sp>
        <p:nvSpPr>
          <p:cNvPr id="63" name="Text Box 62"/>
          <p:cNvSpPr txBox="1"/>
          <p:nvPr/>
        </p:nvSpPr>
        <p:spPr>
          <a:xfrm>
            <a:off x="9817735" y="1089025"/>
            <a:ext cx="5048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GB" sz="6000" b="1" i="1">
                <a:solidFill>
                  <a:schemeClr val="bg1"/>
                </a:solidFill>
              </a:rPr>
              <a:t>4</a:t>
            </a:r>
            <a:endParaRPr lang="en-US" altLang="en-GB" sz="6000" b="1" i="1">
              <a:solidFill>
                <a:schemeClr val="bg1"/>
              </a:solidFill>
            </a:endParaRPr>
          </a:p>
        </p:txBody>
      </p:sp>
      <p:sp>
        <p:nvSpPr>
          <p:cNvPr id="64" name="Text Box 63"/>
          <p:cNvSpPr txBox="1"/>
          <p:nvPr/>
        </p:nvSpPr>
        <p:spPr>
          <a:xfrm>
            <a:off x="787400" y="2218055"/>
            <a:ext cx="118935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en-GB" sz="15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XÁC ĐỊNH </a:t>
            </a:r>
            <a:endParaRPr lang="en-US" altLang="en-GB" sz="15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GB" sz="15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GIÁ TRỊ</a:t>
            </a:r>
            <a:endParaRPr lang="en-US" altLang="en-GB" sz="15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5" name="Text Box 64"/>
          <p:cNvSpPr txBox="1"/>
          <p:nvPr/>
        </p:nvSpPr>
        <p:spPr>
          <a:xfrm>
            <a:off x="4679315" y="3152775"/>
            <a:ext cx="114490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en-GB" sz="15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SUY NGHĨ</a:t>
            </a:r>
            <a:endParaRPr lang="en-US" altLang="en-GB" sz="15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GB" sz="15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TÍCH CỰC</a:t>
            </a:r>
            <a:endParaRPr lang="en-US" altLang="en-GB" sz="15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6" name="Text Box 65"/>
          <p:cNvSpPr txBox="1"/>
          <p:nvPr/>
        </p:nvSpPr>
        <p:spPr>
          <a:xfrm>
            <a:off x="7778115" y="1950720"/>
            <a:ext cx="74739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en-GB" sz="15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THỰC</a:t>
            </a:r>
            <a:endParaRPr lang="en-US" altLang="en-GB" sz="15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GB" sz="15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HIỆN</a:t>
            </a:r>
            <a:endParaRPr lang="en-US" altLang="en-GB" sz="15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7" name="Text Box 66"/>
          <p:cNvSpPr txBox="1"/>
          <p:nvPr/>
        </p:nvSpPr>
        <p:spPr>
          <a:xfrm>
            <a:off x="2917825" y="2055495"/>
            <a:ext cx="124587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en-GB" sz="15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XÁC ĐỊNH </a:t>
            </a:r>
            <a:endParaRPr lang="en-US" altLang="en-GB" sz="15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GB" sz="15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KHÓ KHĂN</a:t>
            </a:r>
            <a:endParaRPr lang="en-US" altLang="en-GB" sz="15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9" name="Text Box 68"/>
          <p:cNvSpPr txBox="1"/>
          <p:nvPr/>
        </p:nvSpPr>
        <p:spPr>
          <a:xfrm>
            <a:off x="8521065" y="3152775"/>
            <a:ext cx="159956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en-GB" sz="15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CHƯƠNG NGẠI</a:t>
            </a:r>
            <a:endParaRPr lang="en-US" altLang="en-GB" sz="15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en-GB" sz="15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VẬT 1</a:t>
            </a:r>
            <a:endParaRPr lang="en-US" altLang="en-GB" sz="15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0" name="Text Box 69"/>
          <p:cNvSpPr txBox="1"/>
          <p:nvPr/>
        </p:nvSpPr>
        <p:spPr>
          <a:xfrm>
            <a:off x="321945" y="4577715"/>
            <a:ext cx="137350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en-GB" sz="15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KIÊN TRÌ</a:t>
            </a:r>
            <a:endParaRPr lang="en-US" altLang="en-GB" sz="15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en-GB" sz="15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HÀNH ĐỘNG</a:t>
            </a:r>
            <a:endParaRPr lang="en-US" altLang="en-GB" sz="15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1" name="Text Box 70"/>
          <p:cNvSpPr txBox="1"/>
          <p:nvPr/>
        </p:nvSpPr>
        <p:spPr>
          <a:xfrm>
            <a:off x="7912100" y="4462145"/>
            <a:ext cx="134175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en-GB" sz="15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THÀNH TỰU</a:t>
            </a:r>
            <a:endParaRPr lang="en-US" altLang="en-GB" sz="15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en-GB" sz="15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ĐẦU TIÊN</a:t>
            </a:r>
            <a:endParaRPr lang="en-US" altLang="en-GB" sz="15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2" name="Text Box 71"/>
          <p:cNvSpPr txBox="1"/>
          <p:nvPr/>
        </p:nvSpPr>
        <p:spPr>
          <a:xfrm>
            <a:off x="408623" y="3199130"/>
            <a:ext cx="120523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en-GB" sz="15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CHÁN NẢN</a:t>
            </a:r>
            <a:endParaRPr lang="en-US" altLang="en-GB" sz="15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altLang="en-GB" sz="15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3" name="Text Box 72"/>
          <p:cNvSpPr txBox="1"/>
          <p:nvPr/>
        </p:nvSpPr>
        <p:spPr>
          <a:xfrm>
            <a:off x="1374775" y="6254115"/>
            <a:ext cx="147764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en-GB" sz="15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ĐỘNG LỰC</a:t>
            </a:r>
            <a:endParaRPr lang="en-US" altLang="en-GB" sz="15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en-GB" sz="15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&amp; CẢM HỨNG</a:t>
            </a:r>
            <a:endParaRPr lang="en-US" altLang="en-GB" sz="15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5" name="Text Box 74"/>
          <p:cNvSpPr txBox="1"/>
          <p:nvPr/>
        </p:nvSpPr>
        <p:spPr>
          <a:xfrm>
            <a:off x="5401945" y="6254115"/>
            <a:ext cx="1500505" cy="321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en-GB" sz="15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THÀNH CÔNG</a:t>
            </a:r>
            <a:endParaRPr lang="en-US" altLang="en-GB" sz="15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2" name="Picture 101"/>
          <p:cNvPicPr/>
          <p:nvPr/>
        </p:nvPicPr>
        <p:blipFill>
          <a:blip r:embed="rId10"/>
          <a:srcRect l="7205" r="7205"/>
          <a:stretch>
            <a:fillRect/>
          </a:stretch>
        </p:blipFill>
        <p:spPr>
          <a:xfrm>
            <a:off x="8525510" y="1322070"/>
            <a:ext cx="1191895" cy="1064895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77" name="Picture 76"/>
          <p:cNvPicPr/>
          <p:nvPr/>
        </p:nvPicPr>
        <p:blipFill>
          <a:blip r:embed="rId11"/>
          <a:stretch>
            <a:fillRect/>
          </a:stretch>
        </p:blipFill>
        <p:spPr>
          <a:xfrm>
            <a:off x="9107170" y="4042410"/>
            <a:ext cx="962025" cy="952500"/>
          </a:xfrm>
          <a:prstGeom prst="heart">
            <a:avLst/>
          </a:prstGeom>
          <a:noFill/>
          <a:ln w="9525">
            <a:noFill/>
          </a:ln>
        </p:spPr>
      </p:pic>
      <p:sp>
        <p:nvSpPr>
          <p:cNvPr id="79" name="Text Box 78"/>
          <p:cNvSpPr txBox="1"/>
          <p:nvPr/>
        </p:nvSpPr>
        <p:spPr>
          <a:xfrm>
            <a:off x="6711315" y="3816985"/>
            <a:ext cx="56896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en-GB" sz="6000" b="1" i="1">
                <a:solidFill>
                  <a:schemeClr val="bg1"/>
                </a:solidFill>
              </a:rPr>
              <a:t>9</a:t>
            </a:r>
            <a:endParaRPr lang="en-US" altLang="en-GB" sz="6000" b="1" i="1">
              <a:solidFill>
                <a:schemeClr val="bg1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4163695" y="1894205"/>
            <a:ext cx="2738755" cy="635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104"/>
          <p:cNvPicPr/>
          <p:nvPr/>
        </p:nvPicPr>
        <p:blipFill>
          <a:blip r:embed="rId12"/>
          <a:stretch>
            <a:fillRect/>
          </a:stretch>
        </p:blipFill>
        <p:spPr>
          <a:xfrm>
            <a:off x="3678555" y="1353185"/>
            <a:ext cx="1249045" cy="758190"/>
          </a:xfrm>
          <a:prstGeom prst="roundRect">
            <a:avLst/>
          </a:prstGeom>
          <a:noFill/>
          <a:ln w="9525">
            <a:noFill/>
          </a:ln>
        </p:spPr>
      </p:pic>
      <p:sp>
        <p:nvSpPr>
          <p:cNvPr id="83" name="Text Box 82"/>
          <p:cNvSpPr txBox="1"/>
          <p:nvPr/>
        </p:nvSpPr>
        <p:spPr>
          <a:xfrm>
            <a:off x="5463540" y="2014220"/>
            <a:ext cx="114046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en-GB" sz="15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Ý TƯỞNG </a:t>
            </a:r>
            <a:endParaRPr lang="en-US" altLang="en-GB" sz="15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en-GB" sz="15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THỰC THI</a:t>
            </a:r>
            <a:endParaRPr lang="en-US" altLang="en-GB" sz="15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4" name="Text Box 83"/>
          <p:cNvSpPr txBox="1"/>
          <p:nvPr/>
        </p:nvSpPr>
        <p:spPr>
          <a:xfrm>
            <a:off x="10542905" y="2771140"/>
            <a:ext cx="9810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GB" sz="6000" b="1" i="1">
                <a:solidFill>
                  <a:schemeClr val="bg1"/>
                </a:solidFill>
              </a:rPr>
              <a:t>5</a:t>
            </a:r>
            <a:endParaRPr lang="en-US" altLang="en-GB" sz="6000" b="1" i="1">
              <a:solidFill>
                <a:schemeClr val="bg1"/>
              </a:solidFill>
            </a:endParaRPr>
          </a:p>
        </p:txBody>
      </p:sp>
      <p:pic>
        <p:nvPicPr>
          <p:cNvPr id="107" name="Picture 106"/>
          <p:cNvPicPr/>
          <p:nvPr/>
        </p:nvPicPr>
        <p:blipFill>
          <a:blip r:embed="rId13"/>
          <a:stretch>
            <a:fillRect/>
          </a:stretch>
        </p:blipFill>
        <p:spPr>
          <a:xfrm>
            <a:off x="4927600" y="4142740"/>
            <a:ext cx="1437005" cy="842010"/>
          </a:xfrm>
          <a:prstGeom prst="roundRect">
            <a:avLst/>
          </a:prstGeom>
          <a:noFill/>
          <a:ln w="9525">
            <a:noFill/>
          </a:ln>
        </p:spPr>
      </p:pic>
      <p:sp>
        <p:nvSpPr>
          <p:cNvPr id="87" name="Text Box 86"/>
          <p:cNvSpPr txBox="1"/>
          <p:nvPr/>
        </p:nvSpPr>
        <p:spPr>
          <a:xfrm>
            <a:off x="3660458" y="4533900"/>
            <a:ext cx="128524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en-GB" sz="15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TẬP TRUNG</a:t>
            </a:r>
            <a:endParaRPr lang="en-US" altLang="en-GB" sz="15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en-GB" sz="15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TĂNG TỐC</a:t>
            </a:r>
            <a:endParaRPr lang="en-US" altLang="en-GB" sz="15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8" name="Picture 107"/>
          <p:cNvPicPr/>
          <p:nvPr/>
        </p:nvPicPr>
        <p:blipFill>
          <a:blip r:embed="rId1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Picture 108"/>
          <p:cNvPicPr/>
          <p:nvPr/>
        </p:nvPicPr>
        <p:blipFill>
          <a:blip r:embed="rId14"/>
          <a:stretch>
            <a:fillRect/>
          </a:stretch>
        </p:blipFill>
        <p:spPr>
          <a:xfrm>
            <a:off x="1488440" y="4036695"/>
            <a:ext cx="1323975" cy="795020"/>
          </a:xfrm>
          <a:prstGeom prst="roundRect">
            <a:avLst/>
          </a:prstGeom>
          <a:noFill/>
          <a:ln w="9525">
            <a:noFill/>
          </a:ln>
        </p:spPr>
      </p:pic>
      <p:sp>
        <p:nvSpPr>
          <p:cNvPr id="90" name="Text Box 89"/>
          <p:cNvSpPr txBox="1"/>
          <p:nvPr/>
        </p:nvSpPr>
        <p:spPr>
          <a:xfrm>
            <a:off x="8892858" y="5826125"/>
            <a:ext cx="128524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en-GB" sz="15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TẬP TRUNG</a:t>
            </a:r>
            <a:endParaRPr lang="en-US" altLang="en-GB" sz="15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en-GB" sz="15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TĂNG TỐC</a:t>
            </a:r>
            <a:endParaRPr lang="en-US" altLang="en-GB" sz="15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1" name="Text Box 90"/>
          <p:cNvSpPr txBox="1"/>
          <p:nvPr/>
        </p:nvSpPr>
        <p:spPr>
          <a:xfrm>
            <a:off x="10654030" y="4962525"/>
            <a:ext cx="95504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en-GB" sz="6000" b="1" i="1">
                <a:solidFill>
                  <a:schemeClr val="bg1"/>
                </a:solidFill>
              </a:rPr>
              <a:t>11</a:t>
            </a:r>
            <a:endParaRPr lang="en-US" altLang="en-GB" sz="6000" b="1" i="1">
              <a:solidFill>
                <a:schemeClr val="bg1"/>
              </a:solidFill>
            </a:endParaRPr>
          </a:p>
        </p:txBody>
      </p:sp>
      <p:sp>
        <p:nvSpPr>
          <p:cNvPr id="92" name="Text Box 91"/>
          <p:cNvSpPr txBox="1"/>
          <p:nvPr/>
        </p:nvSpPr>
        <p:spPr>
          <a:xfrm>
            <a:off x="2531745" y="5370195"/>
            <a:ext cx="95504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en-GB" sz="6000" b="1" i="1">
                <a:solidFill>
                  <a:schemeClr val="bg1"/>
                </a:solidFill>
              </a:rPr>
              <a:t>13</a:t>
            </a:r>
            <a:endParaRPr lang="en-US" altLang="en-GB" sz="60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0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8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4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6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0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6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3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6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4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8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6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4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3" dur="1" fill="hold"/>
                                        <p:tgtEl>
                                          <p:spTgt spid="3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8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1" fill="hold"/>
                                        <p:tgtEl>
                                          <p:spTgt spid="4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4" dur="1" fill="hold"/>
                                        <p:tgtEl>
                                          <p:spTgt spid="3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7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3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5" dur="1" fill="hold"/>
                                        <p:tgtEl>
                                          <p:spTgt spid="10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8" dur="1" fill="hold"/>
                                        <p:tgtEl>
                                          <p:spTgt spid="7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1" dur="1" fill="hold"/>
                                        <p:tgtEl>
                                          <p:spTgt spid="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6" dur="1" fill="hold"/>
                                        <p:tgtEl>
                                          <p:spTgt spid="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9" dur="1" fill="hold"/>
                                        <p:tgtEl>
                                          <p:spTgt spid="8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2" dur="1" fill="hold"/>
                                        <p:tgtEl>
                                          <p:spTgt spid="10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5" dur="1" fill="hold"/>
                                        <p:tgtEl>
                                          <p:spTgt spid="7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6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9" dur="1" fill="hold"/>
                                        <p:tgtEl>
                                          <p:spTgt spid="3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2" dur="1" fill="hold"/>
                                        <p:tgtEl>
                                          <p:spTgt spid="6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5" dur="1" fill="hold"/>
                                        <p:tgtEl>
                                          <p:spTgt spid="7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18" grpId="0"/>
      <p:bldP spid="64" grpId="1"/>
      <p:bldP spid="18" grpId="1"/>
      <p:bldP spid="67" grpId="0"/>
      <p:bldP spid="19" grpId="0"/>
      <p:bldP spid="67" grpId="1"/>
      <p:bldP spid="19" grpId="1"/>
      <p:bldP spid="83" grpId="0"/>
      <p:bldP spid="21" grpId="0"/>
      <p:bldP spid="83" grpId="1"/>
      <p:bldP spid="21" grpId="1"/>
      <p:bldP spid="66" grpId="0"/>
      <p:bldP spid="63" grpId="0"/>
      <p:bldP spid="66" grpId="1"/>
      <p:bldP spid="63" grpId="1"/>
      <p:bldP spid="33" grpId="0" animBg="1"/>
      <p:bldP spid="69" grpId="0"/>
      <p:bldP spid="84" grpId="0"/>
      <p:bldP spid="33" grpId="1" animBg="1"/>
      <p:bldP spid="69" grpId="1"/>
      <p:bldP spid="84" grpId="1"/>
      <p:bldP spid="65" grpId="0"/>
      <p:bldP spid="36" grpId="0"/>
      <p:bldP spid="65" grpId="1"/>
      <p:bldP spid="36" grpId="1"/>
      <p:bldP spid="37" grpId="0"/>
      <p:bldP spid="72" grpId="0"/>
      <p:bldP spid="37" grpId="1"/>
      <p:bldP spid="72" grpId="1"/>
      <p:bldP spid="34" grpId="0" animBg="1"/>
      <p:bldP spid="70" grpId="0"/>
      <p:bldP spid="26" grpId="0"/>
      <p:bldP spid="34" grpId="1" animBg="1"/>
      <p:bldP spid="70" grpId="1"/>
      <p:bldP spid="26" grpId="1"/>
      <p:bldP spid="87" grpId="0"/>
      <p:bldP spid="79" grpId="0"/>
      <p:bldP spid="87" grpId="1"/>
      <p:bldP spid="79" grpId="1"/>
      <p:bldP spid="62" grpId="0"/>
      <p:bldP spid="71" grpId="0"/>
      <p:bldP spid="62" grpId="1"/>
      <p:bldP spid="71" grpId="1"/>
      <p:bldP spid="35" grpId="0" animBg="1"/>
      <p:bldP spid="91" grpId="0"/>
      <p:bldP spid="90" grpId="0"/>
      <p:bldP spid="35" grpId="1" animBg="1"/>
      <p:bldP spid="91" grpId="1"/>
      <p:bldP spid="90" grpId="1"/>
      <p:bldP spid="30" grpId="0"/>
      <p:bldP spid="75" grpId="0"/>
      <p:bldP spid="30" grpId="1"/>
      <p:bldP spid="75" grpId="1"/>
      <p:bldP spid="92" grpId="0"/>
      <p:bldP spid="73" grpId="0"/>
      <p:bldP spid="92" grpId="1"/>
      <p:bldP spid="73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WPS Presentation</Application>
  <PresentationFormat>Widescreen</PresentationFormat>
  <Paragraphs>73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5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Times New Roman</vt:lpstr>
      <vt:lpstr>Bahnschrift Condensed</vt:lpstr>
      <vt:lpstr>Bradley Hand ITC</vt:lpstr>
      <vt:lpstr>Bahnschrift Light</vt:lpstr>
      <vt:lpstr>Office Theme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asus</cp:lastModifiedBy>
  <cp:revision>4</cp:revision>
  <dcterms:created xsi:type="dcterms:W3CDTF">2022-10-25T05:37:13Z</dcterms:created>
  <dcterms:modified xsi:type="dcterms:W3CDTF">2022-10-25T06:45:58Z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80BF9A1628134120A278B92F0FFB3EF1</vt:lpwstr>
  </property>
  <property fmtid="{D5CDD505-2E9C-101B-9397-08002B2CF9AE}" pid="3" name="KSOProductBuildVer">
    <vt:lpwstr>2057-11.2.0.11341</vt:lpwstr>
  </property>
</Properties>
</file>