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35"/>
  </p:notesMasterIdLst>
  <p:sldIdLst>
    <p:sldId id="256" r:id="rId2"/>
    <p:sldId id="289" r:id="rId3"/>
    <p:sldId id="257" r:id="rId4"/>
    <p:sldId id="258" r:id="rId5"/>
    <p:sldId id="295" r:id="rId6"/>
    <p:sldId id="259" r:id="rId7"/>
    <p:sldId id="260" r:id="rId8"/>
    <p:sldId id="309" r:id="rId9"/>
    <p:sldId id="296" r:id="rId10"/>
    <p:sldId id="261" r:id="rId11"/>
    <p:sldId id="297" r:id="rId12"/>
    <p:sldId id="282" r:id="rId13"/>
    <p:sldId id="298" r:id="rId14"/>
    <p:sldId id="299" r:id="rId15"/>
    <p:sldId id="284" r:id="rId16"/>
    <p:sldId id="283" r:id="rId17"/>
    <p:sldId id="287" r:id="rId18"/>
    <p:sldId id="301" r:id="rId19"/>
    <p:sldId id="288" r:id="rId20"/>
    <p:sldId id="290" r:id="rId21"/>
    <p:sldId id="302" r:id="rId22"/>
    <p:sldId id="267" r:id="rId23"/>
    <p:sldId id="303" r:id="rId24"/>
    <p:sldId id="304" r:id="rId25"/>
    <p:sldId id="313" r:id="rId26"/>
    <p:sldId id="305" r:id="rId27"/>
    <p:sldId id="308" r:id="rId28"/>
    <p:sldId id="306" r:id="rId29"/>
    <p:sldId id="279" r:id="rId30"/>
    <p:sldId id="307" r:id="rId31"/>
    <p:sldId id="310" r:id="rId32"/>
    <p:sldId id="311" r:id="rId33"/>
    <p:sldId id="292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0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468C"/>
    <a:srgbClr val="F1AFAB"/>
    <a:srgbClr val="4908A0"/>
    <a:srgbClr val="C4B0FF"/>
    <a:srgbClr val="F1D4E5"/>
    <a:srgbClr val="F4D3D3"/>
    <a:srgbClr val="E8A9A9"/>
    <a:srgbClr val="FFFFFF"/>
    <a:srgbClr val="3B63AA"/>
    <a:srgbClr val="0A0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1008" y="533"/>
      </p:cViewPr>
      <p:guideLst>
        <p:guide orient="horz" pos="2160"/>
        <p:guide pos="40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C3A40D-8637-464A-88D7-E3604C25436C}" type="doc">
      <dgm:prSet loTypeId="urn:microsoft.com/office/officeart/2005/8/layout/p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E63EEE9A-FAEF-4129-B746-BDE5E5F14233}">
      <dgm:prSet phldrT="[Text]"/>
      <dgm:spPr/>
      <dgm:t>
        <a:bodyPr/>
        <a:lstStyle/>
        <a:p>
          <a:r>
            <a:rPr lang="en-US" dirty="0"/>
            <a:t>1. ĐẾN TỪ BÁN HÀNG CÁ NHÂN?</a:t>
          </a:r>
        </a:p>
      </dgm:t>
    </dgm:pt>
    <dgm:pt modelId="{7CFAE603-2F9B-41C6-9A2D-67B82B0745F2}" type="parTrans" cxnId="{59565AC0-7848-419F-88D5-DE561B7C60E8}">
      <dgm:prSet/>
      <dgm:spPr/>
      <dgm:t>
        <a:bodyPr/>
        <a:lstStyle/>
        <a:p>
          <a:endParaRPr lang="en-US"/>
        </a:p>
      </dgm:t>
    </dgm:pt>
    <dgm:pt modelId="{FE141496-1CC3-4A07-A4F8-44F923363EC6}" type="sibTrans" cxnId="{59565AC0-7848-419F-88D5-DE561B7C60E8}">
      <dgm:prSet/>
      <dgm:spPr/>
      <dgm:t>
        <a:bodyPr/>
        <a:lstStyle/>
        <a:p>
          <a:endParaRPr lang="en-US"/>
        </a:p>
      </dgm:t>
    </dgm:pt>
    <dgm:pt modelId="{16265970-D515-47AB-B079-46D4FCF1B831}">
      <dgm:prSet phldrT="[Text]"/>
      <dgm:spPr/>
      <dgm:t>
        <a:bodyPr/>
        <a:lstStyle/>
        <a:p>
          <a:r>
            <a:rPr lang="en-US" dirty="0"/>
            <a:t>2. ĐẾN TỪ VIỆC TUYỂN DỤNG</a:t>
          </a:r>
        </a:p>
      </dgm:t>
    </dgm:pt>
    <dgm:pt modelId="{7C330154-D17A-4080-926A-0F9D68A7B875}" type="parTrans" cxnId="{39952F23-9811-4A8F-A2A8-4CF310880793}">
      <dgm:prSet/>
      <dgm:spPr/>
      <dgm:t>
        <a:bodyPr/>
        <a:lstStyle/>
        <a:p>
          <a:endParaRPr lang="en-US"/>
        </a:p>
      </dgm:t>
    </dgm:pt>
    <dgm:pt modelId="{F24C7299-5B46-4796-A19D-BE15A7731D0C}" type="sibTrans" cxnId="{39952F23-9811-4A8F-A2A8-4CF310880793}">
      <dgm:prSet/>
      <dgm:spPr/>
      <dgm:t>
        <a:bodyPr/>
        <a:lstStyle/>
        <a:p>
          <a:endParaRPr lang="en-US"/>
        </a:p>
      </dgm:t>
    </dgm:pt>
    <dgm:pt modelId="{C7692358-C153-4291-83F5-D4138C184355}">
      <dgm:prSet phldrT="[Text]"/>
      <dgm:spPr/>
      <dgm:t>
        <a:bodyPr/>
        <a:lstStyle/>
        <a:p>
          <a:r>
            <a:rPr lang="en-US" dirty="0"/>
            <a:t>3. ĐẾN TỪ VIỆC CHĂM SÓC HỆ THỐNG</a:t>
          </a:r>
        </a:p>
      </dgm:t>
    </dgm:pt>
    <dgm:pt modelId="{72FA9FEF-0B63-4624-A3DF-80377A68E7F8}" type="parTrans" cxnId="{B4D347E8-71C8-49AF-A667-A0F3FB2F237B}">
      <dgm:prSet/>
      <dgm:spPr/>
      <dgm:t>
        <a:bodyPr/>
        <a:lstStyle/>
        <a:p>
          <a:endParaRPr lang="en-US"/>
        </a:p>
      </dgm:t>
    </dgm:pt>
    <dgm:pt modelId="{A5375820-B252-4734-8CB4-3432FB1F6C6E}" type="sibTrans" cxnId="{B4D347E8-71C8-49AF-A667-A0F3FB2F237B}">
      <dgm:prSet/>
      <dgm:spPr/>
      <dgm:t>
        <a:bodyPr/>
        <a:lstStyle/>
        <a:p>
          <a:endParaRPr lang="en-US"/>
        </a:p>
      </dgm:t>
    </dgm:pt>
    <dgm:pt modelId="{04D51A29-E596-405D-9313-31ECF662A2D8}" type="pres">
      <dgm:prSet presAssocID="{B8C3A40D-8637-464A-88D7-E3604C25436C}" presName="Name0" presStyleCnt="0">
        <dgm:presLayoutVars>
          <dgm:dir/>
          <dgm:resizeHandles val="exact"/>
        </dgm:presLayoutVars>
      </dgm:prSet>
      <dgm:spPr/>
    </dgm:pt>
    <dgm:pt modelId="{B02BD7F9-E3B4-41ED-AF6A-163A5194422D}" type="pres">
      <dgm:prSet presAssocID="{B8C3A40D-8637-464A-88D7-E3604C25436C}" presName="bkgdShp" presStyleLbl="alignAccFollowNode1" presStyleIdx="0" presStyleCnt="1" custScaleY="73310" custLinFactNeighborX="472" custLinFactNeighborY="10473"/>
      <dgm:spPr/>
    </dgm:pt>
    <dgm:pt modelId="{637B7EFF-7B13-4AC8-A491-DC068299CC1D}" type="pres">
      <dgm:prSet presAssocID="{B8C3A40D-8637-464A-88D7-E3604C25436C}" presName="linComp" presStyleCnt="0"/>
      <dgm:spPr/>
    </dgm:pt>
    <dgm:pt modelId="{0B9DF1B2-1F87-4EFA-8F51-7DAD1A143B79}" type="pres">
      <dgm:prSet presAssocID="{E63EEE9A-FAEF-4129-B746-BDE5E5F14233}" presName="compNode" presStyleCnt="0"/>
      <dgm:spPr/>
    </dgm:pt>
    <dgm:pt modelId="{38ABA85B-3D09-45D9-AB5E-FAE297C22EB8}" type="pres">
      <dgm:prSet presAssocID="{E63EEE9A-FAEF-4129-B746-BDE5E5F14233}" presName="node" presStyleLbl="node1" presStyleIdx="0" presStyleCnt="3">
        <dgm:presLayoutVars>
          <dgm:bulletEnabled val="1"/>
        </dgm:presLayoutVars>
      </dgm:prSet>
      <dgm:spPr/>
    </dgm:pt>
    <dgm:pt modelId="{D303BE09-AE56-4EC8-9AA4-C88B02705AF7}" type="pres">
      <dgm:prSet presAssocID="{E63EEE9A-FAEF-4129-B746-BDE5E5F14233}" presName="invisiNode" presStyleLbl="node1" presStyleIdx="0" presStyleCnt="3"/>
      <dgm:spPr/>
    </dgm:pt>
    <dgm:pt modelId="{3A301FEE-BBAF-4F33-BAE3-62868E03C589}" type="pres">
      <dgm:prSet presAssocID="{E63EEE9A-FAEF-4129-B746-BDE5E5F14233}" presName="imagNode" presStyleLbl="fgImgPlace1" presStyleIdx="0" presStyleCnt="3" custScaleX="84615" custScaleY="76569" custLinFactNeighborX="2143" custLinFactNeighborY="1342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7000" b="-17000"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D9BD603-B69D-4392-89A3-E68ABC0BD25C}" type="pres">
      <dgm:prSet presAssocID="{FE141496-1CC3-4A07-A4F8-44F923363EC6}" presName="sibTrans" presStyleLbl="sibTrans2D1" presStyleIdx="0" presStyleCnt="0"/>
      <dgm:spPr/>
    </dgm:pt>
    <dgm:pt modelId="{3C5D72D4-D9E3-4EE1-B5BD-F59B7E77EDBE}" type="pres">
      <dgm:prSet presAssocID="{16265970-D515-47AB-B079-46D4FCF1B831}" presName="compNode" presStyleCnt="0"/>
      <dgm:spPr/>
    </dgm:pt>
    <dgm:pt modelId="{3573B704-740B-4F7E-B556-C638BCE8F89F}" type="pres">
      <dgm:prSet presAssocID="{16265970-D515-47AB-B079-46D4FCF1B831}" presName="node" presStyleLbl="node1" presStyleIdx="1" presStyleCnt="3">
        <dgm:presLayoutVars>
          <dgm:bulletEnabled val="1"/>
        </dgm:presLayoutVars>
      </dgm:prSet>
      <dgm:spPr/>
    </dgm:pt>
    <dgm:pt modelId="{BD857031-826D-4D60-9B04-C025B6D3598C}" type="pres">
      <dgm:prSet presAssocID="{16265970-D515-47AB-B079-46D4FCF1B831}" presName="invisiNode" presStyleLbl="node1" presStyleIdx="1" presStyleCnt="3"/>
      <dgm:spPr/>
    </dgm:pt>
    <dgm:pt modelId="{99C26002-0C91-4E2D-802E-031A26E1E824}" type="pres">
      <dgm:prSet presAssocID="{16265970-D515-47AB-B079-46D4FCF1B831}" presName="imagNode" presStyleLbl="fgImgPlace1" presStyleIdx="1" presStyleCnt="3" custScaleX="92499" custScaleY="75722" custLinFactNeighborX="-1955" custLinFactNeighborY="1425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7000" b="-17000"/>
          </a:stretch>
        </a:blipFill>
      </dgm:spPr>
      <dgm:extLst>
        <a:ext uri="{E40237B7-FDA0-4F09-8148-C483321AD2D9}">
          <dgm14:cNvPr xmlns:dgm14="http://schemas.microsoft.com/office/drawing/2010/diagram" id="0" name="" descr="Single gear"/>
        </a:ext>
      </dgm:extLst>
    </dgm:pt>
    <dgm:pt modelId="{8D1585AC-B2CF-47A5-AC58-2932591F954B}" type="pres">
      <dgm:prSet presAssocID="{F24C7299-5B46-4796-A19D-BE15A7731D0C}" presName="sibTrans" presStyleLbl="sibTrans2D1" presStyleIdx="0" presStyleCnt="0"/>
      <dgm:spPr/>
    </dgm:pt>
    <dgm:pt modelId="{3CC7F65A-C8A4-4632-AD3E-EE3203D85908}" type="pres">
      <dgm:prSet presAssocID="{C7692358-C153-4291-83F5-D4138C184355}" presName="compNode" presStyleCnt="0"/>
      <dgm:spPr/>
    </dgm:pt>
    <dgm:pt modelId="{9CC76AF6-4B16-4393-AC3E-DA4E6F84DFD5}" type="pres">
      <dgm:prSet presAssocID="{C7692358-C153-4291-83F5-D4138C184355}" presName="node" presStyleLbl="node1" presStyleIdx="2" presStyleCnt="3">
        <dgm:presLayoutVars>
          <dgm:bulletEnabled val="1"/>
        </dgm:presLayoutVars>
      </dgm:prSet>
      <dgm:spPr/>
    </dgm:pt>
    <dgm:pt modelId="{1D3EBF66-FEDA-4E68-9F5D-FB91D9AE59EF}" type="pres">
      <dgm:prSet presAssocID="{C7692358-C153-4291-83F5-D4138C184355}" presName="invisiNode" presStyleLbl="node1" presStyleIdx="2" presStyleCnt="3"/>
      <dgm:spPr/>
    </dgm:pt>
    <dgm:pt modelId="{4B9F3C76-C1BF-418A-BF9C-9910A68344CD}" type="pres">
      <dgm:prSet presAssocID="{C7692358-C153-4291-83F5-D4138C184355}" presName="imagNode" presStyleLbl="fgImgPlace1" presStyleIdx="2" presStyleCnt="3" custScaleX="78632" custScaleY="65917" custLinFactNeighborX="2679" custLinFactNeighborY="1415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7000" b="-17000"/>
          </a:stretch>
        </a:blipFill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</dgm:ptLst>
  <dgm:cxnLst>
    <dgm:cxn modelId="{C0F60F09-8599-4217-8150-64C09AD3E1DE}" type="presOf" srcId="{E63EEE9A-FAEF-4129-B746-BDE5E5F14233}" destId="{38ABA85B-3D09-45D9-AB5E-FAE297C22EB8}" srcOrd="0" destOrd="0" presId="urn:microsoft.com/office/officeart/2005/8/layout/pList2"/>
    <dgm:cxn modelId="{7869580C-FE95-49E1-831C-67140B6ECB5E}" type="presOf" srcId="{B8C3A40D-8637-464A-88D7-E3604C25436C}" destId="{04D51A29-E596-405D-9313-31ECF662A2D8}" srcOrd="0" destOrd="0" presId="urn:microsoft.com/office/officeart/2005/8/layout/pList2"/>
    <dgm:cxn modelId="{1ADB901A-C483-49F4-B5F3-5194E0133E7F}" type="presOf" srcId="{C7692358-C153-4291-83F5-D4138C184355}" destId="{9CC76AF6-4B16-4393-AC3E-DA4E6F84DFD5}" srcOrd="0" destOrd="0" presId="urn:microsoft.com/office/officeart/2005/8/layout/pList2"/>
    <dgm:cxn modelId="{39952F23-9811-4A8F-A2A8-4CF310880793}" srcId="{B8C3A40D-8637-464A-88D7-E3604C25436C}" destId="{16265970-D515-47AB-B079-46D4FCF1B831}" srcOrd="1" destOrd="0" parTransId="{7C330154-D17A-4080-926A-0F9D68A7B875}" sibTransId="{F24C7299-5B46-4796-A19D-BE15A7731D0C}"/>
    <dgm:cxn modelId="{9B120191-B610-4668-B836-4335A2599B94}" type="presOf" srcId="{FE141496-1CC3-4A07-A4F8-44F923363EC6}" destId="{0D9BD603-B69D-4392-89A3-E68ABC0BD25C}" srcOrd="0" destOrd="0" presId="urn:microsoft.com/office/officeart/2005/8/layout/pList2"/>
    <dgm:cxn modelId="{DC0A1EA5-43FE-4DF8-8304-E89396CE8F9D}" type="presOf" srcId="{F24C7299-5B46-4796-A19D-BE15A7731D0C}" destId="{8D1585AC-B2CF-47A5-AC58-2932591F954B}" srcOrd="0" destOrd="0" presId="urn:microsoft.com/office/officeart/2005/8/layout/pList2"/>
    <dgm:cxn modelId="{A3D1B8A6-7901-4A81-84A5-D677F4BC9D51}" type="presOf" srcId="{16265970-D515-47AB-B079-46D4FCF1B831}" destId="{3573B704-740B-4F7E-B556-C638BCE8F89F}" srcOrd="0" destOrd="0" presId="urn:microsoft.com/office/officeart/2005/8/layout/pList2"/>
    <dgm:cxn modelId="{59565AC0-7848-419F-88D5-DE561B7C60E8}" srcId="{B8C3A40D-8637-464A-88D7-E3604C25436C}" destId="{E63EEE9A-FAEF-4129-B746-BDE5E5F14233}" srcOrd="0" destOrd="0" parTransId="{7CFAE603-2F9B-41C6-9A2D-67B82B0745F2}" sibTransId="{FE141496-1CC3-4A07-A4F8-44F923363EC6}"/>
    <dgm:cxn modelId="{B4D347E8-71C8-49AF-A667-A0F3FB2F237B}" srcId="{B8C3A40D-8637-464A-88D7-E3604C25436C}" destId="{C7692358-C153-4291-83F5-D4138C184355}" srcOrd="2" destOrd="0" parTransId="{72FA9FEF-0B63-4624-A3DF-80377A68E7F8}" sibTransId="{A5375820-B252-4734-8CB4-3432FB1F6C6E}"/>
    <dgm:cxn modelId="{1B36E7B6-F51B-4E7C-80AC-9F059EB0B72F}" type="presParOf" srcId="{04D51A29-E596-405D-9313-31ECF662A2D8}" destId="{B02BD7F9-E3B4-41ED-AF6A-163A5194422D}" srcOrd="0" destOrd="0" presId="urn:microsoft.com/office/officeart/2005/8/layout/pList2"/>
    <dgm:cxn modelId="{D2A1124E-174B-426C-A9A8-51E65987B40E}" type="presParOf" srcId="{04D51A29-E596-405D-9313-31ECF662A2D8}" destId="{637B7EFF-7B13-4AC8-A491-DC068299CC1D}" srcOrd="1" destOrd="0" presId="urn:microsoft.com/office/officeart/2005/8/layout/pList2"/>
    <dgm:cxn modelId="{E35080E7-34B8-4E46-B2EF-9B67843F6DC3}" type="presParOf" srcId="{637B7EFF-7B13-4AC8-A491-DC068299CC1D}" destId="{0B9DF1B2-1F87-4EFA-8F51-7DAD1A143B79}" srcOrd="0" destOrd="0" presId="urn:microsoft.com/office/officeart/2005/8/layout/pList2"/>
    <dgm:cxn modelId="{70AD870B-E274-4A35-BFE8-2D4D76BF79CC}" type="presParOf" srcId="{0B9DF1B2-1F87-4EFA-8F51-7DAD1A143B79}" destId="{38ABA85B-3D09-45D9-AB5E-FAE297C22EB8}" srcOrd="0" destOrd="0" presId="urn:microsoft.com/office/officeart/2005/8/layout/pList2"/>
    <dgm:cxn modelId="{8A1BF16E-B1E1-46FD-A494-8DE307B98D81}" type="presParOf" srcId="{0B9DF1B2-1F87-4EFA-8F51-7DAD1A143B79}" destId="{D303BE09-AE56-4EC8-9AA4-C88B02705AF7}" srcOrd="1" destOrd="0" presId="urn:microsoft.com/office/officeart/2005/8/layout/pList2"/>
    <dgm:cxn modelId="{25A435D9-EE5B-4862-A1E3-ECF123A5749B}" type="presParOf" srcId="{0B9DF1B2-1F87-4EFA-8F51-7DAD1A143B79}" destId="{3A301FEE-BBAF-4F33-BAE3-62868E03C589}" srcOrd="2" destOrd="0" presId="urn:microsoft.com/office/officeart/2005/8/layout/pList2"/>
    <dgm:cxn modelId="{36DEB27D-B3E3-493D-8360-D319EC639736}" type="presParOf" srcId="{637B7EFF-7B13-4AC8-A491-DC068299CC1D}" destId="{0D9BD603-B69D-4392-89A3-E68ABC0BD25C}" srcOrd="1" destOrd="0" presId="urn:microsoft.com/office/officeart/2005/8/layout/pList2"/>
    <dgm:cxn modelId="{89A06750-E953-41A3-8EC8-3DD6DC721129}" type="presParOf" srcId="{637B7EFF-7B13-4AC8-A491-DC068299CC1D}" destId="{3C5D72D4-D9E3-4EE1-B5BD-F59B7E77EDBE}" srcOrd="2" destOrd="0" presId="urn:microsoft.com/office/officeart/2005/8/layout/pList2"/>
    <dgm:cxn modelId="{C14DB674-03D0-4072-9883-E63375BFAA9E}" type="presParOf" srcId="{3C5D72D4-D9E3-4EE1-B5BD-F59B7E77EDBE}" destId="{3573B704-740B-4F7E-B556-C638BCE8F89F}" srcOrd="0" destOrd="0" presId="urn:microsoft.com/office/officeart/2005/8/layout/pList2"/>
    <dgm:cxn modelId="{DB7B8A74-7D28-4CC8-BC73-C6EEB3E85566}" type="presParOf" srcId="{3C5D72D4-D9E3-4EE1-B5BD-F59B7E77EDBE}" destId="{BD857031-826D-4D60-9B04-C025B6D3598C}" srcOrd="1" destOrd="0" presId="urn:microsoft.com/office/officeart/2005/8/layout/pList2"/>
    <dgm:cxn modelId="{D363FB38-7B98-411C-9C8B-A69ED7544C18}" type="presParOf" srcId="{3C5D72D4-D9E3-4EE1-B5BD-F59B7E77EDBE}" destId="{99C26002-0C91-4E2D-802E-031A26E1E824}" srcOrd="2" destOrd="0" presId="urn:microsoft.com/office/officeart/2005/8/layout/pList2"/>
    <dgm:cxn modelId="{00B9D704-ADA7-402B-AFA4-90D03D7AA54C}" type="presParOf" srcId="{637B7EFF-7B13-4AC8-A491-DC068299CC1D}" destId="{8D1585AC-B2CF-47A5-AC58-2932591F954B}" srcOrd="3" destOrd="0" presId="urn:microsoft.com/office/officeart/2005/8/layout/pList2"/>
    <dgm:cxn modelId="{8A0B614F-C63C-4D55-B362-D9644CE82152}" type="presParOf" srcId="{637B7EFF-7B13-4AC8-A491-DC068299CC1D}" destId="{3CC7F65A-C8A4-4632-AD3E-EE3203D85908}" srcOrd="4" destOrd="0" presId="urn:microsoft.com/office/officeart/2005/8/layout/pList2"/>
    <dgm:cxn modelId="{052A1153-3EAC-4ED6-93A6-40DC5A5D03EA}" type="presParOf" srcId="{3CC7F65A-C8A4-4632-AD3E-EE3203D85908}" destId="{9CC76AF6-4B16-4393-AC3E-DA4E6F84DFD5}" srcOrd="0" destOrd="0" presId="urn:microsoft.com/office/officeart/2005/8/layout/pList2"/>
    <dgm:cxn modelId="{FECC25D7-2601-4C29-803D-9E7E4CCF3063}" type="presParOf" srcId="{3CC7F65A-C8A4-4632-AD3E-EE3203D85908}" destId="{1D3EBF66-FEDA-4E68-9F5D-FB91D9AE59EF}" srcOrd="1" destOrd="0" presId="urn:microsoft.com/office/officeart/2005/8/layout/pList2"/>
    <dgm:cxn modelId="{AAA3A360-0EFE-4599-A260-1DB1AEC2F390}" type="presParOf" srcId="{3CC7F65A-C8A4-4632-AD3E-EE3203D85908}" destId="{4B9F3C76-C1BF-418A-BF9C-9910A68344C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353FCB5-41E1-4288-9ADD-BD2FCFF02D93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61DCA9-AEA3-4C8F-A2D4-AE8AA04E05D8}">
      <dgm:prSet phldrT="[Text]" custT="1"/>
      <dgm:spPr/>
      <dgm:t>
        <a:bodyPr/>
        <a:lstStyle/>
        <a:p>
          <a:r>
            <a:rPr lang="vi-VN" sz="1800" b="1" dirty="0">
              <a:solidFill>
                <a:schemeClr val="accent3">
                  <a:lumMod val="20000"/>
                  <a:lumOff val="80000"/>
                </a:schemeClr>
              </a:solidFill>
            </a:rPr>
            <a:t>CƠ HỘI TẠO DÒNG TIỀN </a:t>
          </a:r>
          <a:endParaRPr lang="en-US" sz="1800" b="1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4C4A1825-64C9-41D7-B6E1-5B18DED47636}" type="parTrans" cxnId="{82656D57-3A74-4122-9AE5-726178FAB310}">
      <dgm:prSet/>
      <dgm:spPr/>
      <dgm:t>
        <a:bodyPr/>
        <a:lstStyle/>
        <a:p>
          <a:endParaRPr lang="en-US"/>
        </a:p>
      </dgm:t>
    </dgm:pt>
    <dgm:pt modelId="{602FADCB-AA9E-430F-8424-8915DE8CB240}" type="sibTrans" cxnId="{82656D57-3A74-4122-9AE5-726178FAB310}">
      <dgm:prSet/>
      <dgm:spPr/>
      <dgm:t>
        <a:bodyPr/>
        <a:lstStyle/>
        <a:p>
          <a:endParaRPr lang="en-US"/>
        </a:p>
      </dgm:t>
    </dgm:pt>
    <dgm:pt modelId="{0BF2F758-842C-4A84-9AA2-477348A3055D}">
      <dgm:prSet phldrT="[Text]"/>
      <dgm:spPr/>
      <dgm:t>
        <a:bodyPr/>
        <a:lstStyle/>
        <a:p>
          <a:r>
            <a:rPr lang="vi-VN" b="1" dirty="0"/>
            <a:t>1</a:t>
          </a:r>
        </a:p>
        <a:p>
          <a:r>
            <a:rPr lang="vi-VN" b="1" dirty="0"/>
            <a:t> KHÔNG GIỚI HẠN THU NHẬP</a:t>
          </a:r>
          <a:endParaRPr lang="en-US" b="1" dirty="0"/>
        </a:p>
      </dgm:t>
    </dgm:pt>
    <dgm:pt modelId="{67222689-C23E-4165-8C6A-034260AA0D6F}" type="parTrans" cxnId="{5FE5E728-CF80-4F12-8465-58EB6E1D5A44}">
      <dgm:prSet/>
      <dgm:spPr/>
      <dgm:t>
        <a:bodyPr/>
        <a:lstStyle/>
        <a:p>
          <a:endParaRPr lang="en-US"/>
        </a:p>
      </dgm:t>
    </dgm:pt>
    <dgm:pt modelId="{BC3FC11B-207F-4FFB-B8AB-B187B8837274}" type="sibTrans" cxnId="{5FE5E728-CF80-4F12-8465-58EB6E1D5A44}">
      <dgm:prSet/>
      <dgm:spPr/>
      <dgm:t>
        <a:bodyPr/>
        <a:lstStyle/>
        <a:p>
          <a:endParaRPr lang="en-US"/>
        </a:p>
      </dgm:t>
    </dgm:pt>
    <dgm:pt modelId="{74360A10-4B5F-415B-AAE7-2BE249C4CCF3}">
      <dgm:prSet phldrT="[Text]"/>
      <dgm:spPr/>
      <dgm:t>
        <a:bodyPr/>
        <a:lstStyle/>
        <a:p>
          <a:r>
            <a:rPr lang="vi-VN" b="1" dirty="0"/>
            <a:t>2</a:t>
          </a:r>
        </a:p>
        <a:p>
          <a:r>
            <a:rPr lang="vi-VN" b="1" dirty="0"/>
            <a:t>ĐÚNG XU THẾ </a:t>
          </a:r>
          <a:endParaRPr lang="en-US" b="1" dirty="0"/>
        </a:p>
      </dgm:t>
    </dgm:pt>
    <dgm:pt modelId="{9860F20F-6FBC-4E08-A4C7-24B4541E4E4D}" type="parTrans" cxnId="{9F95A3CE-75EF-4F66-9021-0D6C7C012B78}">
      <dgm:prSet/>
      <dgm:spPr/>
      <dgm:t>
        <a:bodyPr/>
        <a:lstStyle/>
        <a:p>
          <a:endParaRPr lang="en-US"/>
        </a:p>
      </dgm:t>
    </dgm:pt>
    <dgm:pt modelId="{9A5EFB63-76F9-4000-9D76-EFF3029E275E}" type="sibTrans" cxnId="{9F95A3CE-75EF-4F66-9021-0D6C7C012B78}">
      <dgm:prSet/>
      <dgm:spPr/>
      <dgm:t>
        <a:bodyPr/>
        <a:lstStyle/>
        <a:p>
          <a:endParaRPr lang="en-US"/>
        </a:p>
      </dgm:t>
    </dgm:pt>
    <dgm:pt modelId="{226C1944-1502-4400-8549-40C1C0434898}">
      <dgm:prSet phldrT="[Text]"/>
      <dgm:spPr/>
      <dgm:t>
        <a:bodyPr/>
        <a:lstStyle/>
        <a:p>
          <a:r>
            <a:rPr lang="vi-VN" b="1" dirty="0"/>
            <a:t>3</a:t>
          </a:r>
        </a:p>
        <a:p>
          <a:r>
            <a:rPr lang="vi-VN" b="1" dirty="0"/>
            <a:t>ĐÚNG MÔ HÌNH KD CHUỖI </a:t>
          </a:r>
          <a:endParaRPr lang="en-US" b="1" dirty="0"/>
        </a:p>
      </dgm:t>
    </dgm:pt>
    <dgm:pt modelId="{D903C05C-AECC-42E4-8FFB-A37D3AE5117D}" type="parTrans" cxnId="{766F85C1-D567-4A0F-B622-DD60D1D196E9}">
      <dgm:prSet/>
      <dgm:spPr/>
      <dgm:t>
        <a:bodyPr/>
        <a:lstStyle/>
        <a:p>
          <a:endParaRPr lang="en-US"/>
        </a:p>
      </dgm:t>
    </dgm:pt>
    <dgm:pt modelId="{E41F087B-8AEB-48E9-A3EB-76237E1085FB}" type="sibTrans" cxnId="{766F85C1-D567-4A0F-B622-DD60D1D196E9}">
      <dgm:prSet/>
      <dgm:spPr/>
      <dgm:t>
        <a:bodyPr/>
        <a:lstStyle/>
        <a:p>
          <a:endParaRPr lang="en-US"/>
        </a:p>
      </dgm:t>
    </dgm:pt>
    <dgm:pt modelId="{79223F89-0EC2-461C-9471-0A5C762654C5}">
      <dgm:prSet phldrT="[Text]"/>
      <dgm:spPr/>
      <dgm:t>
        <a:bodyPr/>
        <a:lstStyle/>
        <a:p>
          <a:r>
            <a:rPr lang="vi-VN" b="1" dirty="0"/>
            <a:t>4 </a:t>
          </a:r>
        </a:p>
        <a:p>
          <a:r>
            <a:rPr lang="vi-VN" b="1" dirty="0"/>
            <a:t>ĐÚNG DÒNG TIỀN </a:t>
          </a:r>
          <a:endParaRPr lang="en-US" b="1" dirty="0"/>
        </a:p>
      </dgm:t>
    </dgm:pt>
    <dgm:pt modelId="{4FD76872-B425-4634-8AD9-479621D760C5}" type="parTrans" cxnId="{2214A89B-7C70-466C-95FE-B34F2CCE6A39}">
      <dgm:prSet/>
      <dgm:spPr/>
      <dgm:t>
        <a:bodyPr/>
        <a:lstStyle/>
        <a:p>
          <a:endParaRPr lang="en-US"/>
        </a:p>
      </dgm:t>
    </dgm:pt>
    <dgm:pt modelId="{36F0D09C-E5BF-42C0-B01F-43DD632E1DD5}" type="sibTrans" cxnId="{2214A89B-7C70-466C-95FE-B34F2CCE6A39}">
      <dgm:prSet/>
      <dgm:spPr/>
      <dgm:t>
        <a:bodyPr/>
        <a:lstStyle/>
        <a:p>
          <a:endParaRPr lang="en-US"/>
        </a:p>
      </dgm:t>
    </dgm:pt>
    <dgm:pt modelId="{9C32D625-8903-4530-B71E-DF9FD6109BC9}">
      <dgm:prSet phldrT="[Text]"/>
      <dgm:spPr/>
      <dgm:t>
        <a:bodyPr/>
        <a:lstStyle/>
        <a:p>
          <a:endParaRPr lang="en-US" b="1" dirty="0"/>
        </a:p>
      </dgm:t>
    </dgm:pt>
    <dgm:pt modelId="{7EC3BB54-98D8-464B-A309-E8D77621065B}" type="parTrans" cxnId="{ACA31238-FFAB-4E70-994E-B01DB3B25C2D}">
      <dgm:prSet/>
      <dgm:spPr/>
      <dgm:t>
        <a:bodyPr/>
        <a:lstStyle/>
        <a:p>
          <a:endParaRPr lang="en-US"/>
        </a:p>
      </dgm:t>
    </dgm:pt>
    <dgm:pt modelId="{4690FE2C-057E-442D-A9FA-256F458C9E00}" type="sibTrans" cxnId="{ACA31238-FFAB-4E70-994E-B01DB3B25C2D}">
      <dgm:prSet/>
      <dgm:spPr/>
      <dgm:t>
        <a:bodyPr/>
        <a:lstStyle/>
        <a:p>
          <a:endParaRPr lang="en-US"/>
        </a:p>
      </dgm:t>
    </dgm:pt>
    <dgm:pt modelId="{46D99F26-45D5-4BEA-893A-05E475941A80}" type="pres">
      <dgm:prSet presAssocID="{A353FCB5-41E1-4288-9ADD-BD2FCFF02D9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4B9587E-83B9-4F47-A2CE-A421E94AA5A8}" type="pres">
      <dgm:prSet presAssocID="{DC61DCA9-AEA3-4C8F-A2D4-AE8AA04E05D8}" presName="centerShape" presStyleLbl="node0" presStyleIdx="0" presStyleCnt="1"/>
      <dgm:spPr/>
    </dgm:pt>
    <dgm:pt modelId="{31CE2E6E-67EC-4C59-8842-49CDD8DC0DCB}" type="pres">
      <dgm:prSet presAssocID="{0BF2F758-842C-4A84-9AA2-477348A3055D}" presName="node" presStyleLbl="node1" presStyleIdx="0" presStyleCnt="4" custScaleX="97194" custRadScaleRad="100000" custRadScaleInc="-104">
        <dgm:presLayoutVars>
          <dgm:bulletEnabled val="1"/>
        </dgm:presLayoutVars>
      </dgm:prSet>
      <dgm:spPr/>
    </dgm:pt>
    <dgm:pt modelId="{771048F9-2AF9-4E21-9C2C-13E1DAEFDF63}" type="pres">
      <dgm:prSet presAssocID="{0BF2F758-842C-4A84-9AA2-477348A3055D}" presName="dummy" presStyleCnt="0"/>
      <dgm:spPr/>
    </dgm:pt>
    <dgm:pt modelId="{F078F6EE-52AA-4DA0-9E2A-7D5A78EB051A}" type="pres">
      <dgm:prSet presAssocID="{BC3FC11B-207F-4FFB-B8AB-B187B8837274}" presName="sibTrans" presStyleLbl="sibTrans2D1" presStyleIdx="0" presStyleCnt="4"/>
      <dgm:spPr/>
    </dgm:pt>
    <dgm:pt modelId="{4FA849AA-3A02-4B9E-8CFC-DB591E31E8DA}" type="pres">
      <dgm:prSet presAssocID="{74360A10-4B5F-415B-AAE7-2BE249C4CCF3}" presName="node" presStyleLbl="node1" presStyleIdx="1" presStyleCnt="4" custRadScaleRad="97565">
        <dgm:presLayoutVars>
          <dgm:bulletEnabled val="1"/>
        </dgm:presLayoutVars>
      </dgm:prSet>
      <dgm:spPr/>
    </dgm:pt>
    <dgm:pt modelId="{D3A09987-D802-4D5A-8C03-8DB4D2BD3B1E}" type="pres">
      <dgm:prSet presAssocID="{74360A10-4B5F-415B-AAE7-2BE249C4CCF3}" presName="dummy" presStyleCnt="0"/>
      <dgm:spPr/>
    </dgm:pt>
    <dgm:pt modelId="{FE36BE3E-007E-4061-87F9-F825886ED0ED}" type="pres">
      <dgm:prSet presAssocID="{9A5EFB63-76F9-4000-9D76-EFF3029E275E}" presName="sibTrans" presStyleLbl="sibTrans2D1" presStyleIdx="1" presStyleCnt="4"/>
      <dgm:spPr/>
    </dgm:pt>
    <dgm:pt modelId="{C452C701-38A6-4E86-9AFB-611972C166EC}" type="pres">
      <dgm:prSet presAssocID="{226C1944-1502-4400-8549-40C1C0434898}" presName="node" presStyleLbl="node1" presStyleIdx="2" presStyleCnt="4">
        <dgm:presLayoutVars>
          <dgm:bulletEnabled val="1"/>
        </dgm:presLayoutVars>
      </dgm:prSet>
      <dgm:spPr/>
    </dgm:pt>
    <dgm:pt modelId="{778DF9F9-5D72-4DB7-B89D-6A3297DFF3A7}" type="pres">
      <dgm:prSet presAssocID="{226C1944-1502-4400-8549-40C1C0434898}" presName="dummy" presStyleCnt="0"/>
      <dgm:spPr/>
    </dgm:pt>
    <dgm:pt modelId="{9E1FC885-9F53-41B0-BC88-3179CCB055C5}" type="pres">
      <dgm:prSet presAssocID="{E41F087B-8AEB-48E9-A3EB-76237E1085FB}" presName="sibTrans" presStyleLbl="sibTrans2D1" presStyleIdx="2" presStyleCnt="4"/>
      <dgm:spPr/>
    </dgm:pt>
    <dgm:pt modelId="{70664734-03AC-45F3-8F7D-4F0B9D694E30}" type="pres">
      <dgm:prSet presAssocID="{79223F89-0EC2-461C-9471-0A5C762654C5}" presName="node" presStyleLbl="node1" presStyleIdx="3" presStyleCnt="4">
        <dgm:presLayoutVars>
          <dgm:bulletEnabled val="1"/>
        </dgm:presLayoutVars>
      </dgm:prSet>
      <dgm:spPr/>
    </dgm:pt>
    <dgm:pt modelId="{AB6930EA-14CB-48E9-9D39-27903BE8F77E}" type="pres">
      <dgm:prSet presAssocID="{79223F89-0EC2-461C-9471-0A5C762654C5}" presName="dummy" presStyleCnt="0"/>
      <dgm:spPr/>
    </dgm:pt>
    <dgm:pt modelId="{1374B914-8C4B-4F99-BB38-B618908390A9}" type="pres">
      <dgm:prSet presAssocID="{36F0D09C-E5BF-42C0-B01F-43DD632E1DD5}" presName="sibTrans" presStyleLbl="sibTrans2D1" presStyleIdx="3" presStyleCnt="4"/>
      <dgm:spPr/>
    </dgm:pt>
  </dgm:ptLst>
  <dgm:cxnLst>
    <dgm:cxn modelId="{055FBA1C-3E4A-4969-A767-7746412CDCA5}" type="presOf" srcId="{E41F087B-8AEB-48E9-A3EB-76237E1085FB}" destId="{9E1FC885-9F53-41B0-BC88-3179CCB055C5}" srcOrd="0" destOrd="0" presId="urn:microsoft.com/office/officeart/2005/8/layout/radial6"/>
    <dgm:cxn modelId="{78C7D623-0A49-4468-841B-C8D57FA54C4B}" type="presOf" srcId="{79223F89-0EC2-461C-9471-0A5C762654C5}" destId="{70664734-03AC-45F3-8F7D-4F0B9D694E30}" srcOrd="0" destOrd="0" presId="urn:microsoft.com/office/officeart/2005/8/layout/radial6"/>
    <dgm:cxn modelId="{5FE5E728-CF80-4F12-8465-58EB6E1D5A44}" srcId="{DC61DCA9-AEA3-4C8F-A2D4-AE8AA04E05D8}" destId="{0BF2F758-842C-4A84-9AA2-477348A3055D}" srcOrd="0" destOrd="0" parTransId="{67222689-C23E-4165-8C6A-034260AA0D6F}" sibTransId="{BC3FC11B-207F-4FFB-B8AB-B187B8837274}"/>
    <dgm:cxn modelId="{ACA31238-FFAB-4E70-994E-B01DB3B25C2D}" srcId="{A353FCB5-41E1-4288-9ADD-BD2FCFF02D93}" destId="{9C32D625-8903-4530-B71E-DF9FD6109BC9}" srcOrd="1" destOrd="0" parTransId="{7EC3BB54-98D8-464B-A309-E8D77621065B}" sibTransId="{4690FE2C-057E-442D-A9FA-256F458C9E00}"/>
    <dgm:cxn modelId="{91734740-BA76-48DD-8390-BE12620E0147}" type="presOf" srcId="{0BF2F758-842C-4A84-9AA2-477348A3055D}" destId="{31CE2E6E-67EC-4C59-8842-49CDD8DC0DCB}" srcOrd="0" destOrd="0" presId="urn:microsoft.com/office/officeart/2005/8/layout/radial6"/>
    <dgm:cxn modelId="{EB558A76-9C92-4881-BDC2-EE569871330A}" type="presOf" srcId="{74360A10-4B5F-415B-AAE7-2BE249C4CCF3}" destId="{4FA849AA-3A02-4B9E-8CFC-DB591E31E8DA}" srcOrd="0" destOrd="0" presId="urn:microsoft.com/office/officeart/2005/8/layout/radial6"/>
    <dgm:cxn modelId="{82656D57-3A74-4122-9AE5-726178FAB310}" srcId="{A353FCB5-41E1-4288-9ADD-BD2FCFF02D93}" destId="{DC61DCA9-AEA3-4C8F-A2D4-AE8AA04E05D8}" srcOrd="0" destOrd="0" parTransId="{4C4A1825-64C9-41D7-B6E1-5B18DED47636}" sibTransId="{602FADCB-AA9E-430F-8424-8915DE8CB240}"/>
    <dgm:cxn modelId="{76DA6199-0CE8-4003-A4A0-11375A638714}" type="presOf" srcId="{9A5EFB63-76F9-4000-9D76-EFF3029E275E}" destId="{FE36BE3E-007E-4061-87F9-F825886ED0ED}" srcOrd="0" destOrd="0" presId="urn:microsoft.com/office/officeart/2005/8/layout/radial6"/>
    <dgm:cxn modelId="{2214A89B-7C70-466C-95FE-B34F2CCE6A39}" srcId="{DC61DCA9-AEA3-4C8F-A2D4-AE8AA04E05D8}" destId="{79223F89-0EC2-461C-9471-0A5C762654C5}" srcOrd="3" destOrd="0" parTransId="{4FD76872-B425-4634-8AD9-479621D760C5}" sibTransId="{36F0D09C-E5BF-42C0-B01F-43DD632E1DD5}"/>
    <dgm:cxn modelId="{1A670AA3-23DE-4CCD-BDE0-AB6D2C10E63A}" type="presOf" srcId="{DC61DCA9-AEA3-4C8F-A2D4-AE8AA04E05D8}" destId="{04B9587E-83B9-4F47-A2CE-A421E94AA5A8}" srcOrd="0" destOrd="0" presId="urn:microsoft.com/office/officeart/2005/8/layout/radial6"/>
    <dgm:cxn modelId="{5855F8AF-974C-4FCA-8932-58BBBBCCBB4C}" type="presOf" srcId="{A353FCB5-41E1-4288-9ADD-BD2FCFF02D93}" destId="{46D99F26-45D5-4BEA-893A-05E475941A80}" srcOrd="0" destOrd="0" presId="urn:microsoft.com/office/officeart/2005/8/layout/radial6"/>
    <dgm:cxn modelId="{766F85C1-D567-4A0F-B622-DD60D1D196E9}" srcId="{DC61DCA9-AEA3-4C8F-A2D4-AE8AA04E05D8}" destId="{226C1944-1502-4400-8549-40C1C0434898}" srcOrd="2" destOrd="0" parTransId="{D903C05C-AECC-42E4-8FFB-A37D3AE5117D}" sibTransId="{E41F087B-8AEB-48E9-A3EB-76237E1085FB}"/>
    <dgm:cxn modelId="{FEE0DFCB-77BF-4C10-84E3-957C6B69BB12}" type="presOf" srcId="{226C1944-1502-4400-8549-40C1C0434898}" destId="{C452C701-38A6-4E86-9AFB-611972C166EC}" srcOrd="0" destOrd="0" presId="urn:microsoft.com/office/officeart/2005/8/layout/radial6"/>
    <dgm:cxn modelId="{9F95A3CE-75EF-4F66-9021-0D6C7C012B78}" srcId="{DC61DCA9-AEA3-4C8F-A2D4-AE8AA04E05D8}" destId="{74360A10-4B5F-415B-AAE7-2BE249C4CCF3}" srcOrd="1" destOrd="0" parTransId="{9860F20F-6FBC-4E08-A4C7-24B4541E4E4D}" sibTransId="{9A5EFB63-76F9-4000-9D76-EFF3029E275E}"/>
    <dgm:cxn modelId="{18A290DF-338E-4EE7-B1F1-2D4CFBAD5ED7}" type="presOf" srcId="{BC3FC11B-207F-4FFB-B8AB-B187B8837274}" destId="{F078F6EE-52AA-4DA0-9E2A-7D5A78EB051A}" srcOrd="0" destOrd="0" presId="urn:microsoft.com/office/officeart/2005/8/layout/radial6"/>
    <dgm:cxn modelId="{25DBF7FB-B07E-4E1F-8798-3A59A9EC08AD}" type="presOf" srcId="{36F0D09C-E5BF-42C0-B01F-43DD632E1DD5}" destId="{1374B914-8C4B-4F99-BB38-B618908390A9}" srcOrd="0" destOrd="0" presId="urn:microsoft.com/office/officeart/2005/8/layout/radial6"/>
    <dgm:cxn modelId="{230A5267-2636-4EB3-94FE-5E15BD325012}" type="presParOf" srcId="{46D99F26-45D5-4BEA-893A-05E475941A80}" destId="{04B9587E-83B9-4F47-A2CE-A421E94AA5A8}" srcOrd="0" destOrd="0" presId="urn:microsoft.com/office/officeart/2005/8/layout/radial6"/>
    <dgm:cxn modelId="{376CA0D6-8557-4124-8B4E-86F03511F8E9}" type="presParOf" srcId="{46D99F26-45D5-4BEA-893A-05E475941A80}" destId="{31CE2E6E-67EC-4C59-8842-49CDD8DC0DCB}" srcOrd="1" destOrd="0" presId="urn:microsoft.com/office/officeart/2005/8/layout/radial6"/>
    <dgm:cxn modelId="{DDDBF56C-D257-431A-8B4C-B717AB0185F0}" type="presParOf" srcId="{46D99F26-45D5-4BEA-893A-05E475941A80}" destId="{771048F9-2AF9-4E21-9C2C-13E1DAEFDF63}" srcOrd="2" destOrd="0" presId="urn:microsoft.com/office/officeart/2005/8/layout/radial6"/>
    <dgm:cxn modelId="{80BAF261-9B1D-4E20-9FB3-79EE34949D3C}" type="presParOf" srcId="{46D99F26-45D5-4BEA-893A-05E475941A80}" destId="{F078F6EE-52AA-4DA0-9E2A-7D5A78EB051A}" srcOrd="3" destOrd="0" presId="urn:microsoft.com/office/officeart/2005/8/layout/radial6"/>
    <dgm:cxn modelId="{A31EA24E-B161-4CA3-B65A-00D883168399}" type="presParOf" srcId="{46D99F26-45D5-4BEA-893A-05E475941A80}" destId="{4FA849AA-3A02-4B9E-8CFC-DB591E31E8DA}" srcOrd="4" destOrd="0" presId="urn:microsoft.com/office/officeart/2005/8/layout/radial6"/>
    <dgm:cxn modelId="{2810F48A-3DC5-4DAC-B8AC-DB2CA66675C9}" type="presParOf" srcId="{46D99F26-45D5-4BEA-893A-05E475941A80}" destId="{D3A09987-D802-4D5A-8C03-8DB4D2BD3B1E}" srcOrd="5" destOrd="0" presId="urn:microsoft.com/office/officeart/2005/8/layout/radial6"/>
    <dgm:cxn modelId="{EFEB1255-4CEF-473E-9987-FB0DB3EC350A}" type="presParOf" srcId="{46D99F26-45D5-4BEA-893A-05E475941A80}" destId="{FE36BE3E-007E-4061-87F9-F825886ED0ED}" srcOrd="6" destOrd="0" presId="urn:microsoft.com/office/officeart/2005/8/layout/radial6"/>
    <dgm:cxn modelId="{AA47DEAC-D6F5-463D-A480-7AA6922DD661}" type="presParOf" srcId="{46D99F26-45D5-4BEA-893A-05E475941A80}" destId="{C452C701-38A6-4E86-9AFB-611972C166EC}" srcOrd="7" destOrd="0" presId="urn:microsoft.com/office/officeart/2005/8/layout/radial6"/>
    <dgm:cxn modelId="{B51E001A-B3EF-422A-8205-FA837A741C8D}" type="presParOf" srcId="{46D99F26-45D5-4BEA-893A-05E475941A80}" destId="{778DF9F9-5D72-4DB7-B89D-6A3297DFF3A7}" srcOrd="8" destOrd="0" presId="urn:microsoft.com/office/officeart/2005/8/layout/radial6"/>
    <dgm:cxn modelId="{2605E15C-7381-41D1-BE4B-380DF28EFAFE}" type="presParOf" srcId="{46D99F26-45D5-4BEA-893A-05E475941A80}" destId="{9E1FC885-9F53-41B0-BC88-3179CCB055C5}" srcOrd="9" destOrd="0" presId="urn:microsoft.com/office/officeart/2005/8/layout/radial6"/>
    <dgm:cxn modelId="{3EE43DB9-4BAE-4C59-9732-95114849A159}" type="presParOf" srcId="{46D99F26-45D5-4BEA-893A-05E475941A80}" destId="{70664734-03AC-45F3-8F7D-4F0B9D694E30}" srcOrd="10" destOrd="0" presId="urn:microsoft.com/office/officeart/2005/8/layout/radial6"/>
    <dgm:cxn modelId="{24B71378-AFFA-4D6E-B3DB-B0061F5658CD}" type="presParOf" srcId="{46D99F26-45D5-4BEA-893A-05E475941A80}" destId="{AB6930EA-14CB-48E9-9D39-27903BE8F77E}" srcOrd="11" destOrd="0" presId="urn:microsoft.com/office/officeart/2005/8/layout/radial6"/>
    <dgm:cxn modelId="{03C129E6-D250-4322-A72B-0CABAF921C10}" type="presParOf" srcId="{46D99F26-45D5-4BEA-893A-05E475941A80}" destId="{1374B914-8C4B-4F99-BB38-B618908390A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353FCB5-41E1-4288-9ADD-BD2FCFF02D93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61DCA9-AEA3-4C8F-A2D4-AE8AA04E05D8}">
      <dgm:prSet phldrT="[Text]"/>
      <dgm:spPr>
        <a:solidFill>
          <a:srgbClr val="00B050"/>
        </a:solidFill>
      </dgm:spPr>
      <dgm:t>
        <a:bodyPr/>
        <a:lstStyle/>
        <a:p>
          <a:r>
            <a:rPr lang="vi-VN" b="1" dirty="0">
              <a:solidFill>
                <a:schemeClr val="tx1"/>
              </a:solidFill>
            </a:rPr>
            <a:t>CƠ HỘI TẠO DÒNG TIỀN SẠCH </a:t>
          </a:r>
          <a:endParaRPr lang="en-US" b="1" dirty="0">
            <a:solidFill>
              <a:schemeClr val="tx1"/>
            </a:solidFill>
          </a:endParaRPr>
        </a:p>
      </dgm:t>
    </dgm:pt>
    <dgm:pt modelId="{4C4A1825-64C9-41D7-B6E1-5B18DED47636}" type="parTrans" cxnId="{82656D57-3A74-4122-9AE5-726178FAB310}">
      <dgm:prSet/>
      <dgm:spPr/>
      <dgm:t>
        <a:bodyPr/>
        <a:lstStyle/>
        <a:p>
          <a:endParaRPr lang="en-US"/>
        </a:p>
      </dgm:t>
    </dgm:pt>
    <dgm:pt modelId="{602FADCB-AA9E-430F-8424-8915DE8CB240}" type="sibTrans" cxnId="{82656D57-3A74-4122-9AE5-726178FAB310}">
      <dgm:prSet/>
      <dgm:spPr/>
      <dgm:t>
        <a:bodyPr/>
        <a:lstStyle/>
        <a:p>
          <a:endParaRPr lang="en-US"/>
        </a:p>
      </dgm:t>
    </dgm:pt>
    <dgm:pt modelId="{0BF2F758-842C-4A84-9AA2-477348A3055D}">
      <dgm:prSet phldrT="[Text]"/>
      <dgm:spPr>
        <a:solidFill>
          <a:srgbClr val="00B050"/>
        </a:solidFill>
      </dgm:spPr>
      <dgm:t>
        <a:bodyPr/>
        <a:lstStyle/>
        <a:p>
          <a:r>
            <a:rPr lang="vi-VN" b="1" dirty="0"/>
            <a:t>1</a:t>
          </a:r>
        </a:p>
        <a:p>
          <a:r>
            <a:rPr lang="vi-VN" b="1" dirty="0"/>
            <a:t> ĐÚNG PHÁP LUẬT</a:t>
          </a:r>
          <a:endParaRPr lang="en-US" b="1" dirty="0"/>
        </a:p>
      </dgm:t>
    </dgm:pt>
    <dgm:pt modelId="{67222689-C23E-4165-8C6A-034260AA0D6F}" type="parTrans" cxnId="{5FE5E728-CF80-4F12-8465-58EB6E1D5A44}">
      <dgm:prSet/>
      <dgm:spPr/>
      <dgm:t>
        <a:bodyPr/>
        <a:lstStyle/>
        <a:p>
          <a:endParaRPr lang="en-US"/>
        </a:p>
      </dgm:t>
    </dgm:pt>
    <dgm:pt modelId="{BC3FC11B-207F-4FFB-B8AB-B187B8837274}" type="sibTrans" cxnId="{5FE5E728-CF80-4F12-8465-58EB6E1D5A44}">
      <dgm:prSet/>
      <dgm:spPr/>
      <dgm:t>
        <a:bodyPr/>
        <a:lstStyle/>
        <a:p>
          <a:endParaRPr lang="en-US"/>
        </a:p>
      </dgm:t>
    </dgm:pt>
    <dgm:pt modelId="{74360A10-4B5F-415B-AAE7-2BE249C4CCF3}">
      <dgm:prSet phldrT="[Text]"/>
      <dgm:spPr>
        <a:solidFill>
          <a:srgbClr val="00B050"/>
        </a:solidFill>
      </dgm:spPr>
      <dgm:t>
        <a:bodyPr/>
        <a:lstStyle/>
        <a:p>
          <a:r>
            <a:rPr lang="vi-VN" b="1" dirty="0"/>
            <a:t>2</a:t>
          </a:r>
        </a:p>
        <a:p>
          <a:r>
            <a:rPr lang="vi-VN" b="1" dirty="0"/>
            <a:t>ĐÚNG LUẬT NHÂN QUẢ </a:t>
          </a:r>
          <a:endParaRPr lang="en-US" b="1" dirty="0"/>
        </a:p>
      </dgm:t>
    </dgm:pt>
    <dgm:pt modelId="{9860F20F-6FBC-4E08-A4C7-24B4541E4E4D}" type="parTrans" cxnId="{9F95A3CE-75EF-4F66-9021-0D6C7C012B78}">
      <dgm:prSet/>
      <dgm:spPr/>
      <dgm:t>
        <a:bodyPr/>
        <a:lstStyle/>
        <a:p>
          <a:endParaRPr lang="en-US"/>
        </a:p>
      </dgm:t>
    </dgm:pt>
    <dgm:pt modelId="{9A5EFB63-76F9-4000-9D76-EFF3029E275E}" type="sibTrans" cxnId="{9F95A3CE-75EF-4F66-9021-0D6C7C012B78}">
      <dgm:prSet/>
      <dgm:spPr/>
      <dgm:t>
        <a:bodyPr/>
        <a:lstStyle/>
        <a:p>
          <a:endParaRPr lang="en-US"/>
        </a:p>
      </dgm:t>
    </dgm:pt>
    <dgm:pt modelId="{226C1944-1502-4400-8549-40C1C0434898}">
      <dgm:prSet phldrT="[Text]"/>
      <dgm:spPr>
        <a:solidFill>
          <a:srgbClr val="00B050"/>
        </a:solidFill>
      </dgm:spPr>
      <dgm:t>
        <a:bodyPr/>
        <a:lstStyle/>
        <a:p>
          <a:r>
            <a:rPr lang="vi-VN" b="1" dirty="0"/>
            <a:t>3</a:t>
          </a:r>
        </a:p>
        <a:p>
          <a:r>
            <a:rPr lang="vi-VN" b="1" dirty="0"/>
            <a:t>ĐÚNG ĐẠO ĐỨC NGHỀ </a:t>
          </a:r>
          <a:endParaRPr lang="en-US" b="1" dirty="0"/>
        </a:p>
      </dgm:t>
    </dgm:pt>
    <dgm:pt modelId="{D903C05C-AECC-42E4-8FFB-A37D3AE5117D}" type="parTrans" cxnId="{766F85C1-D567-4A0F-B622-DD60D1D196E9}">
      <dgm:prSet/>
      <dgm:spPr/>
      <dgm:t>
        <a:bodyPr/>
        <a:lstStyle/>
        <a:p>
          <a:endParaRPr lang="en-US"/>
        </a:p>
      </dgm:t>
    </dgm:pt>
    <dgm:pt modelId="{E41F087B-8AEB-48E9-A3EB-76237E1085FB}" type="sibTrans" cxnId="{766F85C1-D567-4A0F-B622-DD60D1D196E9}">
      <dgm:prSet/>
      <dgm:spPr/>
      <dgm:t>
        <a:bodyPr/>
        <a:lstStyle/>
        <a:p>
          <a:endParaRPr lang="en-US"/>
        </a:p>
      </dgm:t>
    </dgm:pt>
    <dgm:pt modelId="{79223F89-0EC2-461C-9471-0A5C762654C5}">
      <dgm:prSet phldrT="[Text]"/>
      <dgm:spPr>
        <a:solidFill>
          <a:srgbClr val="00B050"/>
        </a:solidFill>
      </dgm:spPr>
      <dgm:t>
        <a:bodyPr/>
        <a:lstStyle/>
        <a:p>
          <a:r>
            <a:rPr lang="vi-VN" b="1" dirty="0"/>
            <a:t>4 </a:t>
          </a:r>
        </a:p>
        <a:p>
          <a:r>
            <a:rPr lang="vi-VN" b="1" dirty="0"/>
            <a:t>ĐÚNG SỨ MỆNH </a:t>
          </a:r>
        </a:p>
        <a:p>
          <a:r>
            <a:rPr lang="vi-VN" b="1" dirty="0"/>
            <a:t>XH</a:t>
          </a:r>
          <a:endParaRPr lang="en-US" b="1" dirty="0"/>
        </a:p>
      </dgm:t>
    </dgm:pt>
    <dgm:pt modelId="{4FD76872-B425-4634-8AD9-479621D760C5}" type="parTrans" cxnId="{2214A89B-7C70-466C-95FE-B34F2CCE6A39}">
      <dgm:prSet/>
      <dgm:spPr/>
      <dgm:t>
        <a:bodyPr/>
        <a:lstStyle/>
        <a:p>
          <a:endParaRPr lang="en-US"/>
        </a:p>
      </dgm:t>
    </dgm:pt>
    <dgm:pt modelId="{36F0D09C-E5BF-42C0-B01F-43DD632E1DD5}" type="sibTrans" cxnId="{2214A89B-7C70-466C-95FE-B34F2CCE6A39}">
      <dgm:prSet/>
      <dgm:spPr/>
      <dgm:t>
        <a:bodyPr/>
        <a:lstStyle/>
        <a:p>
          <a:endParaRPr lang="en-US"/>
        </a:p>
      </dgm:t>
    </dgm:pt>
    <dgm:pt modelId="{9C32D625-8903-4530-B71E-DF9FD6109BC9}">
      <dgm:prSet phldrT="[Text]"/>
      <dgm:spPr/>
      <dgm:t>
        <a:bodyPr/>
        <a:lstStyle/>
        <a:p>
          <a:endParaRPr lang="en-US" b="1" dirty="0"/>
        </a:p>
      </dgm:t>
    </dgm:pt>
    <dgm:pt modelId="{7EC3BB54-98D8-464B-A309-E8D77621065B}" type="parTrans" cxnId="{ACA31238-FFAB-4E70-994E-B01DB3B25C2D}">
      <dgm:prSet/>
      <dgm:spPr/>
      <dgm:t>
        <a:bodyPr/>
        <a:lstStyle/>
        <a:p>
          <a:endParaRPr lang="en-US"/>
        </a:p>
      </dgm:t>
    </dgm:pt>
    <dgm:pt modelId="{4690FE2C-057E-442D-A9FA-256F458C9E00}" type="sibTrans" cxnId="{ACA31238-FFAB-4E70-994E-B01DB3B25C2D}">
      <dgm:prSet/>
      <dgm:spPr/>
      <dgm:t>
        <a:bodyPr/>
        <a:lstStyle/>
        <a:p>
          <a:endParaRPr lang="en-US"/>
        </a:p>
      </dgm:t>
    </dgm:pt>
    <dgm:pt modelId="{2D690B31-2A17-4483-9A1A-4EC5871601E0}">
      <dgm:prSet phldrT="[Text]"/>
      <dgm:spPr>
        <a:solidFill>
          <a:srgbClr val="00B050"/>
        </a:solidFill>
      </dgm:spPr>
      <dgm:t>
        <a:bodyPr/>
        <a:lstStyle/>
        <a:p>
          <a:r>
            <a:rPr lang="vi-VN" b="1" dirty="0"/>
            <a:t>5</a:t>
          </a:r>
        </a:p>
        <a:p>
          <a:r>
            <a:rPr lang="vi-VN" b="1" dirty="0"/>
            <a:t> ĐÚNG MÔI TRƯỜNG TRỢ LỰC</a:t>
          </a:r>
        </a:p>
        <a:p>
          <a:r>
            <a:rPr lang="vi-VN" b="1" dirty="0"/>
            <a:t>90% TC</a:t>
          </a:r>
          <a:endParaRPr lang="en-US" b="1" dirty="0"/>
        </a:p>
      </dgm:t>
    </dgm:pt>
    <dgm:pt modelId="{C9B1FEB1-08E3-4A0C-AFA0-5C6E55393068}" type="parTrans" cxnId="{4FB3E2B7-D36A-4BA5-98F3-3307C29E3473}">
      <dgm:prSet/>
      <dgm:spPr/>
      <dgm:t>
        <a:bodyPr/>
        <a:lstStyle/>
        <a:p>
          <a:endParaRPr lang="en-US"/>
        </a:p>
      </dgm:t>
    </dgm:pt>
    <dgm:pt modelId="{F986C0F3-35B5-4306-9593-3BB157276FD4}" type="sibTrans" cxnId="{4FB3E2B7-D36A-4BA5-98F3-3307C29E3473}">
      <dgm:prSet/>
      <dgm:spPr/>
      <dgm:t>
        <a:bodyPr/>
        <a:lstStyle/>
        <a:p>
          <a:endParaRPr lang="en-US"/>
        </a:p>
      </dgm:t>
    </dgm:pt>
    <dgm:pt modelId="{46D99F26-45D5-4BEA-893A-05E475941A80}" type="pres">
      <dgm:prSet presAssocID="{A353FCB5-41E1-4288-9ADD-BD2FCFF02D9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4B9587E-83B9-4F47-A2CE-A421E94AA5A8}" type="pres">
      <dgm:prSet presAssocID="{DC61DCA9-AEA3-4C8F-A2D4-AE8AA04E05D8}" presName="centerShape" presStyleLbl="node0" presStyleIdx="0" presStyleCnt="1"/>
      <dgm:spPr/>
    </dgm:pt>
    <dgm:pt modelId="{31CE2E6E-67EC-4C59-8842-49CDD8DC0DCB}" type="pres">
      <dgm:prSet presAssocID="{0BF2F758-842C-4A84-9AA2-477348A3055D}" presName="node" presStyleLbl="node1" presStyleIdx="0" presStyleCnt="5" custScaleX="97194" custRadScaleRad="96042" custRadScaleInc="-2079">
        <dgm:presLayoutVars>
          <dgm:bulletEnabled val="1"/>
        </dgm:presLayoutVars>
      </dgm:prSet>
      <dgm:spPr/>
    </dgm:pt>
    <dgm:pt modelId="{771048F9-2AF9-4E21-9C2C-13E1DAEFDF63}" type="pres">
      <dgm:prSet presAssocID="{0BF2F758-842C-4A84-9AA2-477348A3055D}" presName="dummy" presStyleCnt="0"/>
      <dgm:spPr/>
    </dgm:pt>
    <dgm:pt modelId="{F078F6EE-52AA-4DA0-9E2A-7D5A78EB051A}" type="pres">
      <dgm:prSet presAssocID="{BC3FC11B-207F-4FFB-B8AB-B187B8837274}" presName="sibTrans" presStyleLbl="sibTrans2D1" presStyleIdx="0" presStyleCnt="5"/>
      <dgm:spPr/>
    </dgm:pt>
    <dgm:pt modelId="{4FA849AA-3A02-4B9E-8CFC-DB591E31E8DA}" type="pres">
      <dgm:prSet presAssocID="{74360A10-4B5F-415B-AAE7-2BE249C4CCF3}" presName="node" presStyleLbl="node1" presStyleIdx="1" presStyleCnt="5" custRadScaleRad="96650" custRadScaleInc="-1816">
        <dgm:presLayoutVars>
          <dgm:bulletEnabled val="1"/>
        </dgm:presLayoutVars>
      </dgm:prSet>
      <dgm:spPr/>
    </dgm:pt>
    <dgm:pt modelId="{D3A09987-D802-4D5A-8C03-8DB4D2BD3B1E}" type="pres">
      <dgm:prSet presAssocID="{74360A10-4B5F-415B-AAE7-2BE249C4CCF3}" presName="dummy" presStyleCnt="0"/>
      <dgm:spPr/>
    </dgm:pt>
    <dgm:pt modelId="{FE36BE3E-007E-4061-87F9-F825886ED0ED}" type="pres">
      <dgm:prSet presAssocID="{9A5EFB63-76F9-4000-9D76-EFF3029E275E}" presName="sibTrans" presStyleLbl="sibTrans2D1" presStyleIdx="1" presStyleCnt="5"/>
      <dgm:spPr/>
    </dgm:pt>
    <dgm:pt modelId="{C452C701-38A6-4E86-9AFB-611972C166EC}" type="pres">
      <dgm:prSet presAssocID="{226C1944-1502-4400-8549-40C1C0434898}" presName="node" presStyleLbl="node1" presStyleIdx="2" presStyleCnt="5">
        <dgm:presLayoutVars>
          <dgm:bulletEnabled val="1"/>
        </dgm:presLayoutVars>
      </dgm:prSet>
      <dgm:spPr/>
    </dgm:pt>
    <dgm:pt modelId="{778DF9F9-5D72-4DB7-B89D-6A3297DFF3A7}" type="pres">
      <dgm:prSet presAssocID="{226C1944-1502-4400-8549-40C1C0434898}" presName="dummy" presStyleCnt="0"/>
      <dgm:spPr/>
    </dgm:pt>
    <dgm:pt modelId="{9E1FC885-9F53-41B0-BC88-3179CCB055C5}" type="pres">
      <dgm:prSet presAssocID="{E41F087B-8AEB-48E9-A3EB-76237E1085FB}" presName="sibTrans" presStyleLbl="sibTrans2D1" presStyleIdx="2" presStyleCnt="5"/>
      <dgm:spPr/>
    </dgm:pt>
    <dgm:pt modelId="{70664734-03AC-45F3-8F7D-4F0B9D694E30}" type="pres">
      <dgm:prSet presAssocID="{79223F89-0EC2-461C-9471-0A5C762654C5}" presName="node" presStyleLbl="node1" presStyleIdx="3" presStyleCnt="5">
        <dgm:presLayoutVars>
          <dgm:bulletEnabled val="1"/>
        </dgm:presLayoutVars>
      </dgm:prSet>
      <dgm:spPr/>
    </dgm:pt>
    <dgm:pt modelId="{AB6930EA-14CB-48E9-9D39-27903BE8F77E}" type="pres">
      <dgm:prSet presAssocID="{79223F89-0EC2-461C-9471-0A5C762654C5}" presName="dummy" presStyleCnt="0"/>
      <dgm:spPr/>
    </dgm:pt>
    <dgm:pt modelId="{1374B914-8C4B-4F99-BB38-B618908390A9}" type="pres">
      <dgm:prSet presAssocID="{36F0D09C-E5BF-42C0-B01F-43DD632E1DD5}" presName="sibTrans" presStyleLbl="sibTrans2D1" presStyleIdx="3" presStyleCnt="5"/>
      <dgm:spPr/>
    </dgm:pt>
    <dgm:pt modelId="{E7E7B1D5-A496-485A-86D4-E471A362A082}" type="pres">
      <dgm:prSet presAssocID="{2D690B31-2A17-4483-9A1A-4EC5871601E0}" presName="node" presStyleLbl="node1" presStyleIdx="4" presStyleCnt="5">
        <dgm:presLayoutVars>
          <dgm:bulletEnabled val="1"/>
        </dgm:presLayoutVars>
      </dgm:prSet>
      <dgm:spPr/>
    </dgm:pt>
    <dgm:pt modelId="{EED15F8D-FC0C-4DD3-9370-CB25805CFA91}" type="pres">
      <dgm:prSet presAssocID="{2D690B31-2A17-4483-9A1A-4EC5871601E0}" presName="dummy" presStyleCnt="0"/>
      <dgm:spPr/>
    </dgm:pt>
    <dgm:pt modelId="{9E3C586C-BA71-4EE1-AE89-B280AF9517AD}" type="pres">
      <dgm:prSet presAssocID="{F986C0F3-35B5-4306-9593-3BB157276FD4}" presName="sibTrans" presStyleLbl="sibTrans2D1" presStyleIdx="4" presStyleCnt="5"/>
      <dgm:spPr/>
    </dgm:pt>
  </dgm:ptLst>
  <dgm:cxnLst>
    <dgm:cxn modelId="{055FBA1C-3E4A-4969-A767-7746412CDCA5}" type="presOf" srcId="{E41F087B-8AEB-48E9-A3EB-76237E1085FB}" destId="{9E1FC885-9F53-41B0-BC88-3179CCB055C5}" srcOrd="0" destOrd="0" presId="urn:microsoft.com/office/officeart/2005/8/layout/radial6"/>
    <dgm:cxn modelId="{78C7D623-0A49-4468-841B-C8D57FA54C4B}" type="presOf" srcId="{79223F89-0EC2-461C-9471-0A5C762654C5}" destId="{70664734-03AC-45F3-8F7D-4F0B9D694E30}" srcOrd="0" destOrd="0" presId="urn:microsoft.com/office/officeart/2005/8/layout/radial6"/>
    <dgm:cxn modelId="{5FE5E728-CF80-4F12-8465-58EB6E1D5A44}" srcId="{DC61DCA9-AEA3-4C8F-A2D4-AE8AA04E05D8}" destId="{0BF2F758-842C-4A84-9AA2-477348A3055D}" srcOrd="0" destOrd="0" parTransId="{67222689-C23E-4165-8C6A-034260AA0D6F}" sibTransId="{BC3FC11B-207F-4FFB-B8AB-B187B8837274}"/>
    <dgm:cxn modelId="{ACA31238-FFAB-4E70-994E-B01DB3B25C2D}" srcId="{A353FCB5-41E1-4288-9ADD-BD2FCFF02D93}" destId="{9C32D625-8903-4530-B71E-DF9FD6109BC9}" srcOrd="1" destOrd="0" parTransId="{7EC3BB54-98D8-464B-A309-E8D77621065B}" sibTransId="{4690FE2C-057E-442D-A9FA-256F458C9E00}"/>
    <dgm:cxn modelId="{91734740-BA76-48DD-8390-BE12620E0147}" type="presOf" srcId="{0BF2F758-842C-4A84-9AA2-477348A3055D}" destId="{31CE2E6E-67EC-4C59-8842-49CDD8DC0DCB}" srcOrd="0" destOrd="0" presId="urn:microsoft.com/office/officeart/2005/8/layout/radial6"/>
    <dgm:cxn modelId="{EB558A76-9C92-4881-BDC2-EE569871330A}" type="presOf" srcId="{74360A10-4B5F-415B-AAE7-2BE249C4CCF3}" destId="{4FA849AA-3A02-4B9E-8CFC-DB591E31E8DA}" srcOrd="0" destOrd="0" presId="urn:microsoft.com/office/officeart/2005/8/layout/radial6"/>
    <dgm:cxn modelId="{82656D57-3A74-4122-9AE5-726178FAB310}" srcId="{A353FCB5-41E1-4288-9ADD-BD2FCFF02D93}" destId="{DC61DCA9-AEA3-4C8F-A2D4-AE8AA04E05D8}" srcOrd="0" destOrd="0" parTransId="{4C4A1825-64C9-41D7-B6E1-5B18DED47636}" sibTransId="{602FADCB-AA9E-430F-8424-8915DE8CB240}"/>
    <dgm:cxn modelId="{76DA6199-0CE8-4003-A4A0-11375A638714}" type="presOf" srcId="{9A5EFB63-76F9-4000-9D76-EFF3029E275E}" destId="{FE36BE3E-007E-4061-87F9-F825886ED0ED}" srcOrd="0" destOrd="0" presId="urn:microsoft.com/office/officeart/2005/8/layout/radial6"/>
    <dgm:cxn modelId="{721EC39A-0CEB-4FEE-938E-B744EB8B34FA}" type="presOf" srcId="{2D690B31-2A17-4483-9A1A-4EC5871601E0}" destId="{E7E7B1D5-A496-485A-86D4-E471A362A082}" srcOrd="0" destOrd="0" presId="urn:microsoft.com/office/officeart/2005/8/layout/radial6"/>
    <dgm:cxn modelId="{2214A89B-7C70-466C-95FE-B34F2CCE6A39}" srcId="{DC61DCA9-AEA3-4C8F-A2D4-AE8AA04E05D8}" destId="{79223F89-0EC2-461C-9471-0A5C762654C5}" srcOrd="3" destOrd="0" parTransId="{4FD76872-B425-4634-8AD9-479621D760C5}" sibTransId="{36F0D09C-E5BF-42C0-B01F-43DD632E1DD5}"/>
    <dgm:cxn modelId="{1A670AA3-23DE-4CCD-BDE0-AB6D2C10E63A}" type="presOf" srcId="{DC61DCA9-AEA3-4C8F-A2D4-AE8AA04E05D8}" destId="{04B9587E-83B9-4F47-A2CE-A421E94AA5A8}" srcOrd="0" destOrd="0" presId="urn:microsoft.com/office/officeart/2005/8/layout/radial6"/>
    <dgm:cxn modelId="{5855F8AF-974C-4FCA-8932-58BBBBCCBB4C}" type="presOf" srcId="{A353FCB5-41E1-4288-9ADD-BD2FCFF02D93}" destId="{46D99F26-45D5-4BEA-893A-05E475941A80}" srcOrd="0" destOrd="0" presId="urn:microsoft.com/office/officeart/2005/8/layout/radial6"/>
    <dgm:cxn modelId="{4FB3E2B7-D36A-4BA5-98F3-3307C29E3473}" srcId="{DC61DCA9-AEA3-4C8F-A2D4-AE8AA04E05D8}" destId="{2D690B31-2A17-4483-9A1A-4EC5871601E0}" srcOrd="4" destOrd="0" parTransId="{C9B1FEB1-08E3-4A0C-AFA0-5C6E55393068}" sibTransId="{F986C0F3-35B5-4306-9593-3BB157276FD4}"/>
    <dgm:cxn modelId="{99B798BD-BD5E-4ADF-A815-FAB6EE1513F5}" type="presOf" srcId="{F986C0F3-35B5-4306-9593-3BB157276FD4}" destId="{9E3C586C-BA71-4EE1-AE89-B280AF9517AD}" srcOrd="0" destOrd="0" presId="urn:microsoft.com/office/officeart/2005/8/layout/radial6"/>
    <dgm:cxn modelId="{766F85C1-D567-4A0F-B622-DD60D1D196E9}" srcId="{DC61DCA9-AEA3-4C8F-A2D4-AE8AA04E05D8}" destId="{226C1944-1502-4400-8549-40C1C0434898}" srcOrd="2" destOrd="0" parTransId="{D903C05C-AECC-42E4-8FFB-A37D3AE5117D}" sibTransId="{E41F087B-8AEB-48E9-A3EB-76237E1085FB}"/>
    <dgm:cxn modelId="{FEE0DFCB-77BF-4C10-84E3-957C6B69BB12}" type="presOf" srcId="{226C1944-1502-4400-8549-40C1C0434898}" destId="{C452C701-38A6-4E86-9AFB-611972C166EC}" srcOrd="0" destOrd="0" presId="urn:microsoft.com/office/officeart/2005/8/layout/radial6"/>
    <dgm:cxn modelId="{9F95A3CE-75EF-4F66-9021-0D6C7C012B78}" srcId="{DC61DCA9-AEA3-4C8F-A2D4-AE8AA04E05D8}" destId="{74360A10-4B5F-415B-AAE7-2BE249C4CCF3}" srcOrd="1" destOrd="0" parTransId="{9860F20F-6FBC-4E08-A4C7-24B4541E4E4D}" sibTransId="{9A5EFB63-76F9-4000-9D76-EFF3029E275E}"/>
    <dgm:cxn modelId="{18A290DF-338E-4EE7-B1F1-2D4CFBAD5ED7}" type="presOf" srcId="{BC3FC11B-207F-4FFB-B8AB-B187B8837274}" destId="{F078F6EE-52AA-4DA0-9E2A-7D5A78EB051A}" srcOrd="0" destOrd="0" presId="urn:microsoft.com/office/officeart/2005/8/layout/radial6"/>
    <dgm:cxn modelId="{25DBF7FB-B07E-4E1F-8798-3A59A9EC08AD}" type="presOf" srcId="{36F0D09C-E5BF-42C0-B01F-43DD632E1DD5}" destId="{1374B914-8C4B-4F99-BB38-B618908390A9}" srcOrd="0" destOrd="0" presId="urn:microsoft.com/office/officeart/2005/8/layout/radial6"/>
    <dgm:cxn modelId="{230A5267-2636-4EB3-94FE-5E15BD325012}" type="presParOf" srcId="{46D99F26-45D5-4BEA-893A-05E475941A80}" destId="{04B9587E-83B9-4F47-A2CE-A421E94AA5A8}" srcOrd="0" destOrd="0" presId="urn:microsoft.com/office/officeart/2005/8/layout/radial6"/>
    <dgm:cxn modelId="{376CA0D6-8557-4124-8B4E-86F03511F8E9}" type="presParOf" srcId="{46D99F26-45D5-4BEA-893A-05E475941A80}" destId="{31CE2E6E-67EC-4C59-8842-49CDD8DC0DCB}" srcOrd="1" destOrd="0" presId="urn:microsoft.com/office/officeart/2005/8/layout/radial6"/>
    <dgm:cxn modelId="{DDDBF56C-D257-431A-8B4C-B717AB0185F0}" type="presParOf" srcId="{46D99F26-45D5-4BEA-893A-05E475941A80}" destId="{771048F9-2AF9-4E21-9C2C-13E1DAEFDF63}" srcOrd="2" destOrd="0" presId="urn:microsoft.com/office/officeart/2005/8/layout/radial6"/>
    <dgm:cxn modelId="{80BAF261-9B1D-4E20-9FB3-79EE34949D3C}" type="presParOf" srcId="{46D99F26-45D5-4BEA-893A-05E475941A80}" destId="{F078F6EE-52AA-4DA0-9E2A-7D5A78EB051A}" srcOrd="3" destOrd="0" presId="urn:microsoft.com/office/officeart/2005/8/layout/radial6"/>
    <dgm:cxn modelId="{A31EA24E-B161-4CA3-B65A-00D883168399}" type="presParOf" srcId="{46D99F26-45D5-4BEA-893A-05E475941A80}" destId="{4FA849AA-3A02-4B9E-8CFC-DB591E31E8DA}" srcOrd="4" destOrd="0" presId="urn:microsoft.com/office/officeart/2005/8/layout/radial6"/>
    <dgm:cxn modelId="{2810F48A-3DC5-4DAC-B8AC-DB2CA66675C9}" type="presParOf" srcId="{46D99F26-45D5-4BEA-893A-05E475941A80}" destId="{D3A09987-D802-4D5A-8C03-8DB4D2BD3B1E}" srcOrd="5" destOrd="0" presId="urn:microsoft.com/office/officeart/2005/8/layout/radial6"/>
    <dgm:cxn modelId="{EFEB1255-4CEF-473E-9987-FB0DB3EC350A}" type="presParOf" srcId="{46D99F26-45D5-4BEA-893A-05E475941A80}" destId="{FE36BE3E-007E-4061-87F9-F825886ED0ED}" srcOrd="6" destOrd="0" presId="urn:microsoft.com/office/officeart/2005/8/layout/radial6"/>
    <dgm:cxn modelId="{AA47DEAC-D6F5-463D-A480-7AA6922DD661}" type="presParOf" srcId="{46D99F26-45D5-4BEA-893A-05E475941A80}" destId="{C452C701-38A6-4E86-9AFB-611972C166EC}" srcOrd="7" destOrd="0" presId="urn:microsoft.com/office/officeart/2005/8/layout/radial6"/>
    <dgm:cxn modelId="{B51E001A-B3EF-422A-8205-FA837A741C8D}" type="presParOf" srcId="{46D99F26-45D5-4BEA-893A-05E475941A80}" destId="{778DF9F9-5D72-4DB7-B89D-6A3297DFF3A7}" srcOrd="8" destOrd="0" presId="urn:microsoft.com/office/officeart/2005/8/layout/radial6"/>
    <dgm:cxn modelId="{2605E15C-7381-41D1-BE4B-380DF28EFAFE}" type="presParOf" srcId="{46D99F26-45D5-4BEA-893A-05E475941A80}" destId="{9E1FC885-9F53-41B0-BC88-3179CCB055C5}" srcOrd="9" destOrd="0" presId="urn:microsoft.com/office/officeart/2005/8/layout/radial6"/>
    <dgm:cxn modelId="{3EE43DB9-4BAE-4C59-9732-95114849A159}" type="presParOf" srcId="{46D99F26-45D5-4BEA-893A-05E475941A80}" destId="{70664734-03AC-45F3-8F7D-4F0B9D694E30}" srcOrd="10" destOrd="0" presId="urn:microsoft.com/office/officeart/2005/8/layout/radial6"/>
    <dgm:cxn modelId="{24B71378-AFFA-4D6E-B3DB-B0061F5658CD}" type="presParOf" srcId="{46D99F26-45D5-4BEA-893A-05E475941A80}" destId="{AB6930EA-14CB-48E9-9D39-27903BE8F77E}" srcOrd="11" destOrd="0" presId="urn:microsoft.com/office/officeart/2005/8/layout/radial6"/>
    <dgm:cxn modelId="{03C129E6-D250-4322-A72B-0CABAF921C10}" type="presParOf" srcId="{46D99F26-45D5-4BEA-893A-05E475941A80}" destId="{1374B914-8C4B-4F99-BB38-B618908390A9}" srcOrd="12" destOrd="0" presId="urn:microsoft.com/office/officeart/2005/8/layout/radial6"/>
    <dgm:cxn modelId="{ED065DEC-C959-4FF7-BBAB-D4137D318A2E}" type="presParOf" srcId="{46D99F26-45D5-4BEA-893A-05E475941A80}" destId="{E7E7B1D5-A496-485A-86D4-E471A362A082}" srcOrd="13" destOrd="0" presId="urn:microsoft.com/office/officeart/2005/8/layout/radial6"/>
    <dgm:cxn modelId="{B90E54E6-5A17-4824-B3AB-0903B5BBE0DD}" type="presParOf" srcId="{46D99F26-45D5-4BEA-893A-05E475941A80}" destId="{EED15F8D-FC0C-4DD3-9370-CB25805CFA91}" srcOrd="14" destOrd="0" presId="urn:microsoft.com/office/officeart/2005/8/layout/radial6"/>
    <dgm:cxn modelId="{4953B0E3-E1F2-457C-8A49-80EBE51E3A48}" type="presParOf" srcId="{46D99F26-45D5-4BEA-893A-05E475941A80}" destId="{9E3C586C-BA71-4EE1-AE89-B280AF9517AD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B9C65B5-6848-4AAA-8AE0-3FAD1705B8AE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CB1B7A-2059-41C5-BFD7-AB61CF4B5CA1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vi-VN" sz="2400" b="1" dirty="0"/>
            <a:t>LÀM THUÊ</a:t>
          </a:r>
        </a:p>
        <a:p>
          <a:r>
            <a:rPr lang="vi-VN" sz="2400" b="1" dirty="0"/>
            <a:t>SK + TG = S</a:t>
          </a:r>
        </a:p>
        <a:p>
          <a:r>
            <a:rPr lang="vi-VN" sz="2800" b="1" dirty="0">
              <a:solidFill>
                <a:srgbClr val="C00000"/>
              </a:solidFill>
            </a:rPr>
            <a:t>SK</a:t>
          </a:r>
          <a:r>
            <a:rPr lang="vi-VN" sz="2400" b="1" dirty="0"/>
            <a:t> + TG + KN + MQH = SSS </a:t>
          </a:r>
        </a:p>
        <a:p>
          <a:r>
            <a:rPr lang="vi-VN" sz="1200" b="1" dirty="0">
              <a:solidFill>
                <a:schemeClr val="accent4">
                  <a:lumMod val="40000"/>
                  <a:lumOff val="60000"/>
                </a:schemeClr>
              </a:solidFill>
            </a:rPr>
            <a:t>ĐOẠN TIỀN = KHÔNG LÀM /KHÔNG TIỀN</a:t>
          </a:r>
        </a:p>
        <a:p>
          <a:r>
            <a:rPr lang="vi-VN" sz="1200" b="1" dirty="0">
              <a:solidFill>
                <a:schemeClr val="accent4">
                  <a:lumMod val="40000"/>
                  <a:lumOff val="60000"/>
                </a:schemeClr>
              </a:solidFill>
            </a:rPr>
            <a:t>HỌ  NHẬN LƯỢNG ĐỂ XÂY ƯỚC MƠ CHO NGƯỜI KHÁC </a:t>
          </a:r>
          <a:endParaRPr lang="en-US" sz="1200" b="1" dirty="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CBEC375D-7A48-4E1A-9567-6A6CFD5982FB}" type="parTrans" cxnId="{95C5A828-7E43-4220-A997-C2D523F9A10D}">
      <dgm:prSet/>
      <dgm:spPr/>
      <dgm:t>
        <a:bodyPr/>
        <a:lstStyle/>
        <a:p>
          <a:endParaRPr lang="en-US"/>
        </a:p>
      </dgm:t>
    </dgm:pt>
    <dgm:pt modelId="{B0D8B048-C9CF-47CA-A497-7AE39A0DEEB9}" type="sibTrans" cxnId="{95C5A828-7E43-4220-A997-C2D523F9A10D}">
      <dgm:prSet/>
      <dgm:spPr/>
      <dgm:t>
        <a:bodyPr/>
        <a:lstStyle/>
        <a:p>
          <a:endParaRPr lang="en-US"/>
        </a:p>
      </dgm:t>
    </dgm:pt>
    <dgm:pt modelId="{50D79035-933B-43A4-AAD3-6822431B093F}">
      <dgm:prSet phldrT="[Text]" custT="1"/>
      <dgm:spPr>
        <a:solidFill>
          <a:srgbClr val="DEB286"/>
        </a:solidFill>
      </dgm:spPr>
      <dgm:t>
        <a:bodyPr/>
        <a:lstStyle/>
        <a:p>
          <a:r>
            <a:rPr lang="vi-VN" sz="2400" b="1" dirty="0"/>
            <a:t>ĐẦU TƯ</a:t>
          </a:r>
        </a:p>
        <a:p>
          <a:r>
            <a:rPr lang="vi-VN" sz="3600" b="1" dirty="0">
              <a:solidFill>
                <a:srgbClr val="FF0000"/>
              </a:solidFill>
            </a:rPr>
            <a:t>SK</a:t>
          </a:r>
          <a:r>
            <a:rPr lang="vi-VN" sz="1800" b="1" dirty="0"/>
            <a:t> + TG +TT + SSS =SSSSS</a:t>
          </a:r>
        </a:p>
        <a:p>
          <a:r>
            <a:rPr lang="vi-VN" sz="1800" b="1" dirty="0">
              <a:solidFill>
                <a:srgbClr val="FF0000"/>
              </a:solidFill>
            </a:rPr>
            <a:t>ĐK : PHẢI CÓ TRÍ TUỆ CHUYÊN GIA</a:t>
          </a:r>
        </a:p>
        <a:p>
          <a:r>
            <a:rPr lang="vi-VN" sz="1200" b="1" dirty="0">
              <a:solidFill>
                <a:srgbClr val="FF0000"/>
              </a:solidFill>
            </a:rPr>
            <a:t>NẾU KHÔNG TRÍ TUỆ THÌ TIỀN ĐỔ BIỂN LUÔN  </a:t>
          </a:r>
        </a:p>
        <a:p>
          <a:r>
            <a:rPr lang="vi-VN" sz="1800" b="1" dirty="0">
              <a:solidFill>
                <a:schemeClr val="bg1"/>
              </a:solidFill>
            </a:rPr>
            <a:t>VỐN TO VÀ RỦI RO SIÊU LỚN </a:t>
          </a:r>
          <a:endParaRPr lang="en-US" sz="1800" b="1" dirty="0">
            <a:solidFill>
              <a:schemeClr val="bg1"/>
            </a:solidFill>
          </a:endParaRPr>
        </a:p>
      </dgm:t>
    </dgm:pt>
    <dgm:pt modelId="{2274B3AB-8EEB-4D47-9926-180842265BAD}" type="parTrans" cxnId="{C0AD6CC2-9D05-4559-9F9A-7E8BC9DABD84}">
      <dgm:prSet/>
      <dgm:spPr/>
      <dgm:t>
        <a:bodyPr/>
        <a:lstStyle/>
        <a:p>
          <a:endParaRPr lang="en-US"/>
        </a:p>
      </dgm:t>
    </dgm:pt>
    <dgm:pt modelId="{CE7AE5FA-D0B8-4F4E-88D4-5693687EC4C6}" type="sibTrans" cxnId="{C0AD6CC2-9D05-4559-9F9A-7E8BC9DABD84}">
      <dgm:prSet/>
      <dgm:spPr/>
      <dgm:t>
        <a:bodyPr/>
        <a:lstStyle/>
        <a:p>
          <a:endParaRPr lang="en-US"/>
        </a:p>
      </dgm:t>
    </dgm:pt>
    <dgm:pt modelId="{B82063F2-F071-4855-9034-590EBA719B7C}">
      <dgm:prSet phldrT="[Text]" custT="1"/>
      <dgm:spPr>
        <a:solidFill>
          <a:srgbClr val="203864"/>
        </a:solidFill>
      </dgm:spPr>
      <dgm:t>
        <a:bodyPr/>
        <a:lstStyle/>
        <a:p>
          <a:r>
            <a:rPr lang="vi-VN" sz="2000" b="1" dirty="0"/>
            <a:t>TC ( KHỔ CHỦ </a:t>
          </a:r>
          <a:r>
            <a:rPr lang="vi-VN" sz="3200" b="1" dirty="0"/>
            <a:t>)</a:t>
          </a:r>
        </a:p>
        <a:p>
          <a:r>
            <a:rPr lang="vi-VN" sz="3600" b="1" dirty="0">
              <a:solidFill>
                <a:srgbClr val="C00000"/>
              </a:solidFill>
            </a:rPr>
            <a:t>SK</a:t>
          </a:r>
          <a:r>
            <a:rPr lang="vi-VN" sz="1800" b="1" dirty="0"/>
            <a:t> +TG + TT + KN +S = SSS</a:t>
          </a:r>
        </a:p>
        <a:p>
          <a:r>
            <a:rPr lang="vi-VN" sz="1400" b="1" dirty="0">
              <a:solidFill>
                <a:schemeClr val="accent4">
                  <a:lumMod val="40000"/>
                  <a:lumOff val="60000"/>
                </a:schemeClr>
              </a:solidFill>
            </a:rPr>
            <a:t>ĐOẠN TIỀN = KHÔNG LÀM / KHÔNG TIỀN </a:t>
          </a:r>
        </a:p>
        <a:p>
          <a:r>
            <a:rPr lang="vi-VN" sz="1200" b="1" dirty="0">
              <a:solidFill>
                <a:schemeClr val="accent4">
                  <a:lumMod val="40000"/>
                  <a:lumOff val="60000"/>
                </a:schemeClr>
              </a:solidFill>
            </a:rPr>
            <a:t>CÀNG MỞ RỘNG CÀNG VẤT VẢ CÀNG RỦI RO</a:t>
          </a:r>
          <a:endParaRPr lang="en-US" sz="1200" b="1" dirty="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7A84EE8D-F295-4F56-A8B3-6A5BA70A2213}" type="parTrans" cxnId="{81BD01CC-6160-4E58-8B4D-9277CE94C3D9}">
      <dgm:prSet/>
      <dgm:spPr/>
      <dgm:t>
        <a:bodyPr/>
        <a:lstStyle/>
        <a:p>
          <a:endParaRPr lang="en-US"/>
        </a:p>
      </dgm:t>
    </dgm:pt>
    <dgm:pt modelId="{126C84DF-EA06-4267-A428-9602F2DF9FDA}" type="sibTrans" cxnId="{81BD01CC-6160-4E58-8B4D-9277CE94C3D9}">
      <dgm:prSet/>
      <dgm:spPr/>
      <dgm:t>
        <a:bodyPr/>
        <a:lstStyle/>
        <a:p>
          <a:endParaRPr lang="en-US"/>
        </a:p>
      </dgm:t>
    </dgm:pt>
    <dgm:pt modelId="{1022B01C-FD6A-48AC-B5F6-5F7B5F47C188}">
      <dgm:prSet phldrT="[Text]" custT="1"/>
      <dgm:spPr>
        <a:solidFill>
          <a:srgbClr val="DEB286"/>
        </a:solidFill>
      </dgm:spPr>
      <dgm:t>
        <a:bodyPr/>
        <a:lstStyle/>
        <a:p>
          <a:r>
            <a:rPr lang="vi-VN" sz="2000" b="1" dirty="0"/>
            <a:t>XDDN LỚN VÀ CHUỖI</a:t>
          </a:r>
        </a:p>
        <a:p>
          <a:r>
            <a:rPr lang="vi-VN" sz="2800" b="1" dirty="0">
              <a:solidFill>
                <a:srgbClr val="FF0000"/>
              </a:solidFill>
            </a:rPr>
            <a:t> SK </a:t>
          </a:r>
          <a:r>
            <a:rPr lang="vi-VN" sz="1600" b="1" dirty="0"/>
            <a:t>+TG + TT + KN + MQH +CN)n =SSSS</a:t>
          </a:r>
        </a:p>
        <a:p>
          <a:r>
            <a:rPr lang="vi-VN" sz="1600" b="1" dirty="0"/>
            <a:t>ĐK : CÓ SSS + QL + VH = THÀNH CÔNG</a:t>
          </a:r>
        </a:p>
        <a:p>
          <a:r>
            <a:rPr lang="vi-VN" sz="1600" b="1" dirty="0"/>
            <a:t>NẾU KHÔNG (QL + VH ) TỐT = PHÁ SẢN</a:t>
          </a:r>
        </a:p>
        <a:p>
          <a:r>
            <a:rPr lang="vi-VN" sz="1200" b="1" dirty="0">
              <a:solidFill>
                <a:schemeClr val="bg1"/>
              </a:solidFill>
            </a:rPr>
            <a:t>RỦI RO RẤT CAO = 100DN SAU 5 NĂM CHỈ CÒN 1DN SỐNG     </a:t>
          </a:r>
          <a:endParaRPr lang="en-US" sz="1200" b="1" dirty="0">
            <a:solidFill>
              <a:schemeClr val="bg1"/>
            </a:solidFill>
          </a:endParaRPr>
        </a:p>
      </dgm:t>
    </dgm:pt>
    <dgm:pt modelId="{F8747A4D-E2A7-4B3F-AC86-4FB90510064B}" type="parTrans" cxnId="{636F3B72-457E-4A96-9BC8-8C72F5A30488}">
      <dgm:prSet/>
      <dgm:spPr/>
      <dgm:t>
        <a:bodyPr/>
        <a:lstStyle/>
        <a:p>
          <a:endParaRPr lang="en-US"/>
        </a:p>
      </dgm:t>
    </dgm:pt>
    <dgm:pt modelId="{CA6D3FAA-F0E7-461E-A0B8-D2BFA8ACB138}" type="sibTrans" cxnId="{636F3B72-457E-4A96-9BC8-8C72F5A30488}">
      <dgm:prSet/>
      <dgm:spPr/>
      <dgm:t>
        <a:bodyPr/>
        <a:lstStyle/>
        <a:p>
          <a:endParaRPr lang="en-US"/>
        </a:p>
      </dgm:t>
    </dgm:pt>
    <dgm:pt modelId="{FCFE293A-1522-46EF-9D1F-D69EBB152A7C}" type="pres">
      <dgm:prSet presAssocID="{8B9C65B5-6848-4AAA-8AE0-3FAD1705B8AE}" presName="matrix" presStyleCnt="0">
        <dgm:presLayoutVars>
          <dgm:chMax val="1"/>
          <dgm:dir/>
          <dgm:resizeHandles val="exact"/>
        </dgm:presLayoutVars>
      </dgm:prSet>
      <dgm:spPr/>
    </dgm:pt>
    <dgm:pt modelId="{3AC57DDC-67E4-4517-A345-A06258FFF7F8}" type="pres">
      <dgm:prSet presAssocID="{8B9C65B5-6848-4AAA-8AE0-3FAD1705B8AE}" presName="axisShape" presStyleLbl="bgShp" presStyleIdx="0" presStyleCnt="1" custScaleX="221823"/>
      <dgm:spPr/>
    </dgm:pt>
    <dgm:pt modelId="{80084586-1E76-4E3F-8D61-1B38A859B6E3}" type="pres">
      <dgm:prSet presAssocID="{8B9C65B5-6848-4AAA-8AE0-3FAD1705B8AE}" presName="rect1" presStyleLbl="node1" presStyleIdx="0" presStyleCnt="4" custScaleX="237002" custScaleY="110633" custLinFactNeighborX="-74152" custLinFactNeighborY="-6153">
        <dgm:presLayoutVars>
          <dgm:chMax val="0"/>
          <dgm:chPref val="0"/>
          <dgm:bulletEnabled val="1"/>
        </dgm:presLayoutVars>
      </dgm:prSet>
      <dgm:spPr/>
    </dgm:pt>
    <dgm:pt modelId="{CCD90E56-298F-48E5-A20B-D957CAC43D5E}" type="pres">
      <dgm:prSet presAssocID="{8B9C65B5-6848-4AAA-8AE0-3FAD1705B8AE}" presName="rect2" presStyleLbl="node1" presStyleIdx="1" presStyleCnt="4" custScaleX="249702" custScaleY="119777" custLinFactNeighborX="83501" custLinFactNeighborY="-6338">
        <dgm:presLayoutVars>
          <dgm:chMax val="0"/>
          <dgm:chPref val="0"/>
          <dgm:bulletEnabled val="1"/>
        </dgm:presLayoutVars>
      </dgm:prSet>
      <dgm:spPr/>
    </dgm:pt>
    <dgm:pt modelId="{D147E59B-A1BB-468E-8574-E39C600528F8}" type="pres">
      <dgm:prSet presAssocID="{8B9C65B5-6848-4AAA-8AE0-3FAD1705B8AE}" presName="rect3" presStyleLbl="node1" presStyleIdx="2" presStyleCnt="4" custScaleX="231030" custScaleY="111503" custLinFactNeighborX="-80631" custLinFactNeighborY="2559">
        <dgm:presLayoutVars>
          <dgm:chMax val="0"/>
          <dgm:chPref val="0"/>
          <dgm:bulletEnabled val="1"/>
        </dgm:presLayoutVars>
      </dgm:prSet>
      <dgm:spPr/>
    </dgm:pt>
    <dgm:pt modelId="{AC74148F-4459-40EA-9FA1-9BDD6778F5EA}" type="pres">
      <dgm:prSet presAssocID="{8B9C65B5-6848-4AAA-8AE0-3FAD1705B8AE}" presName="rect4" presStyleLbl="node1" presStyleIdx="3" presStyleCnt="4" custScaleX="242618" custScaleY="111750" custLinFactNeighborX="77645" custLinFactNeighborY="5120">
        <dgm:presLayoutVars>
          <dgm:chMax val="0"/>
          <dgm:chPref val="0"/>
          <dgm:bulletEnabled val="1"/>
        </dgm:presLayoutVars>
      </dgm:prSet>
      <dgm:spPr/>
    </dgm:pt>
  </dgm:ptLst>
  <dgm:cxnLst>
    <dgm:cxn modelId="{35451922-EBA2-4A33-B545-46673A2AAA7C}" type="presOf" srcId="{1022B01C-FD6A-48AC-B5F6-5F7B5F47C188}" destId="{AC74148F-4459-40EA-9FA1-9BDD6778F5EA}" srcOrd="0" destOrd="0" presId="urn:microsoft.com/office/officeart/2005/8/layout/matrix2"/>
    <dgm:cxn modelId="{F95B5125-115E-4786-9739-CEB948ED5ECB}" type="presOf" srcId="{B82063F2-F071-4855-9034-590EBA719B7C}" destId="{D147E59B-A1BB-468E-8574-E39C600528F8}" srcOrd="0" destOrd="0" presId="urn:microsoft.com/office/officeart/2005/8/layout/matrix2"/>
    <dgm:cxn modelId="{95C5A828-7E43-4220-A997-C2D523F9A10D}" srcId="{8B9C65B5-6848-4AAA-8AE0-3FAD1705B8AE}" destId="{CECB1B7A-2059-41C5-BFD7-AB61CF4B5CA1}" srcOrd="0" destOrd="0" parTransId="{CBEC375D-7A48-4E1A-9567-6A6CFD5982FB}" sibTransId="{B0D8B048-C9CF-47CA-A497-7AE39A0DEEB9}"/>
    <dgm:cxn modelId="{3F36C028-05BA-4A96-AC4A-5712E48C85A0}" type="presOf" srcId="{8B9C65B5-6848-4AAA-8AE0-3FAD1705B8AE}" destId="{FCFE293A-1522-46EF-9D1F-D69EBB152A7C}" srcOrd="0" destOrd="0" presId="urn:microsoft.com/office/officeart/2005/8/layout/matrix2"/>
    <dgm:cxn modelId="{636F3B72-457E-4A96-9BC8-8C72F5A30488}" srcId="{8B9C65B5-6848-4AAA-8AE0-3FAD1705B8AE}" destId="{1022B01C-FD6A-48AC-B5F6-5F7B5F47C188}" srcOrd="3" destOrd="0" parTransId="{F8747A4D-E2A7-4B3F-AC86-4FB90510064B}" sibTransId="{CA6D3FAA-F0E7-461E-A0B8-D2BFA8ACB138}"/>
    <dgm:cxn modelId="{1E78B0B3-C7F5-4FE0-B048-4AE1E21BE3E7}" type="presOf" srcId="{50D79035-933B-43A4-AAD3-6822431B093F}" destId="{CCD90E56-298F-48E5-A20B-D957CAC43D5E}" srcOrd="0" destOrd="0" presId="urn:microsoft.com/office/officeart/2005/8/layout/matrix2"/>
    <dgm:cxn modelId="{6F5A79BE-E560-42BA-981F-B83EF71DE4BE}" type="presOf" srcId="{CECB1B7A-2059-41C5-BFD7-AB61CF4B5CA1}" destId="{80084586-1E76-4E3F-8D61-1B38A859B6E3}" srcOrd="0" destOrd="0" presId="urn:microsoft.com/office/officeart/2005/8/layout/matrix2"/>
    <dgm:cxn modelId="{C0AD6CC2-9D05-4559-9F9A-7E8BC9DABD84}" srcId="{8B9C65B5-6848-4AAA-8AE0-3FAD1705B8AE}" destId="{50D79035-933B-43A4-AAD3-6822431B093F}" srcOrd="1" destOrd="0" parTransId="{2274B3AB-8EEB-4D47-9926-180842265BAD}" sibTransId="{CE7AE5FA-D0B8-4F4E-88D4-5693687EC4C6}"/>
    <dgm:cxn modelId="{81BD01CC-6160-4E58-8B4D-9277CE94C3D9}" srcId="{8B9C65B5-6848-4AAA-8AE0-3FAD1705B8AE}" destId="{B82063F2-F071-4855-9034-590EBA719B7C}" srcOrd="2" destOrd="0" parTransId="{7A84EE8D-F295-4F56-A8B3-6A5BA70A2213}" sibTransId="{126C84DF-EA06-4267-A428-9602F2DF9FDA}"/>
    <dgm:cxn modelId="{347EA4CA-6B3D-470C-8C84-3B674467A560}" type="presParOf" srcId="{FCFE293A-1522-46EF-9D1F-D69EBB152A7C}" destId="{3AC57DDC-67E4-4517-A345-A06258FFF7F8}" srcOrd="0" destOrd="0" presId="urn:microsoft.com/office/officeart/2005/8/layout/matrix2"/>
    <dgm:cxn modelId="{F9DF8F77-4EEB-4CF1-98A5-D35A1BBD2520}" type="presParOf" srcId="{FCFE293A-1522-46EF-9D1F-D69EBB152A7C}" destId="{80084586-1E76-4E3F-8D61-1B38A859B6E3}" srcOrd="1" destOrd="0" presId="urn:microsoft.com/office/officeart/2005/8/layout/matrix2"/>
    <dgm:cxn modelId="{D95DCEC1-9065-4353-B567-0E5DB5B38CB4}" type="presParOf" srcId="{FCFE293A-1522-46EF-9D1F-D69EBB152A7C}" destId="{CCD90E56-298F-48E5-A20B-D957CAC43D5E}" srcOrd="2" destOrd="0" presId="urn:microsoft.com/office/officeart/2005/8/layout/matrix2"/>
    <dgm:cxn modelId="{ABDBF35A-4F26-4A00-824C-AA5B3EA95FC4}" type="presParOf" srcId="{FCFE293A-1522-46EF-9D1F-D69EBB152A7C}" destId="{D147E59B-A1BB-468E-8574-E39C600528F8}" srcOrd="3" destOrd="0" presId="urn:microsoft.com/office/officeart/2005/8/layout/matrix2"/>
    <dgm:cxn modelId="{C6019867-9439-4CE9-AB0C-F942FA0F3771}" type="presParOf" srcId="{FCFE293A-1522-46EF-9D1F-D69EBB152A7C}" destId="{AC74148F-4459-40EA-9FA1-9BDD6778F5EA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645E490-7CD6-4085-9593-24A8A01E879E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A4DA1F-68E7-422B-8DE1-AB76AF9711BF}">
      <dgm:prSet phldrT="[Text]"/>
      <dgm:spPr>
        <a:solidFill>
          <a:srgbClr val="00B050"/>
        </a:solidFill>
      </dgm:spPr>
      <dgm:t>
        <a:bodyPr/>
        <a:lstStyle/>
        <a:p>
          <a:r>
            <a:rPr lang="vi-VN" b="1" dirty="0"/>
            <a:t>MƯỢN </a:t>
          </a:r>
          <a:endParaRPr lang="en-US" b="1" dirty="0"/>
        </a:p>
      </dgm:t>
    </dgm:pt>
    <dgm:pt modelId="{8854076A-2A12-4D1D-8831-9E56C17608F3}" type="parTrans" cxnId="{F3408ECE-5EB6-4679-8E4A-A5D023F4208F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BEBE6CF3-93D7-4272-B625-B639C8591491}" type="sibTrans" cxnId="{F3408ECE-5EB6-4679-8E4A-A5D023F4208F}">
      <dgm:prSet/>
      <dgm:spPr/>
      <dgm:t>
        <a:bodyPr/>
        <a:lstStyle/>
        <a:p>
          <a:endParaRPr lang="en-US"/>
        </a:p>
      </dgm:t>
    </dgm:pt>
    <dgm:pt modelId="{FBF018E4-5D15-4242-9F3C-BF089E2BE6F8}">
      <dgm:prSet phldrT="[Text]"/>
      <dgm:spPr/>
      <dgm:t>
        <a:bodyPr/>
        <a:lstStyle/>
        <a:p>
          <a:r>
            <a:rPr lang="vi-VN" b="1" dirty="0">
              <a:solidFill>
                <a:schemeClr val="accent1">
                  <a:lumMod val="50000"/>
                </a:schemeClr>
              </a:solidFill>
            </a:rPr>
            <a:t>SỨC KHỎE</a:t>
          </a:r>
          <a:endParaRPr lang="en-US" b="1" dirty="0">
            <a:solidFill>
              <a:schemeClr val="accent1">
                <a:lumMod val="50000"/>
              </a:schemeClr>
            </a:solidFill>
          </a:endParaRPr>
        </a:p>
      </dgm:t>
    </dgm:pt>
    <dgm:pt modelId="{F5EE016F-7FD9-4571-8811-065BA4AFB637}" type="parTrans" cxnId="{277DB487-38CB-468E-8047-493BB0584AA6}">
      <dgm:prSet/>
      <dgm:spPr/>
      <dgm:t>
        <a:bodyPr/>
        <a:lstStyle/>
        <a:p>
          <a:endParaRPr lang="en-US"/>
        </a:p>
      </dgm:t>
    </dgm:pt>
    <dgm:pt modelId="{1990B7D1-97E6-4383-AF73-B6B261B7F8C3}" type="sibTrans" cxnId="{277DB487-38CB-468E-8047-493BB0584AA6}">
      <dgm:prSet/>
      <dgm:spPr/>
      <dgm:t>
        <a:bodyPr/>
        <a:lstStyle/>
        <a:p>
          <a:endParaRPr lang="en-US"/>
        </a:p>
      </dgm:t>
    </dgm:pt>
    <dgm:pt modelId="{77D299D4-9BE7-43BD-93E2-028D1E45AA6A}">
      <dgm:prSet phldrT="[Text]"/>
      <dgm:spPr/>
      <dgm:t>
        <a:bodyPr/>
        <a:lstStyle/>
        <a:p>
          <a:r>
            <a:rPr lang="vi-VN" b="1" dirty="0">
              <a:solidFill>
                <a:schemeClr val="accent1">
                  <a:lumMod val="50000"/>
                </a:schemeClr>
              </a:solidFill>
            </a:rPr>
            <a:t>THỜI GIAN </a:t>
          </a:r>
          <a:endParaRPr lang="en-US" b="1" dirty="0">
            <a:solidFill>
              <a:schemeClr val="accent1">
                <a:lumMod val="50000"/>
              </a:schemeClr>
            </a:solidFill>
          </a:endParaRPr>
        </a:p>
      </dgm:t>
    </dgm:pt>
    <dgm:pt modelId="{208DF8E5-5BAF-488E-96BA-9C9B50350C0F}" type="parTrans" cxnId="{8A1BAB88-D866-4C1C-8314-6C04350AA597}">
      <dgm:prSet/>
      <dgm:spPr/>
      <dgm:t>
        <a:bodyPr/>
        <a:lstStyle/>
        <a:p>
          <a:endParaRPr lang="en-US"/>
        </a:p>
      </dgm:t>
    </dgm:pt>
    <dgm:pt modelId="{E86786F2-57DA-4016-A095-68C3DCE9C414}" type="sibTrans" cxnId="{8A1BAB88-D866-4C1C-8314-6C04350AA597}">
      <dgm:prSet/>
      <dgm:spPr/>
      <dgm:t>
        <a:bodyPr/>
        <a:lstStyle/>
        <a:p>
          <a:endParaRPr lang="en-US"/>
        </a:p>
      </dgm:t>
    </dgm:pt>
    <dgm:pt modelId="{407723C2-0A35-4155-8775-6AEB1DFF9DDB}">
      <dgm:prSet phldrT="[Text]"/>
      <dgm:spPr>
        <a:solidFill>
          <a:srgbClr val="00B050"/>
        </a:solidFill>
      </dgm:spPr>
      <dgm:t>
        <a:bodyPr/>
        <a:lstStyle/>
        <a:p>
          <a:r>
            <a:rPr lang="vi-VN" b="1" dirty="0"/>
            <a:t>MƯỢN</a:t>
          </a:r>
          <a:endParaRPr lang="en-US" b="1" dirty="0"/>
        </a:p>
      </dgm:t>
    </dgm:pt>
    <dgm:pt modelId="{EB430769-BEDF-4D2B-A140-E4D7AC3F4EAB}" type="parTrans" cxnId="{31FDBC1E-49A4-474D-8409-23ECF0746F8E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40156C14-D818-488B-863D-6049EB8124F3}" type="sibTrans" cxnId="{31FDBC1E-49A4-474D-8409-23ECF0746F8E}">
      <dgm:prSet/>
      <dgm:spPr/>
      <dgm:t>
        <a:bodyPr/>
        <a:lstStyle/>
        <a:p>
          <a:endParaRPr lang="en-US"/>
        </a:p>
      </dgm:t>
    </dgm:pt>
    <dgm:pt modelId="{661AD3E0-FDFC-4808-AB6E-8ACBEEBD98B9}">
      <dgm:prSet phldrT="[Text]"/>
      <dgm:spPr/>
      <dgm:t>
        <a:bodyPr/>
        <a:lstStyle/>
        <a:p>
          <a:r>
            <a:rPr lang="vi-VN" b="1" dirty="0">
              <a:solidFill>
                <a:schemeClr val="accent1">
                  <a:lumMod val="50000"/>
                </a:schemeClr>
              </a:solidFill>
            </a:rPr>
            <a:t>TRÍ TUỆ</a:t>
          </a:r>
          <a:endParaRPr lang="en-US" b="1" dirty="0">
            <a:solidFill>
              <a:schemeClr val="accent1">
                <a:lumMod val="50000"/>
              </a:schemeClr>
            </a:solidFill>
          </a:endParaRPr>
        </a:p>
      </dgm:t>
    </dgm:pt>
    <dgm:pt modelId="{2412DCDB-EB97-4255-82A2-85C07E3F666C}" type="parTrans" cxnId="{0590DAD0-395B-4CA9-AC2B-1B49982C657D}">
      <dgm:prSet/>
      <dgm:spPr/>
      <dgm:t>
        <a:bodyPr/>
        <a:lstStyle/>
        <a:p>
          <a:endParaRPr lang="en-US"/>
        </a:p>
      </dgm:t>
    </dgm:pt>
    <dgm:pt modelId="{1386FE6E-2F2E-47A7-BEA7-8E51C82F188A}" type="sibTrans" cxnId="{0590DAD0-395B-4CA9-AC2B-1B49982C657D}">
      <dgm:prSet/>
      <dgm:spPr/>
      <dgm:t>
        <a:bodyPr/>
        <a:lstStyle/>
        <a:p>
          <a:endParaRPr lang="en-US"/>
        </a:p>
      </dgm:t>
    </dgm:pt>
    <dgm:pt modelId="{58589890-E9B3-4E29-8413-98865872068C}">
      <dgm:prSet phldrT="[Text]"/>
      <dgm:spPr/>
      <dgm:t>
        <a:bodyPr/>
        <a:lstStyle/>
        <a:p>
          <a:r>
            <a:rPr lang="vi-VN" b="1" dirty="0">
              <a:solidFill>
                <a:schemeClr val="accent1">
                  <a:lumMod val="50000"/>
                </a:schemeClr>
              </a:solidFill>
            </a:rPr>
            <a:t>KINH NGHIỆM</a:t>
          </a:r>
          <a:endParaRPr lang="en-US" b="1" dirty="0">
            <a:solidFill>
              <a:schemeClr val="accent1">
                <a:lumMod val="50000"/>
              </a:schemeClr>
            </a:solidFill>
          </a:endParaRPr>
        </a:p>
      </dgm:t>
    </dgm:pt>
    <dgm:pt modelId="{E72B802E-0A8B-4755-9293-6F03FFC65DE9}" type="parTrans" cxnId="{6E924C31-C3C6-4A9B-8DC8-EF962C16B216}">
      <dgm:prSet/>
      <dgm:spPr/>
      <dgm:t>
        <a:bodyPr/>
        <a:lstStyle/>
        <a:p>
          <a:endParaRPr lang="en-US"/>
        </a:p>
      </dgm:t>
    </dgm:pt>
    <dgm:pt modelId="{3EF3AC8D-53F4-417C-A323-821C007EB1B7}" type="sibTrans" cxnId="{6E924C31-C3C6-4A9B-8DC8-EF962C16B216}">
      <dgm:prSet/>
      <dgm:spPr/>
      <dgm:t>
        <a:bodyPr/>
        <a:lstStyle/>
        <a:p>
          <a:endParaRPr lang="en-US"/>
        </a:p>
      </dgm:t>
    </dgm:pt>
    <dgm:pt modelId="{6B03554E-6A09-47C4-97AE-9B99C43E68A0}">
      <dgm:prSet phldrT="[Text]"/>
      <dgm:spPr>
        <a:solidFill>
          <a:srgbClr val="00B050"/>
        </a:solidFill>
      </dgm:spPr>
      <dgm:t>
        <a:bodyPr/>
        <a:lstStyle/>
        <a:p>
          <a:r>
            <a:rPr lang="vi-VN" b="1" dirty="0"/>
            <a:t>MƯỢ</a:t>
          </a:r>
          <a:r>
            <a:rPr lang="vi-VN" dirty="0"/>
            <a:t>N</a:t>
          </a:r>
          <a:endParaRPr lang="en-US" dirty="0"/>
        </a:p>
      </dgm:t>
    </dgm:pt>
    <dgm:pt modelId="{49551E1C-CDD9-4CBF-A78B-3826D9B1F7E8}" type="parTrans" cxnId="{DFA4468A-D442-4A7F-ACBA-43305F47D567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8E1FB6FB-CBAC-45C5-AF12-ABBC135790E7}" type="sibTrans" cxnId="{DFA4468A-D442-4A7F-ACBA-43305F47D567}">
      <dgm:prSet/>
      <dgm:spPr/>
      <dgm:t>
        <a:bodyPr/>
        <a:lstStyle/>
        <a:p>
          <a:endParaRPr lang="en-US"/>
        </a:p>
      </dgm:t>
    </dgm:pt>
    <dgm:pt modelId="{CD482120-23CE-4BFB-AE0E-4C8F6C2CED71}">
      <dgm:prSet phldrT="[Text]"/>
      <dgm:spPr/>
      <dgm:t>
        <a:bodyPr/>
        <a:lstStyle/>
        <a:p>
          <a:r>
            <a:rPr lang="vi-VN" b="1" dirty="0">
              <a:solidFill>
                <a:schemeClr val="accent1">
                  <a:lumMod val="50000"/>
                </a:schemeClr>
              </a:solidFill>
            </a:rPr>
            <a:t>MỐI QUAN HỆ </a:t>
          </a:r>
          <a:endParaRPr lang="en-US" b="1" dirty="0">
            <a:solidFill>
              <a:schemeClr val="accent1">
                <a:lumMod val="50000"/>
              </a:schemeClr>
            </a:solidFill>
          </a:endParaRPr>
        </a:p>
      </dgm:t>
    </dgm:pt>
    <dgm:pt modelId="{18E11B9A-54CA-47AA-B53F-7F2D63E1EFD9}" type="parTrans" cxnId="{9DC05E4A-A36F-4950-A08F-C0232763AD2A}">
      <dgm:prSet/>
      <dgm:spPr/>
      <dgm:t>
        <a:bodyPr/>
        <a:lstStyle/>
        <a:p>
          <a:endParaRPr lang="en-US"/>
        </a:p>
      </dgm:t>
    </dgm:pt>
    <dgm:pt modelId="{1D901ECC-42CF-4FC6-A6C1-493CCEA60437}" type="sibTrans" cxnId="{9DC05E4A-A36F-4950-A08F-C0232763AD2A}">
      <dgm:prSet/>
      <dgm:spPr/>
      <dgm:t>
        <a:bodyPr/>
        <a:lstStyle/>
        <a:p>
          <a:endParaRPr lang="en-US"/>
        </a:p>
      </dgm:t>
    </dgm:pt>
    <dgm:pt modelId="{B1888520-1ADC-4001-8B1B-AF71EA9E443C}">
      <dgm:prSet phldrT="[Text]"/>
      <dgm:spPr/>
      <dgm:t>
        <a:bodyPr/>
        <a:lstStyle/>
        <a:p>
          <a:r>
            <a:rPr lang="vi-VN" b="1" dirty="0">
              <a:solidFill>
                <a:schemeClr val="accent1">
                  <a:lumMod val="50000"/>
                </a:schemeClr>
              </a:solidFill>
            </a:rPr>
            <a:t>CÔNG NGHỆ</a:t>
          </a:r>
          <a:endParaRPr lang="en-US" b="1" dirty="0">
            <a:solidFill>
              <a:schemeClr val="accent1">
                <a:lumMod val="50000"/>
              </a:schemeClr>
            </a:solidFill>
          </a:endParaRPr>
        </a:p>
      </dgm:t>
    </dgm:pt>
    <dgm:pt modelId="{B48FD209-A89E-4014-8E63-32654358EFB8}" type="parTrans" cxnId="{7AFAC2F3-3D2B-4BB0-A58D-117AF2C97C0F}">
      <dgm:prSet/>
      <dgm:spPr/>
      <dgm:t>
        <a:bodyPr/>
        <a:lstStyle/>
        <a:p>
          <a:endParaRPr lang="en-US"/>
        </a:p>
      </dgm:t>
    </dgm:pt>
    <dgm:pt modelId="{BD22FC81-7789-4CA2-AACA-89D645FF6FEA}" type="sibTrans" cxnId="{7AFAC2F3-3D2B-4BB0-A58D-117AF2C97C0F}">
      <dgm:prSet/>
      <dgm:spPr/>
      <dgm:t>
        <a:bodyPr/>
        <a:lstStyle/>
        <a:p>
          <a:endParaRPr lang="en-US"/>
        </a:p>
      </dgm:t>
    </dgm:pt>
    <dgm:pt modelId="{F5DC6862-0F24-45C1-8FC4-4963A0B5D83F}">
      <dgm:prSet phldrT="[Text]"/>
      <dgm:spPr/>
      <dgm:t>
        <a:bodyPr/>
        <a:lstStyle/>
        <a:p>
          <a:r>
            <a:rPr lang="vi-VN" b="1" dirty="0">
              <a:solidFill>
                <a:schemeClr val="accent1">
                  <a:lumMod val="50000"/>
                </a:schemeClr>
              </a:solidFill>
            </a:rPr>
            <a:t>TIỀN TỆ </a:t>
          </a:r>
          <a:endParaRPr lang="en-US" b="1" dirty="0">
            <a:solidFill>
              <a:schemeClr val="accent1">
                <a:lumMod val="50000"/>
              </a:schemeClr>
            </a:solidFill>
          </a:endParaRPr>
        </a:p>
      </dgm:t>
    </dgm:pt>
    <dgm:pt modelId="{18D098A0-99FF-4C6D-8A26-5D23E3C618A5}" type="parTrans" cxnId="{5EBA0B2F-75A1-4EC8-8143-5A1FC9E4DD48}">
      <dgm:prSet/>
      <dgm:spPr/>
      <dgm:t>
        <a:bodyPr/>
        <a:lstStyle/>
        <a:p>
          <a:endParaRPr lang="en-US"/>
        </a:p>
      </dgm:t>
    </dgm:pt>
    <dgm:pt modelId="{CC0B3F57-2FF0-4C2E-A1BD-4ACE63FCA801}" type="sibTrans" cxnId="{5EBA0B2F-75A1-4EC8-8143-5A1FC9E4DD48}">
      <dgm:prSet/>
      <dgm:spPr/>
      <dgm:t>
        <a:bodyPr/>
        <a:lstStyle/>
        <a:p>
          <a:endParaRPr lang="en-US"/>
        </a:p>
      </dgm:t>
    </dgm:pt>
    <dgm:pt modelId="{6CA14AD8-789F-4072-B0B4-854E4E524685}">
      <dgm:prSet phldrT="[Text]"/>
      <dgm:spPr/>
      <dgm:t>
        <a:bodyPr/>
        <a:lstStyle/>
        <a:p>
          <a:r>
            <a:rPr lang="vi-VN" b="1" dirty="0">
              <a:solidFill>
                <a:schemeClr val="accent1">
                  <a:lumMod val="50000"/>
                </a:schemeClr>
              </a:solidFill>
            </a:rPr>
            <a:t>KỸ NĂNG </a:t>
          </a:r>
          <a:endParaRPr lang="en-US" b="1" dirty="0">
            <a:solidFill>
              <a:schemeClr val="accent1">
                <a:lumMod val="50000"/>
              </a:schemeClr>
            </a:solidFill>
          </a:endParaRPr>
        </a:p>
      </dgm:t>
    </dgm:pt>
    <dgm:pt modelId="{5F2D3D2C-8954-47AA-9A17-9084CCA1E04E}" type="parTrans" cxnId="{4674E86C-E666-4DA0-A467-E39B8F96742B}">
      <dgm:prSet/>
      <dgm:spPr/>
      <dgm:t>
        <a:bodyPr/>
        <a:lstStyle/>
        <a:p>
          <a:endParaRPr lang="en-US"/>
        </a:p>
      </dgm:t>
    </dgm:pt>
    <dgm:pt modelId="{1C87411D-144E-45B8-9010-D8C387B9EB5F}" type="sibTrans" cxnId="{4674E86C-E666-4DA0-A467-E39B8F96742B}">
      <dgm:prSet/>
      <dgm:spPr/>
      <dgm:t>
        <a:bodyPr/>
        <a:lstStyle/>
        <a:p>
          <a:endParaRPr lang="en-US"/>
        </a:p>
      </dgm:t>
    </dgm:pt>
    <dgm:pt modelId="{0E7060B8-7FD4-4517-B52F-BEA4D4300030}">
      <dgm:prSet phldrT="[Text]"/>
      <dgm:spPr/>
      <dgm:t>
        <a:bodyPr/>
        <a:lstStyle/>
        <a:p>
          <a:r>
            <a:rPr lang="vi-VN" b="1" dirty="0">
              <a:solidFill>
                <a:schemeClr val="accent1">
                  <a:lumMod val="50000"/>
                </a:schemeClr>
              </a:solidFill>
            </a:rPr>
            <a:t>HỆ THỐNG </a:t>
          </a:r>
          <a:endParaRPr lang="en-US" b="1" dirty="0">
            <a:solidFill>
              <a:schemeClr val="accent1">
                <a:lumMod val="50000"/>
              </a:schemeClr>
            </a:solidFill>
          </a:endParaRPr>
        </a:p>
      </dgm:t>
    </dgm:pt>
    <dgm:pt modelId="{25657371-4B7B-457B-B0AB-E404269CA924}" type="parTrans" cxnId="{14323552-95C1-4827-846D-4B490683F219}">
      <dgm:prSet/>
      <dgm:spPr/>
      <dgm:t>
        <a:bodyPr/>
        <a:lstStyle/>
        <a:p>
          <a:endParaRPr lang="en-US"/>
        </a:p>
      </dgm:t>
    </dgm:pt>
    <dgm:pt modelId="{7B83F0FB-BB72-4D99-B708-F035397D13FD}" type="sibTrans" cxnId="{14323552-95C1-4827-846D-4B490683F219}">
      <dgm:prSet/>
      <dgm:spPr/>
      <dgm:t>
        <a:bodyPr/>
        <a:lstStyle/>
        <a:p>
          <a:endParaRPr lang="en-US"/>
        </a:p>
      </dgm:t>
    </dgm:pt>
    <dgm:pt modelId="{0CA657F0-98A3-4C53-92C4-8E231741542A}" type="pres">
      <dgm:prSet presAssocID="{A645E490-7CD6-4085-9593-24A8A01E879E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1A6AB90B-B3C1-4C44-B24D-F780EBA5D8AF}" type="pres">
      <dgm:prSet presAssocID="{A645E490-7CD6-4085-9593-24A8A01E879E}" presName="cycle" presStyleCnt="0"/>
      <dgm:spPr/>
    </dgm:pt>
    <dgm:pt modelId="{38A45380-27E2-452F-B72A-D8B7DA1F107D}" type="pres">
      <dgm:prSet presAssocID="{A645E490-7CD6-4085-9593-24A8A01E879E}" presName="centerShape" presStyleCnt="0"/>
      <dgm:spPr/>
    </dgm:pt>
    <dgm:pt modelId="{49CE5261-D2A3-4A1A-AFAA-7F25F3951149}" type="pres">
      <dgm:prSet presAssocID="{A645E490-7CD6-4085-9593-24A8A01E879E}" presName="connSite" presStyleLbl="node1" presStyleIdx="0" presStyleCnt="4"/>
      <dgm:spPr/>
    </dgm:pt>
    <dgm:pt modelId="{5542CF56-889A-4EE6-A7E7-943C72ACDC46}" type="pres">
      <dgm:prSet presAssocID="{A645E490-7CD6-4085-9593-24A8A01E879E}" presName="visible" presStyleLbl="node1" presStyleIdx="0" presStyleCnt="4" custScaleX="124712" custScaleY="135653" custLinFactNeighborX="963" custLinFactNeighborY="191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FE6A133-BED1-42AB-A708-D80E8F7AC2F7}" type="pres">
      <dgm:prSet presAssocID="{8854076A-2A12-4D1D-8831-9E56C17608F3}" presName="Name25" presStyleLbl="parChTrans1D1" presStyleIdx="0" presStyleCnt="3"/>
      <dgm:spPr/>
    </dgm:pt>
    <dgm:pt modelId="{A553B06E-E002-413E-B08D-00886CDE18A2}" type="pres">
      <dgm:prSet presAssocID="{B2A4DA1F-68E7-422B-8DE1-AB76AF9711BF}" presName="node" presStyleCnt="0"/>
      <dgm:spPr/>
    </dgm:pt>
    <dgm:pt modelId="{13501AEB-80A9-4FDC-8A49-37322C330F9A}" type="pres">
      <dgm:prSet presAssocID="{B2A4DA1F-68E7-422B-8DE1-AB76AF9711BF}" presName="parentNode" presStyleLbl="node1" presStyleIdx="1" presStyleCnt="4" custScaleX="113427" custScaleY="122317">
        <dgm:presLayoutVars>
          <dgm:chMax val="1"/>
          <dgm:bulletEnabled val="1"/>
        </dgm:presLayoutVars>
      </dgm:prSet>
      <dgm:spPr/>
    </dgm:pt>
    <dgm:pt modelId="{12A91C14-BFA4-466B-9283-96EF7E44F4B1}" type="pres">
      <dgm:prSet presAssocID="{B2A4DA1F-68E7-422B-8DE1-AB76AF9711BF}" presName="childNode" presStyleLbl="revTx" presStyleIdx="0" presStyleCnt="3">
        <dgm:presLayoutVars>
          <dgm:bulletEnabled val="1"/>
        </dgm:presLayoutVars>
      </dgm:prSet>
      <dgm:spPr/>
    </dgm:pt>
    <dgm:pt modelId="{E0D40E6C-E261-4A7A-A28C-A1A63C15EF20}" type="pres">
      <dgm:prSet presAssocID="{EB430769-BEDF-4D2B-A140-E4D7AC3F4EAB}" presName="Name25" presStyleLbl="parChTrans1D1" presStyleIdx="1" presStyleCnt="3"/>
      <dgm:spPr/>
    </dgm:pt>
    <dgm:pt modelId="{CB568D16-5473-428F-91F7-AF250047FB7B}" type="pres">
      <dgm:prSet presAssocID="{407723C2-0A35-4155-8775-6AEB1DFF9DDB}" presName="node" presStyleCnt="0"/>
      <dgm:spPr/>
    </dgm:pt>
    <dgm:pt modelId="{A1B64337-315C-4F3B-BE83-45941A1D68C1}" type="pres">
      <dgm:prSet presAssocID="{407723C2-0A35-4155-8775-6AEB1DFF9DDB}" presName="parentNode" presStyleLbl="node1" presStyleIdx="2" presStyleCnt="4" custScaleX="110593" custScaleY="114470">
        <dgm:presLayoutVars>
          <dgm:chMax val="1"/>
          <dgm:bulletEnabled val="1"/>
        </dgm:presLayoutVars>
      </dgm:prSet>
      <dgm:spPr/>
    </dgm:pt>
    <dgm:pt modelId="{CEA8E3F7-7B7E-417D-86B8-75FCCD891195}" type="pres">
      <dgm:prSet presAssocID="{407723C2-0A35-4155-8775-6AEB1DFF9DDB}" presName="childNode" presStyleLbl="revTx" presStyleIdx="1" presStyleCnt="3">
        <dgm:presLayoutVars>
          <dgm:bulletEnabled val="1"/>
        </dgm:presLayoutVars>
      </dgm:prSet>
      <dgm:spPr/>
    </dgm:pt>
    <dgm:pt modelId="{C0CB0620-47EC-41D3-8CD6-A9F11532D455}" type="pres">
      <dgm:prSet presAssocID="{49551E1C-CDD9-4CBF-A78B-3826D9B1F7E8}" presName="Name25" presStyleLbl="parChTrans1D1" presStyleIdx="2" presStyleCnt="3"/>
      <dgm:spPr/>
    </dgm:pt>
    <dgm:pt modelId="{DFC1722C-24B8-4568-AEDC-0E904A058865}" type="pres">
      <dgm:prSet presAssocID="{6B03554E-6A09-47C4-97AE-9B99C43E68A0}" presName="node" presStyleCnt="0"/>
      <dgm:spPr/>
    </dgm:pt>
    <dgm:pt modelId="{7BD8A39D-B991-4C3F-A598-E5AAF4A45A8A}" type="pres">
      <dgm:prSet presAssocID="{6B03554E-6A09-47C4-97AE-9B99C43E68A0}" presName="parentNode" presStyleLbl="node1" presStyleIdx="3" presStyleCnt="4" custScaleX="122032" custScaleY="114339">
        <dgm:presLayoutVars>
          <dgm:chMax val="1"/>
          <dgm:bulletEnabled val="1"/>
        </dgm:presLayoutVars>
      </dgm:prSet>
      <dgm:spPr/>
    </dgm:pt>
    <dgm:pt modelId="{F4423C25-85F8-4C83-9502-2E59455D771E}" type="pres">
      <dgm:prSet presAssocID="{6B03554E-6A09-47C4-97AE-9B99C43E68A0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F77BA312-E6CF-42AB-837F-C10A1B668F3C}" type="presOf" srcId="{49551E1C-CDD9-4CBF-A78B-3826D9B1F7E8}" destId="{C0CB0620-47EC-41D3-8CD6-A9F11532D455}" srcOrd="0" destOrd="0" presId="urn:microsoft.com/office/officeart/2005/8/layout/radial2"/>
    <dgm:cxn modelId="{31FDBC1E-49A4-474D-8409-23ECF0746F8E}" srcId="{A645E490-7CD6-4085-9593-24A8A01E879E}" destId="{407723C2-0A35-4155-8775-6AEB1DFF9DDB}" srcOrd="1" destOrd="0" parTransId="{EB430769-BEDF-4D2B-A140-E4D7AC3F4EAB}" sibTransId="{40156C14-D818-488B-863D-6049EB8124F3}"/>
    <dgm:cxn modelId="{5EBA0B2F-75A1-4EC8-8143-5A1FC9E4DD48}" srcId="{6B03554E-6A09-47C4-97AE-9B99C43E68A0}" destId="{F5DC6862-0F24-45C1-8FC4-4963A0B5D83F}" srcOrd="2" destOrd="0" parTransId="{18D098A0-99FF-4C6D-8A26-5D23E3C618A5}" sibTransId="{CC0B3F57-2FF0-4C2E-A1BD-4ACE63FCA801}"/>
    <dgm:cxn modelId="{6E924C31-C3C6-4A9B-8DC8-EF962C16B216}" srcId="{407723C2-0A35-4155-8775-6AEB1DFF9DDB}" destId="{58589890-E9B3-4E29-8413-98865872068C}" srcOrd="1" destOrd="0" parTransId="{E72B802E-0A8B-4755-9293-6F03FFC65DE9}" sibTransId="{3EF3AC8D-53F4-417C-A323-821C007EB1B7}"/>
    <dgm:cxn modelId="{35D01A39-FE7C-4844-BE09-739AFEF24666}" type="presOf" srcId="{B2A4DA1F-68E7-422B-8DE1-AB76AF9711BF}" destId="{13501AEB-80A9-4FDC-8A49-37322C330F9A}" srcOrd="0" destOrd="0" presId="urn:microsoft.com/office/officeart/2005/8/layout/radial2"/>
    <dgm:cxn modelId="{AE15BE5B-74FA-489E-81FA-044A574AE5DB}" type="presOf" srcId="{B1888520-1ADC-4001-8B1B-AF71EA9E443C}" destId="{F4423C25-85F8-4C83-9502-2E59455D771E}" srcOrd="0" destOrd="1" presId="urn:microsoft.com/office/officeart/2005/8/layout/radial2"/>
    <dgm:cxn modelId="{9DC05E4A-A36F-4950-A08F-C0232763AD2A}" srcId="{6B03554E-6A09-47C4-97AE-9B99C43E68A0}" destId="{CD482120-23CE-4BFB-AE0E-4C8F6C2CED71}" srcOrd="0" destOrd="0" parTransId="{18E11B9A-54CA-47AA-B53F-7F2D63E1EFD9}" sibTransId="{1D901ECC-42CF-4FC6-A6C1-493CCEA60437}"/>
    <dgm:cxn modelId="{83A8334C-4B00-451D-A5D5-A7199FDC8FAF}" type="presOf" srcId="{FBF018E4-5D15-4242-9F3C-BF089E2BE6F8}" destId="{12A91C14-BFA4-466B-9283-96EF7E44F4B1}" srcOrd="0" destOrd="0" presId="urn:microsoft.com/office/officeart/2005/8/layout/radial2"/>
    <dgm:cxn modelId="{4674E86C-E666-4DA0-A467-E39B8F96742B}" srcId="{407723C2-0A35-4155-8775-6AEB1DFF9DDB}" destId="{6CA14AD8-789F-4072-B0B4-854E4E524685}" srcOrd="2" destOrd="0" parTransId="{5F2D3D2C-8954-47AA-9A17-9084CCA1E04E}" sibTransId="{1C87411D-144E-45B8-9010-D8C387B9EB5F}"/>
    <dgm:cxn modelId="{ACE1B06D-FCF1-4CA1-8394-6939F39AD7DB}" type="presOf" srcId="{EB430769-BEDF-4D2B-A140-E4D7AC3F4EAB}" destId="{E0D40E6C-E261-4A7A-A28C-A1A63C15EF20}" srcOrd="0" destOrd="0" presId="urn:microsoft.com/office/officeart/2005/8/layout/radial2"/>
    <dgm:cxn modelId="{88FBEB4E-2C73-463E-922E-696C94EC1AEE}" type="presOf" srcId="{6B03554E-6A09-47C4-97AE-9B99C43E68A0}" destId="{7BD8A39D-B991-4C3F-A598-E5AAF4A45A8A}" srcOrd="0" destOrd="0" presId="urn:microsoft.com/office/officeart/2005/8/layout/radial2"/>
    <dgm:cxn modelId="{14323552-95C1-4827-846D-4B490683F219}" srcId="{6B03554E-6A09-47C4-97AE-9B99C43E68A0}" destId="{0E7060B8-7FD4-4517-B52F-BEA4D4300030}" srcOrd="3" destOrd="0" parTransId="{25657371-4B7B-457B-B0AB-E404269CA924}" sibTransId="{7B83F0FB-BB72-4D99-B708-F035397D13FD}"/>
    <dgm:cxn modelId="{0C2CF177-F1BD-4C57-9A2C-E611086A4F5F}" type="presOf" srcId="{0E7060B8-7FD4-4517-B52F-BEA4D4300030}" destId="{F4423C25-85F8-4C83-9502-2E59455D771E}" srcOrd="0" destOrd="3" presId="urn:microsoft.com/office/officeart/2005/8/layout/radial2"/>
    <dgm:cxn modelId="{277DB487-38CB-468E-8047-493BB0584AA6}" srcId="{B2A4DA1F-68E7-422B-8DE1-AB76AF9711BF}" destId="{FBF018E4-5D15-4242-9F3C-BF089E2BE6F8}" srcOrd="0" destOrd="0" parTransId="{F5EE016F-7FD9-4571-8811-065BA4AFB637}" sibTransId="{1990B7D1-97E6-4383-AF73-B6B261B7F8C3}"/>
    <dgm:cxn modelId="{8A1BAB88-D866-4C1C-8314-6C04350AA597}" srcId="{B2A4DA1F-68E7-422B-8DE1-AB76AF9711BF}" destId="{77D299D4-9BE7-43BD-93E2-028D1E45AA6A}" srcOrd="1" destOrd="0" parTransId="{208DF8E5-5BAF-488E-96BA-9C9B50350C0F}" sibTransId="{E86786F2-57DA-4016-A095-68C3DCE9C414}"/>
    <dgm:cxn modelId="{DFA4468A-D442-4A7F-ACBA-43305F47D567}" srcId="{A645E490-7CD6-4085-9593-24A8A01E879E}" destId="{6B03554E-6A09-47C4-97AE-9B99C43E68A0}" srcOrd="2" destOrd="0" parTransId="{49551E1C-CDD9-4CBF-A78B-3826D9B1F7E8}" sibTransId="{8E1FB6FB-CBAC-45C5-AF12-ABBC135790E7}"/>
    <dgm:cxn modelId="{B0ECA193-CB5B-493D-BA03-ABE992A3FA52}" type="presOf" srcId="{661AD3E0-FDFC-4808-AB6E-8ACBEEBD98B9}" destId="{CEA8E3F7-7B7E-417D-86B8-75FCCD891195}" srcOrd="0" destOrd="0" presId="urn:microsoft.com/office/officeart/2005/8/layout/radial2"/>
    <dgm:cxn modelId="{6D187A9F-C29C-4A47-8485-F06936CFCE4A}" type="presOf" srcId="{CD482120-23CE-4BFB-AE0E-4C8F6C2CED71}" destId="{F4423C25-85F8-4C83-9502-2E59455D771E}" srcOrd="0" destOrd="0" presId="urn:microsoft.com/office/officeart/2005/8/layout/radial2"/>
    <dgm:cxn modelId="{E28E61A2-B349-439B-9F32-4CED76B34CC9}" type="presOf" srcId="{A645E490-7CD6-4085-9593-24A8A01E879E}" destId="{0CA657F0-98A3-4C53-92C4-8E231741542A}" srcOrd="0" destOrd="0" presId="urn:microsoft.com/office/officeart/2005/8/layout/radial2"/>
    <dgm:cxn modelId="{F69FD0A5-957C-4483-A7F0-831D37A9F7CB}" type="presOf" srcId="{8854076A-2A12-4D1D-8831-9E56C17608F3}" destId="{0FE6A133-BED1-42AB-A708-D80E8F7AC2F7}" srcOrd="0" destOrd="0" presId="urn:microsoft.com/office/officeart/2005/8/layout/radial2"/>
    <dgm:cxn modelId="{650BB8B9-CFBE-4511-8481-1C9894CD4DD0}" type="presOf" srcId="{6CA14AD8-789F-4072-B0B4-854E4E524685}" destId="{CEA8E3F7-7B7E-417D-86B8-75FCCD891195}" srcOrd="0" destOrd="2" presId="urn:microsoft.com/office/officeart/2005/8/layout/radial2"/>
    <dgm:cxn modelId="{59F402BF-31E8-4B33-A3BA-B658674D52D0}" type="presOf" srcId="{F5DC6862-0F24-45C1-8FC4-4963A0B5D83F}" destId="{F4423C25-85F8-4C83-9502-2E59455D771E}" srcOrd="0" destOrd="2" presId="urn:microsoft.com/office/officeart/2005/8/layout/radial2"/>
    <dgm:cxn modelId="{B31E9FCC-3075-441B-A6FF-9DFC9A7A2AA1}" type="presOf" srcId="{77D299D4-9BE7-43BD-93E2-028D1E45AA6A}" destId="{12A91C14-BFA4-466B-9283-96EF7E44F4B1}" srcOrd="0" destOrd="1" presId="urn:microsoft.com/office/officeart/2005/8/layout/radial2"/>
    <dgm:cxn modelId="{F3408ECE-5EB6-4679-8E4A-A5D023F4208F}" srcId="{A645E490-7CD6-4085-9593-24A8A01E879E}" destId="{B2A4DA1F-68E7-422B-8DE1-AB76AF9711BF}" srcOrd="0" destOrd="0" parTransId="{8854076A-2A12-4D1D-8831-9E56C17608F3}" sibTransId="{BEBE6CF3-93D7-4272-B625-B639C8591491}"/>
    <dgm:cxn modelId="{0590DAD0-395B-4CA9-AC2B-1B49982C657D}" srcId="{407723C2-0A35-4155-8775-6AEB1DFF9DDB}" destId="{661AD3E0-FDFC-4808-AB6E-8ACBEEBD98B9}" srcOrd="0" destOrd="0" parTransId="{2412DCDB-EB97-4255-82A2-85C07E3F666C}" sibTransId="{1386FE6E-2F2E-47A7-BEA7-8E51C82F188A}"/>
    <dgm:cxn modelId="{93FF3DE7-7D3D-40A2-9E4D-C52F24DDB771}" type="presOf" srcId="{58589890-E9B3-4E29-8413-98865872068C}" destId="{CEA8E3F7-7B7E-417D-86B8-75FCCD891195}" srcOrd="0" destOrd="1" presId="urn:microsoft.com/office/officeart/2005/8/layout/radial2"/>
    <dgm:cxn modelId="{D5C17BF0-1DAA-4262-8EEF-D21B6EFBC962}" type="presOf" srcId="{407723C2-0A35-4155-8775-6AEB1DFF9DDB}" destId="{A1B64337-315C-4F3B-BE83-45941A1D68C1}" srcOrd="0" destOrd="0" presId="urn:microsoft.com/office/officeart/2005/8/layout/radial2"/>
    <dgm:cxn modelId="{7AFAC2F3-3D2B-4BB0-A58D-117AF2C97C0F}" srcId="{6B03554E-6A09-47C4-97AE-9B99C43E68A0}" destId="{B1888520-1ADC-4001-8B1B-AF71EA9E443C}" srcOrd="1" destOrd="0" parTransId="{B48FD209-A89E-4014-8E63-32654358EFB8}" sibTransId="{BD22FC81-7789-4CA2-AACA-89D645FF6FEA}"/>
    <dgm:cxn modelId="{5CE3AF42-057F-4415-A03A-8CC75A11DDF0}" type="presParOf" srcId="{0CA657F0-98A3-4C53-92C4-8E231741542A}" destId="{1A6AB90B-B3C1-4C44-B24D-F780EBA5D8AF}" srcOrd="0" destOrd="0" presId="urn:microsoft.com/office/officeart/2005/8/layout/radial2"/>
    <dgm:cxn modelId="{06A340A9-223C-4502-8670-2E188452E9A7}" type="presParOf" srcId="{1A6AB90B-B3C1-4C44-B24D-F780EBA5D8AF}" destId="{38A45380-27E2-452F-B72A-D8B7DA1F107D}" srcOrd="0" destOrd="0" presId="urn:microsoft.com/office/officeart/2005/8/layout/radial2"/>
    <dgm:cxn modelId="{4653B394-A628-4B2E-8E6E-D4CB721A855C}" type="presParOf" srcId="{38A45380-27E2-452F-B72A-D8B7DA1F107D}" destId="{49CE5261-D2A3-4A1A-AFAA-7F25F3951149}" srcOrd="0" destOrd="0" presId="urn:microsoft.com/office/officeart/2005/8/layout/radial2"/>
    <dgm:cxn modelId="{2CA2A3F2-6CE6-4EDF-BDED-0FD4CF7B9128}" type="presParOf" srcId="{38A45380-27E2-452F-B72A-D8B7DA1F107D}" destId="{5542CF56-889A-4EE6-A7E7-943C72ACDC46}" srcOrd="1" destOrd="0" presId="urn:microsoft.com/office/officeart/2005/8/layout/radial2"/>
    <dgm:cxn modelId="{5EB812D3-823A-41CD-B42F-B085B1989DEC}" type="presParOf" srcId="{1A6AB90B-B3C1-4C44-B24D-F780EBA5D8AF}" destId="{0FE6A133-BED1-42AB-A708-D80E8F7AC2F7}" srcOrd="1" destOrd="0" presId="urn:microsoft.com/office/officeart/2005/8/layout/radial2"/>
    <dgm:cxn modelId="{EB549339-6D06-429F-AFEA-123335A3FFE2}" type="presParOf" srcId="{1A6AB90B-B3C1-4C44-B24D-F780EBA5D8AF}" destId="{A553B06E-E002-413E-B08D-00886CDE18A2}" srcOrd="2" destOrd="0" presId="urn:microsoft.com/office/officeart/2005/8/layout/radial2"/>
    <dgm:cxn modelId="{F36F81AA-772A-4DCE-978F-A1E5F0CD7082}" type="presParOf" srcId="{A553B06E-E002-413E-B08D-00886CDE18A2}" destId="{13501AEB-80A9-4FDC-8A49-37322C330F9A}" srcOrd="0" destOrd="0" presId="urn:microsoft.com/office/officeart/2005/8/layout/radial2"/>
    <dgm:cxn modelId="{79DACAC0-F419-44D7-A5A5-4D73E9ACC94D}" type="presParOf" srcId="{A553B06E-E002-413E-B08D-00886CDE18A2}" destId="{12A91C14-BFA4-466B-9283-96EF7E44F4B1}" srcOrd="1" destOrd="0" presId="urn:microsoft.com/office/officeart/2005/8/layout/radial2"/>
    <dgm:cxn modelId="{F9986788-7939-4F8C-A93D-A9D6450BD6D1}" type="presParOf" srcId="{1A6AB90B-B3C1-4C44-B24D-F780EBA5D8AF}" destId="{E0D40E6C-E261-4A7A-A28C-A1A63C15EF20}" srcOrd="3" destOrd="0" presId="urn:microsoft.com/office/officeart/2005/8/layout/radial2"/>
    <dgm:cxn modelId="{A683BC61-EF14-400D-A0F6-6ED4297170C4}" type="presParOf" srcId="{1A6AB90B-B3C1-4C44-B24D-F780EBA5D8AF}" destId="{CB568D16-5473-428F-91F7-AF250047FB7B}" srcOrd="4" destOrd="0" presId="urn:microsoft.com/office/officeart/2005/8/layout/radial2"/>
    <dgm:cxn modelId="{0A48A471-0E42-404E-9181-3EA2321527E6}" type="presParOf" srcId="{CB568D16-5473-428F-91F7-AF250047FB7B}" destId="{A1B64337-315C-4F3B-BE83-45941A1D68C1}" srcOrd="0" destOrd="0" presId="urn:microsoft.com/office/officeart/2005/8/layout/radial2"/>
    <dgm:cxn modelId="{8FEE7DB1-7C91-46D8-B82F-7F4238A77598}" type="presParOf" srcId="{CB568D16-5473-428F-91F7-AF250047FB7B}" destId="{CEA8E3F7-7B7E-417D-86B8-75FCCD891195}" srcOrd="1" destOrd="0" presId="urn:microsoft.com/office/officeart/2005/8/layout/radial2"/>
    <dgm:cxn modelId="{52A604B4-599C-4089-BFCD-F049831B8AC7}" type="presParOf" srcId="{1A6AB90B-B3C1-4C44-B24D-F780EBA5D8AF}" destId="{C0CB0620-47EC-41D3-8CD6-A9F11532D455}" srcOrd="5" destOrd="0" presId="urn:microsoft.com/office/officeart/2005/8/layout/radial2"/>
    <dgm:cxn modelId="{2EC55795-A0CB-44CC-B48C-FA14782AA2EB}" type="presParOf" srcId="{1A6AB90B-B3C1-4C44-B24D-F780EBA5D8AF}" destId="{DFC1722C-24B8-4568-AEDC-0E904A058865}" srcOrd="6" destOrd="0" presId="urn:microsoft.com/office/officeart/2005/8/layout/radial2"/>
    <dgm:cxn modelId="{1491B598-F340-4DF2-9E7A-8DC640F598F3}" type="presParOf" srcId="{DFC1722C-24B8-4568-AEDC-0E904A058865}" destId="{7BD8A39D-B991-4C3F-A598-E5AAF4A45A8A}" srcOrd="0" destOrd="0" presId="urn:microsoft.com/office/officeart/2005/8/layout/radial2"/>
    <dgm:cxn modelId="{B479B748-A220-4139-BDF1-E7708D9D505F}" type="presParOf" srcId="{DFC1722C-24B8-4568-AEDC-0E904A058865}" destId="{F4423C25-85F8-4C83-9502-2E59455D771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AB3EF86-8D80-4433-B902-01EE83276A64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237383-AFA4-4A74-9008-B1D6FE1E69C2}">
      <dgm:prSet phldrT="[Text]" custT="1"/>
      <dgm:spPr/>
      <dgm:t>
        <a:bodyPr/>
        <a:lstStyle/>
        <a:p>
          <a:r>
            <a:rPr lang="vi-VN" sz="1600" b="1" dirty="0">
              <a:solidFill>
                <a:schemeClr val="bg1"/>
              </a:solidFill>
            </a:rPr>
            <a:t>BỎ TIỀN MUA</a:t>
          </a:r>
          <a:endParaRPr lang="en-US" sz="1600" b="1" dirty="0">
            <a:solidFill>
              <a:schemeClr val="bg1"/>
            </a:solidFill>
          </a:endParaRPr>
        </a:p>
      </dgm:t>
    </dgm:pt>
    <dgm:pt modelId="{E5812EEC-8B96-4853-9C8B-540060E4D9A7}" type="parTrans" cxnId="{91CAC9DC-2EB5-4710-AF52-77580C03F076}">
      <dgm:prSet/>
      <dgm:spPr/>
      <dgm:t>
        <a:bodyPr/>
        <a:lstStyle/>
        <a:p>
          <a:endParaRPr lang="en-US"/>
        </a:p>
      </dgm:t>
    </dgm:pt>
    <dgm:pt modelId="{1188A9CD-AB19-4FB8-BD13-F37ED77EF12F}" type="sibTrans" cxnId="{91CAC9DC-2EB5-4710-AF52-77580C03F076}">
      <dgm:prSet/>
      <dgm:spPr/>
      <dgm:t>
        <a:bodyPr/>
        <a:lstStyle/>
        <a:p>
          <a:endParaRPr lang="en-US"/>
        </a:p>
      </dgm:t>
    </dgm:pt>
    <dgm:pt modelId="{0C46D40E-1215-405A-9709-C2D8F32854DD}">
      <dgm:prSet phldrT="[Text]" custT="1"/>
      <dgm:spPr/>
      <dgm:t>
        <a:bodyPr/>
        <a:lstStyle/>
        <a:p>
          <a:r>
            <a:rPr lang="vi-VN" sz="1600" b="1" dirty="0">
              <a:solidFill>
                <a:schemeClr val="accent1">
                  <a:lumMod val="50000"/>
                </a:schemeClr>
              </a:solidFill>
            </a:rPr>
            <a:t>SỨC KHỎE</a:t>
          </a:r>
          <a:endParaRPr lang="en-US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89B0B89F-95B4-4D39-A14C-0B3C0DD5F36C}" type="parTrans" cxnId="{2CDE9236-5401-4234-BF61-8C2E138CDD1C}">
      <dgm:prSet/>
      <dgm:spPr/>
      <dgm:t>
        <a:bodyPr/>
        <a:lstStyle/>
        <a:p>
          <a:endParaRPr lang="en-US"/>
        </a:p>
      </dgm:t>
    </dgm:pt>
    <dgm:pt modelId="{336D97C2-E197-4DD8-ABA5-501695829B27}" type="sibTrans" cxnId="{2CDE9236-5401-4234-BF61-8C2E138CDD1C}">
      <dgm:prSet/>
      <dgm:spPr/>
      <dgm:t>
        <a:bodyPr/>
        <a:lstStyle/>
        <a:p>
          <a:endParaRPr lang="en-US"/>
        </a:p>
      </dgm:t>
    </dgm:pt>
    <dgm:pt modelId="{2793AAB2-61C0-417F-A5DD-539B07976C3A}">
      <dgm:prSet phldrT="[Text]" custT="1"/>
      <dgm:spPr/>
      <dgm:t>
        <a:bodyPr/>
        <a:lstStyle/>
        <a:p>
          <a:r>
            <a:rPr lang="vi-VN" sz="1600" b="1" dirty="0">
              <a:solidFill>
                <a:schemeClr val="accent1">
                  <a:lumMod val="50000"/>
                </a:schemeClr>
              </a:solidFill>
            </a:rPr>
            <a:t>THỜI GIAN </a:t>
          </a:r>
          <a:endParaRPr lang="en-US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1BB3635A-7EDB-469B-B6EF-B036FDC07AE4}" type="parTrans" cxnId="{A7876822-0CA2-4880-812B-424646F4A969}">
      <dgm:prSet/>
      <dgm:spPr/>
      <dgm:t>
        <a:bodyPr/>
        <a:lstStyle/>
        <a:p>
          <a:endParaRPr lang="en-US"/>
        </a:p>
      </dgm:t>
    </dgm:pt>
    <dgm:pt modelId="{23BFAF2F-84EB-4A3F-948E-338934828802}" type="sibTrans" cxnId="{A7876822-0CA2-4880-812B-424646F4A969}">
      <dgm:prSet/>
      <dgm:spPr/>
      <dgm:t>
        <a:bodyPr/>
        <a:lstStyle/>
        <a:p>
          <a:endParaRPr lang="en-US"/>
        </a:p>
      </dgm:t>
    </dgm:pt>
    <dgm:pt modelId="{77DD3F38-304A-416D-8A11-6122C5B0D0AE}">
      <dgm:prSet phldrT="[Text]" custT="1"/>
      <dgm:spPr/>
      <dgm:t>
        <a:bodyPr/>
        <a:lstStyle/>
        <a:p>
          <a:r>
            <a:rPr lang="vi-VN" sz="1600" b="1" dirty="0">
              <a:solidFill>
                <a:schemeClr val="bg1"/>
              </a:solidFill>
            </a:rPr>
            <a:t>BỎ TIỀN MUA</a:t>
          </a:r>
          <a:endParaRPr lang="en-US" sz="1600" b="1" dirty="0">
            <a:solidFill>
              <a:schemeClr val="bg1"/>
            </a:solidFill>
          </a:endParaRPr>
        </a:p>
      </dgm:t>
    </dgm:pt>
    <dgm:pt modelId="{180DE600-16FA-4DAF-BCBC-3A8185312DC8}" type="parTrans" cxnId="{E959CA03-CA55-4E89-9E6A-DC71DF8F0C69}">
      <dgm:prSet/>
      <dgm:spPr/>
      <dgm:t>
        <a:bodyPr/>
        <a:lstStyle/>
        <a:p>
          <a:endParaRPr lang="en-US"/>
        </a:p>
      </dgm:t>
    </dgm:pt>
    <dgm:pt modelId="{786D7FDE-F65D-426B-8AEC-DC2A92A34FC9}" type="sibTrans" cxnId="{E959CA03-CA55-4E89-9E6A-DC71DF8F0C69}">
      <dgm:prSet/>
      <dgm:spPr/>
      <dgm:t>
        <a:bodyPr/>
        <a:lstStyle/>
        <a:p>
          <a:endParaRPr lang="en-US"/>
        </a:p>
      </dgm:t>
    </dgm:pt>
    <dgm:pt modelId="{74CAB340-6E57-4260-B018-27F007B24C0A}">
      <dgm:prSet phldrT="[Text]" custT="1"/>
      <dgm:spPr/>
      <dgm:t>
        <a:bodyPr/>
        <a:lstStyle/>
        <a:p>
          <a:r>
            <a:rPr lang="vi-VN" sz="1600" b="1" dirty="0">
              <a:solidFill>
                <a:schemeClr val="accent1">
                  <a:lumMod val="50000"/>
                </a:schemeClr>
              </a:solidFill>
            </a:rPr>
            <a:t>TRÍ TUỆ</a:t>
          </a:r>
          <a:endParaRPr lang="en-US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1BD83525-F94A-45F3-940E-549300B89453}" type="parTrans" cxnId="{EC0BCC01-43F5-4DCA-B31C-270FAA24FD73}">
      <dgm:prSet/>
      <dgm:spPr/>
      <dgm:t>
        <a:bodyPr/>
        <a:lstStyle/>
        <a:p>
          <a:endParaRPr lang="en-US"/>
        </a:p>
      </dgm:t>
    </dgm:pt>
    <dgm:pt modelId="{7C8D2D97-9AC4-4020-A8C0-2611DE00651C}" type="sibTrans" cxnId="{EC0BCC01-43F5-4DCA-B31C-270FAA24FD73}">
      <dgm:prSet/>
      <dgm:spPr/>
      <dgm:t>
        <a:bodyPr/>
        <a:lstStyle/>
        <a:p>
          <a:endParaRPr lang="en-US"/>
        </a:p>
      </dgm:t>
    </dgm:pt>
    <dgm:pt modelId="{6F971DD2-749A-46E4-8827-7A7E8C2A334F}">
      <dgm:prSet phldrT="[Text]" custT="1"/>
      <dgm:spPr/>
      <dgm:t>
        <a:bodyPr/>
        <a:lstStyle/>
        <a:p>
          <a:r>
            <a:rPr lang="vi-VN" sz="1600" b="1" dirty="0">
              <a:solidFill>
                <a:schemeClr val="accent1">
                  <a:lumMod val="50000"/>
                </a:schemeClr>
              </a:solidFill>
            </a:rPr>
            <a:t>KỸ NĂNG </a:t>
          </a:r>
          <a:endParaRPr lang="en-US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BD78DE8E-4E2F-462C-92F6-4DA816D2958B}" type="parTrans" cxnId="{B0DF0F21-7300-4ED6-B06C-8D2086E1D04B}">
      <dgm:prSet/>
      <dgm:spPr/>
      <dgm:t>
        <a:bodyPr/>
        <a:lstStyle/>
        <a:p>
          <a:endParaRPr lang="en-US"/>
        </a:p>
      </dgm:t>
    </dgm:pt>
    <dgm:pt modelId="{AB65BDB2-9823-4826-9B75-F8321FB58549}" type="sibTrans" cxnId="{B0DF0F21-7300-4ED6-B06C-8D2086E1D04B}">
      <dgm:prSet/>
      <dgm:spPr/>
      <dgm:t>
        <a:bodyPr/>
        <a:lstStyle/>
        <a:p>
          <a:endParaRPr lang="en-US"/>
        </a:p>
      </dgm:t>
    </dgm:pt>
    <dgm:pt modelId="{67590F73-98A4-4D8B-A487-EB807C077A3A}">
      <dgm:prSet phldrT="[Text]" custT="1"/>
      <dgm:spPr/>
      <dgm:t>
        <a:bodyPr/>
        <a:lstStyle/>
        <a:p>
          <a:r>
            <a:rPr lang="vi-VN" sz="1600" b="1" dirty="0">
              <a:solidFill>
                <a:schemeClr val="bg1"/>
              </a:solidFill>
            </a:rPr>
            <a:t>BỎ TIỀN MUA</a:t>
          </a:r>
          <a:endParaRPr lang="en-US" sz="1600" b="1" dirty="0">
            <a:solidFill>
              <a:schemeClr val="bg1"/>
            </a:solidFill>
          </a:endParaRPr>
        </a:p>
      </dgm:t>
    </dgm:pt>
    <dgm:pt modelId="{BE70BA6C-92AB-4F8D-B7F2-5AF92BE44F88}" type="parTrans" cxnId="{5DE8B8A7-3C25-402B-BF57-BAC4C6BE0922}">
      <dgm:prSet/>
      <dgm:spPr/>
      <dgm:t>
        <a:bodyPr/>
        <a:lstStyle/>
        <a:p>
          <a:endParaRPr lang="en-US"/>
        </a:p>
      </dgm:t>
    </dgm:pt>
    <dgm:pt modelId="{33E69761-078A-4D29-A8F8-55BA776BFF7F}" type="sibTrans" cxnId="{5DE8B8A7-3C25-402B-BF57-BAC4C6BE0922}">
      <dgm:prSet/>
      <dgm:spPr/>
      <dgm:t>
        <a:bodyPr/>
        <a:lstStyle/>
        <a:p>
          <a:endParaRPr lang="en-US"/>
        </a:p>
      </dgm:t>
    </dgm:pt>
    <dgm:pt modelId="{7D7E8B51-D164-4572-AC03-A5783B6FF2C0}">
      <dgm:prSet phldrT="[Text]" custT="1"/>
      <dgm:spPr/>
      <dgm:t>
        <a:bodyPr/>
        <a:lstStyle/>
        <a:p>
          <a:r>
            <a:rPr lang="vi-VN" sz="1600" b="1" dirty="0">
              <a:solidFill>
                <a:schemeClr val="accent1">
                  <a:lumMod val="50000"/>
                </a:schemeClr>
              </a:solidFill>
            </a:rPr>
            <a:t>MỐI QUAN HỆ</a:t>
          </a:r>
          <a:endParaRPr lang="en-US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D45DF12E-6583-4596-9F0F-76BC84AA7B84}" type="parTrans" cxnId="{89F55135-ED3E-4455-8A80-77DE3652AE20}">
      <dgm:prSet/>
      <dgm:spPr/>
      <dgm:t>
        <a:bodyPr/>
        <a:lstStyle/>
        <a:p>
          <a:endParaRPr lang="en-US"/>
        </a:p>
      </dgm:t>
    </dgm:pt>
    <dgm:pt modelId="{AAB6CCD4-F5D4-4352-BFE4-6F7390053E6E}" type="sibTrans" cxnId="{89F55135-ED3E-4455-8A80-77DE3652AE20}">
      <dgm:prSet/>
      <dgm:spPr/>
      <dgm:t>
        <a:bodyPr/>
        <a:lstStyle/>
        <a:p>
          <a:endParaRPr lang="en-US"/>
        </a:p>
      </dgm:t>
    </dgm:pt>
    <dgm:pt modelId="{B40BA2DB-BB97-4CAC-AD76-5ABFEF914134}">
      <dgm:prSet phldrT="[Text]" custT="1"/>
      <dgm:spPr/>
      <dgm:t>
        <a:bodyPr/>
        <a:lstStyle/>
        <a:p>
          <a:r>
            <a:rPr lang="vi-VN" sz="1600" b="1" dirty="0">
              <a:solidFill>
                <a:schemeClr val="accent1">
                  <a:lumMod val="50000"/>
                </a:schemeClr>
              </a:solidFill>
            </a:rPr>
            <a:t>CÔNG NGHÊ</a:t>
          </a:r>
          <a:endParaRPr lang="en-US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4068E487-C707-44C7-B67D-11E938C3A36E}" type="parTrans" cxnId="{4598E129-EF4D-428C-8433-F023902BDA3A}">
      <dgm:prSet/>
      <dgm:spPr/>
      <dgm:t>
        <a:bodyPr/>
        <a:lstStyle/>
        <a:p>
          <a:endParaRPr lang="en-US"/>
        </a:p>
      </dgm:t>
    </dgm:pt>
    <dgm:pt modelId="{226A0AEC-D4C3-44C2-9C78-0A8B19D94026}" type="sibTrans" cxnId="{4598E129-EF4D-428C-8433-F023902BDA3A}">
      <dgm:prSet/>
      <dgm:spPr/>
      <dgm:t>
        <a:bodyPr/>
        <a:lstStyle/>
        <a:p>
          <a:endParaRPr lang="en-US"/>
        </a:p>
      </dgm:t>
    </dgm:pt>
    <dgm:pt modelId="{B0E22E14-60DE-4B6B-A28C-4CBFB9B74FCD}">
      <dgm:prSet phldrT="[Text]" custT="1"/>
      <dgm:spPr/>
      <dgm:t>
        <a:bodyPr/>
        <a:lstStyle/>
        <a:p>
          <a:r>
            <a:rPr lang="vi-VN" sz="1600" b="1" dirty="0">
              <a:solidFill>
                <a:schemeClr val="accent1">
                  <a:lumMod val="50000"/>
                </a:schemeClr>
              </a:solidFill>
            </a:rPr>
            <a:t>KINH NGHIỆM</a:t>
          </a:r>
          <a:endParaRPr lang="en-US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ABA3EF13-274A-4E72-8D7C-597B71AAA17B}" type="parTrans" cxnId="{7FBFEE3D-1401-4CD8-8313-A070D6737B5E}">
      <dgm:prSet/>
      <dgm:spPr/>
      <dgm:t>
        <a:bodyPr/>
        <a:lstStyle/>
        <a:p>
          <a:endParaRPr lang="en-US"/>
        </a:p>
      </dgm:t>
    </dgm:pt>
    <dgm:pt modelId="{F0AEA111-7123-492C-9829-FA4EC06DCD71}" type="sibTrans" cxnId="{7FBFEE3D-1401-4CD8-8313-A070D6737B5E}">
      <dgm:prSet/>
      <dgm:spPr/>
      <dgm:t>
        <a:bodyPr/>
        <a:lstStyle/>
        <a:p>
          <a:endParaRPr lang="en-US"/>
        </a:p>
      </dgm:t>
    </dgm:pt>
    <dgm:pt modelId="{A0343161-42F2-40F6-B780-14FBB136203C}">
      <dgm:prSet phldrT="[Text]" custT="1"/>
      <dgm:spPr/>
      <dgm:t>
        <a:bodyPr/>
        <a:lstStyle/>
        <a:p>
          <a:r>
            <a:rPr lang="vi-VN" sz="1600" b="1" dirty="0">
              <a:solidFill>
                <a:schemeClr val="accent1">
                  <a:lumMod val="50000"/>
                </a:schemeClr>
              </a:solidFill>
            </a:rPr>
            <a:t>HỆ THỐNG </a:t>
          </a:r>
          <a:endParaRPr lang="en-US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F0A1087C-49B0-4A95-B448-804828A8323D}" type="parTrans" cxnId="{8C89BA96-2FBC-4734-80C9-5A49B5DCC042}">
      <dgm:prSet/>
      <dgm:spPr/>
      <dgm:t>
        <a:bodyPr/>
        <a:lstStyle/>
        <a:p>
          <a:endParaRPr lang="en-US"/>
        </a:p>
      </dgm:t>
    </dgm:pt>
    <dgm:pt modelId="{DC28B04A-E03F-4392-B9DB-61778B5B3541}" type="sibTrans" cxnId="{8C89BA96-2FBC-4734-80C9-5A49B5DCC042}">
      <dgm:prSet/>
      <dgm:spPr/>
      <dgm:t>
        <a:bodyPr/>
        <a:lstStyle/>
        <a:p>
          <a:endParaRPr lang="en-US"/>
        </a:p>
      </dgm:t>
    </dgm:pt>
    <dgm:pt modelId="{C1BB404B-9BDE-449F-9A61-0CDB2E53621F}" type="pres">
      <dgm:prSet presAssocID="{EAB3EF86-8D80-4433-B902-01EE83276A64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87161638-A037-468E-8D62-EF53626B306D}" type="pres">
      <dgm:prSet presAssocID="{EAB3EF86-8D80-4433-B902-01EE83276A64}" presName="cycle" presStyleCnt="0"/>
      <dgm:spPr/>
    </dgm:pt>
    <dgm:pt modelId="{435529EA-77B1-4118-BE09-34CF22F6BBA2}" type="pres">
      <dgm:prSet presAssocID="{EAB3EF86-8D80-4433-B902-01EE83276A64}" presName="centerShape" presStyleCnt="0"/>
      <dgm:spPr/>
    </dgm:pt>
    <dgm:pt modelId="{C7C2ECAF-2B9D-4831-B110-2CB04B6D65E4}" type="pres">
      <dgm:prSet presAssocID="{EAB3EF86-8D80-4433-B902-01EE83276A64}" presName="connSite" presStyleLbl="node1" presStyleIdx="0" presStyleCnt="4"/>
      <dgm:spPr/>
    </dgm:pt>
    <dgm:pt modelId="{C5ED31A6-C578-48BC-938B-B56E8CD60A72}" type="pres">
      <dgm:prSet presAssocID="{EAB3EF86-8D80-4433-B902-01EE83276A64}" presName="visible" presStyleLbl="node1" presStyleIdx="0" presStyleCnt="4" custScaleX="100614" custScaleY="104771" custLinFactNeighborX="5400" custLinFactNeighborY="135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89AF2C3-AFE7-4E36-9FAA-53C3CA9AA868}" type="pres">
      <dgm:prSet presAssocID="{E5812EEC-8B96-4853-9C8B-540060E4D9A7}" presName="Name25" presStyleLbl="parChTrans1D1" presStyleIdx="0" presStyleCnt="3"/>
      <dgm:spPr/>
    </dgm:pt>
    <dgm:pt modelId="{23BBB004-E386-42D3-A024-0D8AECC8A168}" type="pres">
      <dgm:prSet presAssocID="{08237383-AFA4-4A74-9008-B1D6FE1E69C2}" presName="node" presStyleCnt="0"/>
      <dgm:spPr/>
    </dgm:pt>
    <dgm:pt modelId="{7C056EAD-B889-4B72-8083-A9B3C1B2992E}" type="pres">
      <dgm:prSet presAssocID="{08237383-AFA4-4A74-9008-B1D6FE1E69C2}" presName="parentNode" presStyleLbl="node1" presStyleIdx="1" presStyleCnt="4" custScaleX="121568" custScaleY="110656">
        <dgm:presLayoutVars>
          <dgm:chMax val="1"/>
          <dgm:bulletEnabled val="1"/>
        </dgm:presLayoutVars>
      </dgm:prSet>
      <dgm:spPr/>
    </dgm:pt>
    <dgm:pt modelId="{9046C269-64A9-4648-BBAE-C3C20456AAA7}" type="pres">
      <dgm:prSet presAssocID="{08237383-AFA4-4A74-9008-B1D6FE1E69C2}" presName="childNode" presStyleLbl="revTx" presStyleIdx="0" presStyleCnt="3">
        <dgm:presLayoutVars>
          <dgm:bulletEnabled val="1"/>
        </dgm:presLayoutVars>
      </dgm:prSet>
      <dgm:spPr/>
    </dgm:pt>
    <dgm:pt modelId="{93C498E5-D343-443C-974C-80C63A6798BF}" type="pres">
      <dgm:prSet presAssocID="{180DE600-16FA-4DAF-BCBC-3A8185312DC8}" presName="Name25" presStyleLbl="parChTrans1D1" presStyleIdx="1" presStyleCnt="3"/>
      <dgm:spPr/>
    </dgm:pt>
    <dgm:pt modelId="{EF4F3A40-8563-410E-B39D-B68EB7B25EC7}" type="pres">
      <dgm:prSet presAssocID="{77DD3F38-304A-416D-8A11-6122C5B0D0AE}" presName="node" presStyleCnt="0"/>
      <dgm:spPr/>
    </dgm:pt>
    <dgm:pt modelId="{2D4E47AA-9D9E-4181-9B8A-E00776BF0481}" type="pres">
      <dgm:prSet presAssocID="{77DD3F38-304A-416D-8A11-6122C5B0D0AE}" presName="parentNode" presStyleLbl="node1" presStyleIdx="2" presStyleCnt="4" custScaleX="121668" custScaleY="117167">
        <dgm:presLayoutVars>
          <dgm:chMax val="1"/>
          <dgm:bulletEnabled val="1"/>
        </dgm:presLayoutVars>
      </dgm:prSet>
      <dgm:spPr/>
    </dgm:pt>
    <dgm:pt modelId="{811EEE62-E467-40B2-8EE3-370CF658657B}" type="pres">
      <dgm:prSet presAssocID="{77DD3F38-304A-416D-8A11-6122C5B0D0AE}" presName="childNode" presStyleLbl="revTx" presStyleIdx="1" presStyleCnt="3">
        <dgm:presLayoutVars>
          <dgm:bulletEnabled val="1"/>
        </dgm:presLayoutVars>
      </dgm:prSet>
      <dgm:spPr/>
    </dgm:pt>
    <dgm:pt modelId="{DA134016-4598-4361-831A-FD9780A2F0F6}" type="pres">
      <dgm:prSet presAssocID="{BE70BA6C-92AB-4F8D-B7F2-5AF92BE44F88}" presName="Name25" presStyleLbl="parChTrans1D1" presStyleIdx="2" presStyleCnt="3"/>
      <dgm:spPr/>
    </dgm:pt>
    <dgm:pt modelId="{8E0681D3-0CAA-4962-B6CB-20380D73032F}" type="pres">
      <dgm:prSet presAssocID="{67590F73-98A4-4D8B-A487-EB807C077A3A}" presName="node" presStyleCnt="0"/>
      <dgm:spPr/>
    </dgm:pt>
    <dgm:pt modelId="{BA458E65-2CED-4F27-BB5F-11404C9AD1A1}" type="pres">
      <dgm:prSet presAssocID="{67590F73-98A4-4D8B-A487-EB807C077A3A}" presName="parentNode" presStyleLbl="node1" presStyleIdx="3" presStyleCnt="4" custScaleX="120402" custScaleY="122101">
        <dgm:presLayoutVars>
          <dgm:chMax val="1"/>
          <dgm:bulletEnabled val="1"/>
        </dgm:presLayoutVars>
      </dgm:prSet>
      <dgm:spPr/>
    </dgm:pt>
    <dgm:pt modelId="{356C81A3-44FB-4888-B430-21F41EE25A02}" type="pres">
      <dgm:prSet presAssocID="{67590F73-98A4-4D8B-A487-EB807C077A3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EC0BCC01-43F5-4DCA-B31C-270FAA24FD73}" srcId="{77DD3F38-304A-416D-8A11-6122C5B0D0AE}" destId="{74CAB340-6E57-4260-B018-27F007B24C0A}" srcOrd="0" destOrd="0" parTransId="{1BD83525-F94A-45F3-940E-549300B89453}" sibTransId="{7C8D2D97-9AC4-4020-A8C0-2611DE00651C}"/>
    <dgm:cxn modelId="{E959CA03-CA55-4E89-9E6A-DC71DF8F0C69}" srcId="{EAB3EF86-8D80-4433-B902-01EE83276A64}" destId="{77DD3F38-304A-416D-8A11-6122C5B0D0AE}" srcOrd="1" destOrd="0" parTransId="{180DE600-16FA-4DAF-BCBC-3A8185312DC8}" sibTransId="{786D7FDE-F65D-426B-8AEC-DC2A92A34FC9}"/>
    <dgm:cxn modelId="{BAD15F07-B07A-432B-8628-8DE8AAA40692}" type="presOf" srcId="{0C46D40E-1215-405A-9709-C2D8F32854DD}" destId="{9046C269-64A9-4648-BBAE-C3C20456AAA7}" srcOrd="0" destOrd="0" presId="urn:microsoft.com/office/officeart/2005/8/layout/radial2"/>
    <dgm:cxn modelId="{7A43550C-B498-464F-9B2F-965E1587F2F3}" type="presOf" srcId="{E5812EEC-8B96-4853-9C8B-540060E4D9A7}" destId="{289AF2C3-AFE7-4E36-9FAA-53C3CA9AA868}" srcOrd="0" destOrd="0" presId="urn:microsoft.com/office/officeart/2005/8/layout/radial2"/>
    <dgm:cxn modelId="{CA294113-42AD-4A7F-87AC-E4F945E9ACBF}" type="presOf" srcId="{B40BA2DB-BB97-4CAC-AD76-5ABFEF914134}" destId="{356C81A3-44FB-4888-B430-21F41EE25A02}" srcOrd="0" destOrd="1" presId="urn:microsoft.com/office/officeart/2005/8/layout/radial2"/>
    <dgm:cxn modelId="{B0DF0F21-7300-4ED6-B06C-8D2086E1D04B}" srcId="{77DD3F38-304A-416D-8A11-6122C5B0D0AE}" destId="{6F971DD2-749A-46E4-8827-7A7E8C2A334F}" srcOrd="2" destOrd="0" parTransId="{BD78DE8E-4E2F-462C-92F6-4DA816D2958B}" sibTransId="{AB65BDB2-9823-4826-9B75-F8321FB58549}"/>
    <dgm:cxn modelId="{A7876822-0CA2-4880-812B-424646F4A969}" srcId="{08237383-AFA4-4A74-9008-B1D6FE1E69C2}" destId="{2793AAB2-61C0-417F-A5DD-539B07976C3A}" srcOrd="1" destOrd="0" parTransId="{1BB3635A-7EDB-469B-B6EF-B036FDC07AE4}" sibTransId="{23BFAF2F-84EB-4A3F-948E-338934828802}"/>
    <dgm:cxn modelId="{4598E129-EF4D-428C-8433-F023902BDA3A}" srcId="{67590F73-98A4-4D8B-A487-EB807C077A3A}" destId="{B40BA2DB-BB97-4CAC-AD76-5ABFEF914134}" srcOrd="1" destOrd="0" parTransId="{4068E487-C707-44C7-B67D-11E938C3A36E}" sibTransId="{226A0AEC-D4C3-44C2-9C78-0A8B19D94026}"/>
    <dgm:cxn modelId="{89F55135-ED3E-4455-8A80-77DE3652AE20}" srcId="{67590F73-98A4-4D8B-A487-EB807C077A3A}" destId="{7D7E8B51-D164-4572-AC03-A5783B6FF2C0}" srcOrd="0" destOrd="0" parTransId="{D45DF12E-6583-4596-9F0F-76BC84AA7B84}" sibTransId="{AAB6CCD4-F5D4-4352-BFE4-6F7390053E6E}"/>
    <dgm:cxn modelId="{2CDE9236-5401-4234-BF61-8C2E138CDD1C}" srcId="{08237383-AFA4-4A74-9008-B1D6FE1E69C2}" destId="{0C46D40E-1215-405A-9709-C2D8F32854DD}" srcOrd="0" destOrd="0" parTransId="{89B0B89F-95B4-4D39-A14C-0B3C0DD5F36C}" sibTransId="{336D97C2-E197-4DD8-ABA5-501695829B27}"/>
    <dgm:cxn modelId="{7FBFEE3D-1401-4CD8-8313-A070D6737B5E}" srcId="{77DD3F38-304A-416D-8A11-6122C5B0D0AE}" destId="{B0E22E14-60DE-4B6B-A28C-4CBFB9B74FCD}" srcOrd="1" destOrd="0" parTransId="{ABA3EF13-274A-4E72-8D7C-597B71AAA17B}" sibTransId="{F0AEA111-7123-492C-9829-FA4EC06DCD71}"/>
    <dgm:cxn modelId="{8C2B6C69-483E-4305-88CC-828F98998761}" type="presOf" srcId="{2793AAB2-61C0-417F-A5DD-539B07976C3A}" destId="{9046C269-64A9-4648-BBAE-C3C20456AAA7}" srcOrd="0" destOrd="1" presId="urn:microsoft.com/office/officeart/2005/8/layout/radial2"/>
    <dgm:cxn modelId="{06941953-33D6-428C-8FA9-2415AAA3F0AC}" type="presOf" srcId="{A0343161-42F2-40F6-B780-14FBB136203C}" destId="{356C81A3-44FB-4888-B430-21F41EE25A02}" srcOrd="0" destOrd="2" presId="urn:microsoft.com/office/officeart/2005/8/layout/radial2"/>
    <dgm:cxn modelId="{96427C74-3C31-4B7E-84C6-B19819CA114E}" type="presOf" srcId="{EAB3EF86-8D80-4433-B902-01EE83276A64}" destId="{C1BB404B-9BDE-449F-9A61-0CDB2E53621F}" srcOrd="0" destOrd="0" presId="urn:microsoft.com/office/officeart/2005/8/layout/radial2"/>
    <dgm:cxn modelId="{B59C7E77-2B2B-44F2-998D-4816558DC414}" type="presOf" srcId="{6F971DD2-749A-46E4-8827-7A7E8C2A334F}" destId="{811EEE62-E467-40B2-8EE3-370CF658657B}" srcOrd="0" destOrd="2" presId="urn:microsoft.com/office/officeart/2005/8/layout/radial2"/>
    <dgm:cxn modelId="{D4431A7D-A935-4696-9FC6-D3CEB3022135}" type="presOf" srcId="{BE70BA6C-92AB-4F8D-B7F2-5AF92BE44F88}" destId="{DA134016-4598-4361-831A-FD9780A2F0F6}" srcOrd="0" destOrd="0" presId="urn:microsoft.com/office/officeart/2005/8/layout/radial2"/>
    <dgm:cxn modelId="{1ECFEF80-C01C-4801-9F8E-90ABA804E11F}" type="presOf" srcId="{77DD3F38-304A-416D-8A11-6122C5B0D0AE}" destId="{2D4E47AA-9D9E-4181-9B8A-E00776BF0481}" srcOrd="0" destOrd="0" presId="urn:microsoft.com/office/officeart/2005/8/layout/radial2"/>
    <dgm:cxn modelId="{8C89BA96-2FBC-4734-80C9-5A49B5DCC042}" srcId="{67590F73-98A4-4D8B-A487-EB807C077A3A}" destId="{A0343161-42F2-40F6-B780-14FBB136203C}" srcOrd="2" destOrd="0" parTransId="{F0A1087C-49B0-4A95-B448-804828A8323D}" sibTransId="{DC28B04A-E03F-4392-B9DB-61778B5B3541}"/>
    <dgm:cxn modelId="{0E51229C-FEF6-4406-A654-1F4B5DFAA034}" type="presOf" srcId="{180DE600-16FA-4DAF-BCBC-3A8185312DC8}" destId="{93C498E5-D343-443C-974C-80C63A6798BF}" srcOrd="0" destOrd="0" presId="urn:microsoft.com/office/officeart/2005/8/layout/radial2"/>
    <dgm:cxn modelId="{5DE8B8A7-3C25-402B-BF57-BAC4C6BE0922}" srcId="{EAB3EF86-8D80-4433-B902-01EE83276A64}" destId="{67590F73-98A4-4D8B-A487-EB807C077A3A}" srcOrd="2" destOrd="0" parTransId="{BE70BA6C-92AB-4F8D-B7F2-5AF92BE44F88}" sibTransId="{33E69761-078A-4D29-A8F8-55BA776BFF7F}"/>
    <dgm:cxn modelId="{F916DEB5-789F-441A-AC52-797CB9E6AF73}" type="presOf" srcId="{08237383-AFA4-4A74-9008-B1D6FE1E69C2}" destId="{7C056EAD-B889-4B72-8083-A9B3C1B2992E}" srcOrd="0" destOrd="0" presId="urn:microsoft.com/office/officeart/2005/8/layout/radial2"/>
    <dgm:cxn modelId="{9B8846CA-2749-44AE-BDEA-B79B9D203111}" type="presOf" srcId="{B0E22E14-60DE-4B6B-A28C-4CBFB9B74FCD}" destId="{811EEE62-E467-40B2-8EE3-370CF658657B}" srcOrd="0" destOrd="1" presId="urn:microsoft.com/office/officeart/2005/8/layout/radial2"/>
    <dgm:cxn modelId="{602F38D0-677B-4FC6-BB57-7E9DD20C77E2}" type="presOf" srcId="{67590F73-98A4-4D8B-A487-EB807C077A3A}" destId="{BA458E65-2CED-4F27-BB5F-11404C9AD1A1}" srcOrd="0" destOrd="0" presId="urn:microsoft.com/office/officeart/2005/8/layout/radial2"/>
    <dgm:cxn modelId="{91CAC9DC-2EB5-4710-AF52-77580C03F076}" srcId="{EAB3EF86-8D80-4433-B902-01EE83276A64}" destId="{08237383-AFA4-4A74-9008-B1D6FE1E69C2}" srcOrd="0" destOrd="0" parTransId="{E5812EEC-8B96-4853-9C8B-540060E4D9A7}" sibTransId="{1188A9CD-AB19-4FB8-BD13-F37ED77EF12F}"/>
    <dgm:cxn modelId="{A959AEEC-8728-4742-A815-9074F631CBFD}" type="presOf" srcId="{7D7E8B51-D164-4572-AC03-A5783B6FF2C0}" destId="{356C81A3-44FB-4888-B430-21F41EE25A02}" srcOrd="0" destOrd="0" presId="urn:microsoft.com/office/officeart/2005/8/layout/radial2"/>
    <dgm:cxn modelId="{47D249F8-8CA2-4A50-B48D-4A74A0EEC50A}" type="presOf" srcId="{74CAB340-6E57-4260-B018-27F007B24C0A}" destId="{811EEE62-E467-40B2-8EE3-370CF658657B}" srcOrd="0" destOrd="0" presId="urn:microsoft.com/office/officeart/2005/8/layout/radial2"/>
    <dgm:cxn modelId="{E60094DD-A342-46E5-9DC2-C9C7932C0DBF}" type="presParOf" srcId="{C1BB404B-9BDE-449F-9A61-0CDB2E53621F}" destId="{87161638-A037-468E-8D62-EF53626B306D}" srcOrd="0" destOrd="0" presId="urn:microsoft.com/office/officeart/2005/8/layout/radial2"/>
    <dgm:cxn modelId="{065E9819-B9A6-40F7-B608-48FCE87A6521}" type="presParOf" srcId="{87161638-A037-468E-8D62-EF53626B306D}" destId="{435529EA-77B1-4118-BE09-34CF22F6BBA2}" srcOrd="0" destOrd="0" presId="urn:microsoft.com/office/officeart/2005/8/layout/radial2"/>
    <dgm:cxn modelId="{7362A51A-624E-4B67-949E-E612B6D0B1BF}" type="presParOf" srcId="{435529EA-77B1-4118-BE09-34CF22F6BBA2}" destId="{C7C2ECAF-2B9D-4831-B110-2CB04B6D65E4}" srcOrd="0" destOrd="0" presId="urn:microsoft.com/office/officeart/2005/8/layout/radial2"/>
    <dgm:cxn modelId="{7530D09C-AD8C-4DFE-8434-8E1D844FA215}" type="presParOf" srcId="{435529EA-77B1-4118-BE09-34CF22F6BBA2}" destId="{C5ED31A6-C578-48BC-938B-B56E8CD60A72}" srcOrd="1" destOrd="0" presId="urn:microsoft.com/office/officeart/2005/8/layout/radial2"/>
    <dgm:cxn modelId="{C13B2111-265C-47C6-AC04-C35DBA7A9C6C}" type="presParOf" srcId="{87161638-A037-468E-8D62-EF53626B306D}" destId="{289AF2C3-AFE7-4E36-9FAA-53C3CA9AA868}" srcOrd="1" destOrd="0" presId="urn:microsoft.com/office/officeart/2005/8/layout/radial2"/>
    <dgm:cxn modelId="{28166D11-1E79-450A-9FEB-B15618FC1569}" type="presParOf" srcId="{87161638-A037-468E-8D62-EF53626B306D}" destId="{23BBB004-E386-42D3-A024-0D8AECC8A168}" srcOrd="2" destOrd="0" presId="urn:microsoft.com/office/officeart/2005/8/layout/radial2"/>
    <dgm:cxn modelId="{B091FD1A-5AD7-4406-A2ED-865E355F47DD}" type="presParOf" srcId="{23BBB004-E386-42D3-A024-0D8AECC8A168}" destId="{7C056EAD-B889-4B72-8083-A9B3C1B2992E}" srcOrd="0" destOrd="0" presId="urn:microsoft.com/office/officeart/2005/8/layout/radial2"/>
    <dgm:cxn modelId="{2D7D80CC-22CA-4932-BC6E-556DEFE84872}" type="presParOf" srcId="{23BBB004-E386-42D3-A024-0D8AECC8A168}" destId="{9046C269-64A9-4648-BBAE-C3C20456AAA7}" srcOrd="1" destOrd="0" presId="urn:microsoft.com/office/officeart/2005/8/layout/radial2"/>
    <dgm:cxn modelId="{6416680C-7A74-4080-9BB0-87C24CBEAADA}" type="presParOf" srcId="{87161638-A037-468E-8D62-EF53626B306D}" destId="{93C498E5-D343-443C-974C-80C63A6798BF}" srcOrd="3" destOrd="0" presId="urn:microsoft.com/office/officeart/2005/8/layout/radial2"/>
    <dgm:cxn modelId="{ADC8C61D-37E2-4078-A820-E1E775BFBDD5}" type="presParOf" srcId="{87161638-A037-468E-8D62-EF53626B306D}" destId="{EF4F3A40-8563-410E-B39D-B68EB7B25EC7}" srcOrd="4" destOrd="0" presId="urn:microsoft.com/office/officeart/2005/8/layout/radial2"/>
    <dgm:cxn modelId="{C24A6251-D1A9-4B12-9720-CCE78263ABFA}" type="presParOf" srcId="{EF4F3A40-8563-410E-B39D-B68EB7B25EC7}" destId="{2D4E47AA-9D9E-4181-9B8A-E00776BF0481}" srcOrd="0" destOrd="0" presId="urn:microsoft.com/office/officeart/2005/8/layout/radial2"/>
    <dgm:cxn modelId="{694FECC6-BDF1-429B-8860-881A3BA67065}" type="presParOf" srcId="{EF4F3A40-8563-410E-B39D-B68EB7B25EC7}" destId="{811EEE62-E467-40B2-8EE3-370CF658657B}" srcOrd="1" destOrd="0" presId="urn:microsoft.com/office/officeart/2005/8/layout/radial2"/>
    <dgm:cxn modelId="{F2FC82CD-9AE6-440A-A7B3-F7D4C98B2C8A}" type="presParOf" srcId="{87161638-A037-468E-8D62-EF53626B306D}" destId="{DA134016-4598-4361-831A-FD9780A2F0F6}" srcOrd="5" destOrd="0" presId="urn:microsoft.com/office/officeart/2005/8/layout/radial2"/>
    <dgm:cxn modelId="{D259FFCA-8045-447A-9337-6530D9BD17FF}" type="presParOf" srcId="{87161638-A037-468E-8D62-EF53626B306D}" destId="{8E0681D3-0CAA-4962-B6CB-20380D73032F}" srcOrd="6" destOrd="0" presId="urn:microsoft.com/office/officeart/2005/8/layout/radial2"/>
    <dgm:cxn modelId="{FDC41D9F-C770-4A3D-80A6-9777AA9DB058}" type="presParOf" srcId="{8E0681D3-0CAA-4962-B6CB-20380D73032F}" destId="{BA458E65-2CED-4F27-BB5F-11404C9AD1A1}" srcOrd="0" destOrd="0" presId="urn:microsoft.com/office/officeart/2005/8/layout/radial2"/>
    <dgm:cxn modelId="{B0B0559F-C826-4913-B7D8-2454CC3048B1}" type="presParOf" srcId="{8E0681D3-0CAA-4962-B6CB-20380D73032F}" destId="{356C81A3-44FB-4888-B430-21F41EE25A0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CCA3947-D504-4B35-9CBA-8D8B6AEBFC1C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B26886-A014-48B8-AB5D-AD451C8742FB}">
      <dgm:prSet phldrT="[Text]"/>
      <dgm:spPr/>
      <dgm:t>
        <a:bodyPr/>
        <a:lstStyle/>
        <a:p>
          <a:r>
            <a:rPr lang="vi-VN" b="1" dirty="0"/>
            <a:t>10 - 15 TRIỆU </a:t>
          </a:r>
          <a:endParaRPr lang="en-US" b="1" dirty="0"/>
        </a:p>
      </dgm:t>
    </dgm:pt>
    <dgm:pt modelId="{905BE083-117C-4A24-A849-09FD429DFA4C}" type="parTrans" cxnId="{3205F840-B5AA-4947-9E47-FC090B196ECF}">
      <dgm:prSet/>
      <dgm:spPr/>
      <dgm:t>
        <a:bodyPr/>
        <a:lstStyle/>
        <a:p>
          <a:endParaRPr lang="en-US"/>
        </a:p>
      </dgm:t>
    </dgm:pt>
    <dgm:pt modelId="{167A91A2-D037-4352-A67E-A18E3A4BB8DD}" type="sibTrans" cxnId="{3205F840-B5AA-4947-9E47-FC090B196ECF}">
      <dgm:prSet/>
      <dgm:spPr/>
      <dgm:t>
        <a:bodyPr/>
        <a:lstStyle/>
        <a:p>
          <a:endParaRPr lang="en-US"/>
        </a:p>
      </dgm:t>
    </dgm:pt>
    <dgm:pt modelId="{3EFEE712-5FDF-4D33-9633-396DB265F34A}">
      <dgm:prSet phldrT="[Text]"/>
      <dgm:spPr>
        <a:solidFill>
          <a:srgbClr val="92D050"/>
        </a:solidFill>
      </dgm:spPr>
      <dgm:t>
        <a:bodyPr/>
        <a:lstStyle/>
        <a:p>
          <a:r>
            <a:rPr lang="vi-VN" b="1" dirty="0"/>
            <a:t>50 – 100 TRIỆU</a:t>
          </a:r>
          <a:endParaRPr lang="en-US" b="1" dirty="0"/>
        </a:p>
      </dgm:t>
    </dgm:pt>
    <dgm:pt modelId="{8F4BA3BB-0834-41DF-9968-65D6FBBAEE28}" type="parTrans" cxnId="{31A2CDF0-D180-46BC-B92B-65B5D9038FF0}">
      <dgm:prSet/>
      <dgm:spPr/>
      <dgm:t>
        <a:bodyPr/>
        <a:lstStyle/>
        <a:p>
          <a:endParaRPr lang="en-US"/>
        </a:p>
      </dgm:t>
    </dgm:pt>
    <dgm:pt modelId="{5CFA8C28-228C-40AA-B42E-8A513417DC7D}" type="sibTrans" cxnId="{31A2CDF0-D180-46BC-B92B-65B5D9038FF0}">
      <dgm:prSet/>
      <dgm:spPr/>
      <dgm:t>
        <a:bodyPr/>
        <a:lstStyle/>
        <a:p>
          <a:endParaRPr lang="en-US"/>
        </a:p>
      </dgm:t>
    </dgm:pt>
    <dgm:pt modelId="{81AABEE9-52F6-4AB3-A20F-4F3B012F4663}">
      <dgm:prSet phldrT="[Text]"/>
      <dgm:spPr/>
      <dgm:t>
        <a:bodyPr/>
        <a:lstStyle/>
        <a:p>
          <a:r>
            <a:rPr lang="vi-VN" b="1" dirty="0"/>
            <a:t>20 -25 TRIỆU </a:t>
          </a:r>
          <a:endParaRPr lang="en-US" b="1" dirty="0"/>
        </a:p>
      </dgm:t>
    </dgm:pt>
    <dgm:pt modelId="{90A27BB9-5E06-4224-B6FD-C0D5682E0C48}" type="parTrans" cxnId="{C71BF5AA-B9BD-41F7-9DA2-0C953FFAB702}">
      <dgm:prSet/>
      <dgm:spPr/>
      <dgm:t>
        <a:bodyPr/>
        <a:lstStyle/>
        <a:p>
          <a:endParaRPr lang="en-US"/>
        </a:p>
      </dgm:t>
    </dgm:pt>
    <dgm:pt modelId="{1235BB39-BCE4-49D1-BA93-C00DD6256DE5}" type="sibTrans" cxnId="{C71BF5AA-B9BD-41F7-9DA2-0C953FFAB702}">
      <dgm:prSet/>
      <dgm:spPr/>
      <dgm:t>
        <a:bodyPr/>
        <a:lstStyle/>
        <a:p>
          <a:endParaRPr lang="en-US"/>
        </a:p>
      </dgm:t>
    </dgm:pt>
    <dgm:pt modelId="{08EE5D52-C534-4649-B0C0-0B38FAA75AFB}">
      <dgm:prSet phldrT="[Text]"/>
      <dgm:spPr>
        <a:solidFill>
          <a:srgbClr val="00B050"/>
        </a:solidFill>
      </dgm:spPr>
      <dgm:t>
        <a:bodyPr/>
        <a:lstStyle/>
        <a:p>
          <a:r>
            <a:rPr lang="vi-VN" b="1" dirty="0"/>
            <a:t>&gt; 150 TRIỆU</a:t>
          </a:r>
          <a:endParaRPr lang="en-US" b="1" dirty="0"/>
        </a:p>
      </dgm:t>
    </dgm:pt>
    <dgm:pt modelId="{89AD1050-CBBD-404C-9679-2D8A93CF6416}" type="parTrans" cxnId="{CFCA8A26-0F22-4D1C-BB09-8988B710E2C8}">
      <dgm:prSet/>
      <dgm:spPr/>
      <dgm:t>
        <a:bodyPr/>
        <a:lstStyle/>
        <a:p>
          <a:endParaRPr lang="en-US"/>
        </a:p>
      </dgm:t>
    </dgm:pt>
    <dgm:pt modelId="{BD0DE713-4785-4641-A2F2-AA8964B81520}" type="sibTrans" cxnId="{CFCA8A26-0F22-4D1C-BB09-8988B710E2C8}">
      <dgm:prSet/>
      <dgm:spPr/>
      <dgm:t>
        <a:bodyPr/>
        <a:lstStyle/>
        <a:p>
          <a:endParaRPr lang="en-US"/>
        </a:p>
      </dgm:t>
    </dgm:pt>
    <dgm:pt modelId="{5F0954A1-7D50-4592-913F-FF083DD2D807}" type="pres">
      <dgm:prSet presAssocID="{DCCA3947-D504-4B35-9CBA-8D8B6AEBFC1C}" presName="matrix" presStyleCnt="0">
        <dgm:presLayoutVars>
          <dgm:chMax val="1"/>
          <dgm:dir/>
          <dgm:resizeHandles val="exact"/>
        </dgm:presLayoutVars>
      </dgm:prSet>
      <dgm:spPr/>
    </dgm:pt>
    <dgm:pt modelId="{989DA919-FCCA-49DB-9F60-8F9A54096A3F}" type="pres">
      <dgm:prSet presAssocID="{DCCA3947-D504-4B35-9CBA-8D8B6AEBFC1C}" presName="axisShape" presStyleLbl="bgShp" presStyleIdx="0" presStyleCnt="1" custScaleX="108580" custLinFactNeighborX="-1569"/>
      <dgm:spPr/>
    </dgm:pt>
    <dgm:pt modelId="{1FDF2FBD-80D8-4188-A70A-C50D0850B3C3}" type="pres">
      <dgm:prSet presAssocID="{DCCA3947-D504-4B35-9CBA-8D8B6AEBFC1C}" presName="rect1" presStyleLbl="node1" presStyleIdx="0" presStyleCnt="4" custLinFactNeighborX="-7843" custLinFactNeighborY="-2941">
        <dgm:presLayoutVars>
          <dgm:chMax val="0"/>
          <dgm:chPref val="0"/>
          <dgm:bulletEnabled val="1"/>
        </dgm:presLayoutVars>
      </dgm:prSet>
      <dgm:spPr/>
    </dgm:pt>
    <dgm:pt modelId="{0362A40A-D580-461A-938D-B8DE8835C167}" type="pres">
      <dgm:prSet presAssocID="{DCCA3947-D504-4B35-9CBA-8D8B6AEBFC1C}" presName="rect2" presStyleLbl="node1" presStyleIdx="1" presStyleCnt="4" custScaleX="122814" custLinFactNeighborX="6863">
        <dgm:presLayoutVars>
          <dgm:chMax val="0"/>
          <dgm:chPref val="0"/>
          <dgm:bulletEnabled val="1"/>
        </dgm:presLayoutVars>
      </dgm:prSet>
      <dgm:spPr/>
    </dgm:pt>
    <dgm:pt modelId="{BF36A993-2434-438A-A596-AB0167BC72B2}" type="pres">
      <dgm:prSet presAssocID="{DCCA3947-D504-4B35-9CBA-8D8B6AEBFC1C}" presName="rect3" presStyleLbl="node1" presStyleIdx="2" presStyleCnt="4" custLinFactNeighborX="-6863" custLinFactNeighborY="1961">
        <dgm:presLayoutVars>
          <dgm:chMax val="0"/>
          <dgm:chPref val="0"/>
          <dgm:bulletEnabled val="1"/>
        </dgm:presLayoutVars>
      </dgm:prSet>
      <dgm:spPr/>
    </dgm:pt>
    <dgm:pt modelId="{FC02B242-4C8C-482B-A4BE-0DE1C26DCAA2}" type="pres">
      <dgm:prSet presAssocID="{DCCA3947-D504-4B35-9CBA-8D8B6AEBFC1C}" presName="rect4" presStyleLbl="node1" presStyleIdx="3" presStyleCnt="4" custScaleX="126736" custLinFactNeighborX="13607" custLinFactNeighborY="2941">
        <dgm:presLayoutVars>
          <dgm:chMax val="0"/>
          <dgm:chPref val="0"/>
          <dgm:bulletEnabled val="1"/>
        </dgm:presLayoutVars>
      </dgm:prSet>
      <dgm:spPr/>
    </dgm:pt>
  </dgm:ptLst>
  <dgm:cxnLst>
    <dgm:cxn modelId="{FB116A1E-8B42-4326-9CCD-3E0E792C7AC4}" type="presOf" srcId="{DCCA3947-D504-4B35-9CBA-8D8B6AEBFC1C}" destId="{5F0954A1-7D50-4592-913F-FF083DD2D807}" srcOrd="0" destOrd="0" presId="urn:microsoft.com/office/officeart/2005/8/layout/matrix2"/>
    <dgm:cxn modelId="{CFCA8A26-0F22-4D1C-BB09-8988B710E2C8}" srcId="{DCCA3947-D504-4B35-9CBA-8D8B6AEBFC1C}" destId="{08EE5D52-C534-4649-B0C0-0B38FAA75AFB}" srcOrd="3" destOrd="0" parTransId="{89AD1050-CBBD-404C-9679-2D8A93CF6416}" sibTransId="{BD0DE713-4785-4641-A2F2-AA8964B81520}"/>
    <dgm:cxn modelId="{2819552A-6D6C-46F9-957A-EDECE37942FD}" type="presOf" srcId="{3EFEE712-5FDF-4D33-9633-396DB265F34A}" destId="{0362A40A-D580-461A-938D-B8DE8835C167}" srcOrd="0" destOrd="0" presId="urn:microsoft.com/office/officeart/2005/8/layout/matrix2"/>
    <dgm:cxn modelId="{3205F840-B5AA-4947-9E47-FC090B196ECF}" srcId="{DCCA3947-D504-4B35-9CBA-8D8B6AEBFC1C}" destId="{50B26886-A014-48B8-AB5D-AD451C8742FB}" srcOrd="0" destOrd="0" parTransId="{905BE083-117C-4A24-A849-09FD429DFA4C}" sibTransId="{167A91A2-D037-4352-A67E-A18E3A4BB8DD}"/>
    <dgm:cxn modelId="{DDF68984-7C4B-483B-A12F-5A07BB473455}" type="presOf" srcId="{08EE5D52-C534-4649-B0C0-0B38FAA75AFB}" destId="{FC02B242-4C8C-482B-A4BE-0DE1C26DCAA2}" srcOrd="0" destOrd="0" presId="urn:microsoft.com/office/officeart/2005/8/layout/matrix2"/>
    <dgm:cxn modelId="{7FC95595-2ECB-4DE6-86B3-A5E3898828F2}" type="presOf" srcId="{81AABEE9-52F6-4AB3-A20F-4F3B012F4663}" destId="{BF36A993-2434-438A-A596-AB0167BC72B2}" srcOrd="0" destOrd="0" presId="urn:microsoft.com/office/officeart/2005/8/layout/matrix2"/>
    <dgm:cxn modelId="{C71BF5AA-B9BD-41F7-9DA2-0C953FFAB702}" srcId="{DCCA3947-D504-4B35-9CBA-8D8B6AEBFC1C}" destId="{81AABEE9-52F6-4AB3-A20F-4F3B012F4663}" srcOrd="2" destOrd="0" parTransId="{90A27BB9-5E06-4224-B6FD-C0D5682E0C48}" sibTransId="{1235BB39-BCE4-49D1-BA93-C00DD6256DE5}"/>
    <dgm:cxn modelId="{061D34BF-BB4E-43CD-974D-4407C2D8031B}" type="presOf" srcId="{50B26886-A014-48B8-AB5D-AD451C8742FB}" destId="{1FDF2FBD-80D8-4188-A70A-C50D0850B3C3}" srcOrd="0" destOrd="0" presId="urn:microsoft.com/office/officeart/2005/8/layout/matrix2"/>
    <dgm:cxn modelId="{31A2CDF0-D180-46BC-B92B-65B5D9038FF0}" srcId="{DCCA3947-D504-4B35-9CBA-8D8B6AEBFC1C}" destId="{3EFEE712-5FDF-4D33-9633-396DB265F34A}" srcOrd="1" destOrd="0" parTransId="{8F4BA3BB-0834-41DF-9968-65D6FBBAEE28}" sibTransId="{5CFA8C28-228C-40AA-B42E-8A513417DC7D}"/>
    <dgm:cxn modelId="{55C7C9A0-03AC-4000-993D-7A519D4EBABA}" type="presParOf" srcId="{5F0954A1-7D50-4592-913F-FF083DD2D807}" destId="{989DA919-FCCA-49DB-9F60-8F9A54096A3F}" srcOrd="0" destOrd="0" presId="urn:microsoft.com/office/officeart/2005/8/layout/matrix2"/>
    <dgm:cxn modelId="{CD0E49BE-24DA-4E5D-9955-50C708A1818D}" type="presParOf" srcId="{5F0954A1-7D50-4592-913F-FF083DD2D807}" destId="{1FDF2FBD-80D8-4188-A70A-C50D0850B3C3}" srcOrd="1" destOrd="0" presId="urn:microsoft.com/office/officeart/2005/8/layout/matrix2"/>
    <dgm:cxn modelId="{C830F09F-E488-4109-AC71-B9E3ABBF446C}" type="presParOf" srcId="{5F0954A1-7D50-4592-913F-FF083DD2D807}" destId="{0362A40A-D580-461A-938D-B8DE8835C167}" srcOrd="2" destOrd="0" presId="urn:microsoft.com/office/officeart/2005/8/layout/matrix2"/>
    <dgm:cxn modelId="{4E6DDB01-FFE7-4290-975C-DE03572F2F75}" type="presParOf" srcId="{5F0954A1-7D50-4592-913F-FF083DD2D807}" destId="{BF36A993-2434-438A-A596-AB0167BC72B2}" srcOrd="3" destOrd="0" presId="urn:microsoft.com/office/officeart/2005/8/layout/matrix2"/>
    <dgm:cxn modelId="{36E24C81-E531-486F-BDC7-ADABF317BF71}" type="presParOf" srcId="{5F0954A1-7D50-4592-913F-FF083DD2D807}" destId="{FC02B242-4C8C-482B-A4BE-0DE1C26DCAA2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8A8D397-EE57-41E4-92B7-7B56915FE963}" type="doc">
      <dgm:prSet loTypeId="urn:microsoft.com/office/officeart/2005/8/layout/pyramid4" loCatId="relationship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FD521D-967F-49C4-9C83-EBAC8249A8FB}">
      <dgm:prSet phldrT="[Text]"/>
      <dgm:spPr/>
      <dgm:t>
        <a:bodyPr/>
        <a:lstStyle/>
        <a:p>
          <a:r>
            <a:rPr lang="vi-VN" dirty="0"/>
            <a:t>TIỀN </a:t>
          </a:r>
          <a:endParaRPr lang="en-US" dirty="0"/>
        </a:p>
      </dgm:t>
    </dgm:pt>
    <dgm:pt modelId="{A842C08F-1AC6-4754-B516-7CE4D49AA501}" type="parTrans" cxnId="{E49FDD6D-9244-48AB-8605-41A628AB9725}">
      <dgm:prSet/>
      <dgm:spPr/>
      <dgm:t>
        <a:bodyPr/>
        <a:lstStyle/>
        <a:p>
          <a:endParaRPr lang="en-US"/>
        </a:p>
      </dgm:t>
    </dgm:pt>
    <dgm:pt modelId="{5D0998CE-AD49-432B-AB0A-C1E9F542A3FB}" type="sibTrans" cxnId="{E49FDD6D-9244-48AB-8605-41A628AB9725}">
      <dgm:prSet/>
      <dgm:spPr/>
      <dgm:t>
        <a:bodyPr/>
        <a:lstStyle/>
        <a:p>
          <a:endParaRPr lang="en-US"/>
        </a:p>
      </dgm:t>
    </dgm:pt>
    <dgm:pt modelId="{6C6051AE-6782-48FE-B95B-1AC5701FD483}">
      <dgm:prSet phldrT="[Text]"/>
      <dgm:spPr/>
      <dgm:t>
        <a:bodyPr/>
        <a:lstStyle/>
        <a:p>
          <a:r>
            <a:rPr lang="vi-VN" dirty="0"/>
            <a:t>MỐI QUAN HỆ</a:t>
          </a:r>
          <a:endParaRPr lang="en-US" dirty="0"/>
        </a:p>
      </dgm:t>
    </dgm:pt>
    <dgm:pt modelId="{8970559B-BC87-48FB-906A-12566115BDD3}" type="parTrans" cxnId="{F172F917-0DD4-42F7-8F27-E90BE31634CD}">
      <dgm:prSet/>
      <dgm:spPr/>
      <dgm:t>
        <a:bodyPr/>
        <a:lstStyle/>
        <a:p>
          <a:endParaRPr lang="en-US"/>
        </a:p>
      </dgm:t>
    </dgm:pt>
    <dgm:pt modelId="{8CF53EAE-45FF-4C88-B7B1-58CCFEA7C16B}" type="sibTrans" cxnId="{F172F917-0DD4-42F7-8F27-E90BE31634CD}">
      <dgm:prSet/>
      <dgm:spPr/>
      <dgm:t>
        <a:bodyPr/>
        <a:lstStyle/>
        <a:p>
          <a:endParaRPr lang="en-US"/>
        </a:p>
      </dgm:t>
    </dgm:pt>
    <dgm:pt modelId="{203FC17D-F632-4251-93E0-931074C5EAE7}">
      <dgm:prSet phldrT="[Text]"/>
      <dgm:spPr>
        <a:solidFill>
          <a:srgbClr val="C00000"/>
        </a:solidFill>
      </dgm:spPr>
      <dgm:t>
        <a:bodyPr/>
        <a:lstStyle/>
        <a:p>
          <a:r>
            <a:rPr lang="vi-VN" dirty="0"/>
            <a:t>SỢ MẤT NHẤT</a:t>
          </a:r>
          <a:endParaRPr lang="en-US" dirty="0"/>
        </a:p>
      </dgm:t>
    </dgm:pt>
    <dgm:pt modelId="{DBDEF127-B09B-4382-9307-BDA2A6C22949}" type="parTrans" cxnId="{242A52A2-2D5A-40DA-A88D-21E9CF45E20A}">
      <dgm:prSet/>
      <dgm:spPr/>
      <dgm:t>
        <a:bodyPr/>
        <a:lstStyle/>
        <a:p>
          <a:endParaRPr lang="en-US"/>
        </a:p>
      </dgm:t>
    </dgm:pt>
    <dgm:pt modelId="{220E95C9-0F07-400F-AB91-F83A88A2188E}" type="sibTrans" cxnId="{242A52A2-2D5A-40DA-A88D-21E9CF45E20A}">
      <dgm:prSet/>
      <dgm:spPr/>
      <dgm:t>
        <a:bodyPr/>
        <a:lstStyle/>
        <a:p>
          <a:endParaRPr lang="en-US"/>
        </a:p>
      </dgm:t>
    </dgm:pt>
    <dgm:pt modelId="{F4CBC837-A6F2-4024-B7EA-980CF9E42E30}">
      <dgm:prSet phldrT="[Text]"/>
      <dgm:spPr/>
      <dgm:t>
        <a:bodyPr/>
        <a:lstStyle/>
        <a:p>
          <a:r>
            <a:rPr lang="vi-VN" dirty="0"/>
            <a:t>UY TÍN </a:t>
          </a:r>
          <a:endParaRPr lang="en-US" dirty="0"/>
        </a:p>
      </dgm:t>
    </dgm:pt>
    <dgm:pt modelId="{392D5861-2995-4CA9-9784-D9F2F6654753}" type="parTrans" cxnId="{339CAA40-470C-4838-94B6-D88E5ED93DA3}">
      <dgm:prSet/>
      <dgm:spPr/>
      <dgm:t>
        <a:bodyPr/>
        <a:lstStyle/>
        <a:p>
          <a:endParaRPr lang="en-US"/>
        </a:p>
      </dgm:t>
    </dgm:pt>
    <dgm:pt modelId="{79970408-14E9-4A00-A797-AEF8432CFC76}" type="sibTrans" cxnId="{339CAA40-470C-4838-94B6-D88E5ED93DA3}">
      <dgm:prSet/>
      <dgm:spPr/>
      <dgm:t>
        <a:bodyPr/>
        <a:lstStyle/>
        <a:p>
          <a:endParaRPr lang="en-US"/>
        </a:p>
      </dgm:t>
    </dgm:pt>
    <dgm:pt modelId="{EEDBC268-587A-452F-B089-A9005E7C9A87}" type="pres">
      <dgm:prSet presAssocID="{F8A8D397-EE57-41E4-92B7-7B56915FE963}" presName="compositeShape" presStyleCnt="0">
        <dgm:presLayoutVars>
          <dgm:chMax val="9"/>
          <dgm:dir/>
          <dgm:resizeHandles val="exact"/>
        </dgm:presLayoutVars>
      </dgm:prSet>
      <dgm:spPr/>
    </dgm:pt>
    <dgm:pt modelId="{EA5D3D31-E2F1-4D4B-B9B9-2C1D526350E2}" type="pres">
      <dgm:prSet presAssocID="{F8A8D397-EE57-41E4-92B7-7B56915FE963}" presName="triangle1" presStyleLbl="node1" presStyleIdx="0" presStyleCnt="4" custLinFactNeighborY="-1310">
        <dgm:presLayoutVars>
          <dgm:bulletEnabled val="1"/>
        </dgm:presLayoutVars>
      </dgm:prSet>
      <dgm:spPr/>
    </dgm:pt>
    <dgm:pt modelId="{4EC4F68A-4FA7-4758-8788-043B61DCFBB4}" type="pres">
      <dgm:prSet presAssocID="{F8A8D397-EE57-41E4-92B7-7B56915FE963}" presName="triangle2" presStyleLbl="node1" presStyleIdx="1" presStyleCnt="4">
        <dgm:presLayoutVars>
          <dgm:bulletEnabled val="1"/>
        </dgm:presLayoutVars>
      </dgm:prSet>
      <dgm:spPr/>
    </dgm:pt>
    <dgm:pt modelId="{FF14FE30-1EDE-4816-9FD6-6FBC9AD7C629}" type="pres">
      <dgm:prSet presAssocID="{F8A8D397-EE57-41E4-92B7-7B56915FE963}" presName="triangle3" presStyleLbl="node1" presStyleIdx="2" presStyleCnt="4" custLinFactNeighborY="427">
        <dgm:presLayoutVars>
          <dgm:bulletEnabled val="1"/>
        </dgm:presLayoutVars>
      </dgm:prSet>
      <dgm:spPr/>
    </dgm:pt>
    <dgm:pt modelId="{2154B6DF-6355-4008-94B2-A93777ED1087}" type="pres">
      <dgm:prSet presAssocID="{F8A8D397-EE57-41E4-92B7-7B56915FE963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0207180C-5CFE-4278-82A6-C0D9AA9B1020}" type="presOf" srcId="{6C6051AE-6782-48FE-B95B-1AC5701FD483}" destId="{4EC4F68A-4FA7-4758-8788-043B61DCFBB4}" srcOrd="0" destOrd="0" presId="urn:microsoft.com/office/officeart/2005/8/layout/pyramid4"/>
    <dgm:cxn modelId="{F172F917-0DD4-42F7-8F27-E90BE31634CD}" srcId="{F8A8D397-EE57-41E4-92B7-7B56915FE963}" destId="{6C6051AE-6782-48FE-B95B-1AC5701FD483}" srcOrd="1" destOrd="0" parTransId="{8970559B-BC87-48FB-906A-12566115BDD3}" sibTransId="{8CF53EAE-45FF-4C88-B7B1-58CCFEA7C16B}"/>
    <dgm:cxn modelId="{339CAA40-470C-4838-94B6-D88E5ED93DA3}" srcId="{F8A8D397-EE57-41E4-92B7-7B56915FE963}" destId="{F4CBC837-A6F2-4024-B7EA-980CF9E42E30}" srcOrd="3" destOrd="0" parTransId="{392D5861-2995-4CA9-9784-D9F2F6654753}" sibTransId="{79970408-14E9-4A00-A797-AEF8432CFC76}"/>
    <dgm:cxn modelId="{09DA5D43-615C-4049-B298-9F25C3F4013A}" type="presOf" srcId="{F8A8D397-EE57-41E4-92B7-7B56915FE963}" destId="{EEDBC268-587A-452F-B089-A9005E7C9A87}" srcOrd="0" destOrd="0" presId="urn:microsoft.com/office/officeart/2005/8/layout/pyramid4"/>
    <dgm:cxn modelId="{E49FDD6D-9244-48AB-8605-41A628AB9725}" srcId="{F8A8D397-EE57-41E4-92B7-7B56915FE963}" destId="{DDFD521D-967F-49C4-9C83-EBAC8249A8FB}" srcOrd="0" destOrd="0" parTransId="{A842C08F-1AC6-4754-B516-7CE4D49AA501}" sibTransId="{5D0998CE-AD49-432B-AB0A-C1E9F542A3FB}"/>
    <dgm:cxn modelId="{F999997C-6A43-4183-B7CA-F9C922BD6F4F}" type="presOf" srcId="{203FC17D-F632-4251-93E0-931074C5EAE7}" destId="{FF14FE30-1EDE-4816-9FD6-6FBC9AD7C629}" srcOrd="0" destOrd="0" presId="urn:microsoft.com/office/officeart/2005/8/layout/pyramid4"/>
    <dgm:cxn modelId="{242A52A2-2D5A-40DA-A88D-21E9CF45E20A}" srcId="{F8A8D397-EE57-41E4-92B7-7B56915FE963}" destId="{203FC17D-F632-4251-93E0-931074C5EAE7}" srcOrd="2" destOrd="0" parTransId="{DBDEF127-B09B-4382-9307-BDA2A6C22949}" sibTransId="{220E95C9-0F07-400F-AB91-F83A88A2188E}"/>
    <dgm:cxn modelId="{D1A059AA-7538-4F03-A5CE-1CE33E198D29}" type="presOf" srcId="{DDFD521D-967F-49C4-9C83-EBAC8249A8FB}" destId="{EA5D3D31-E2F1-4D4B-B9B9-2C1D526350E2}" srcOrd="0" destOrd="0" presId="urn:microsoft.com/office/officeart/2005/8/layout/pyramid4"/>
    <dgm:cxn modelId="{FF329BEB-11F2-482A-B498-58F35D37FB76}" type="presOf" srcId="{F4CBC837-A6F2-4024-B7EA-980CF9E42E30}" destId="{2154B6DF-6355-4008-94B2-A93777ED1087}" srcOrd="0" destOrd="0" presId="urn:microsoft.com/office/officeart/2005/8/layout/pyramid4"/>
    <dgm:cxn modelId="{E6E4BB4C-ABA4-4D52-8177-9614AF90685A}" type="presParOf" srcId="{EEDBC268-587A-452F-B089-A9005E7C9A87}" destId="{EA5D3D31-E2F1-4D4B-B9B9-2C1D526350E2}" srcOrd="0" destOrd="0" presId="urn:microsoft.com/office/officeart/2005/8/layout/pyramid4"/>
    <dgm:cxn modelId="{48DA79D4-A4B2-4F1A-9E68-448850688BE4}" type="presParOf" srcId="{EEDBC268-587A-452F-B089-A9005E7C9A87}" destId="{4EC4F68A-4FA7-4758-8788-043B61DCFBB4}" srcOrd="1" destOrd="0" presId="urn:microsoft.com/office/officeart/2005/8/layout/pyramid4"/>
    <dgm:cxn modelId="{10EACA56-FDAA-4251-BE4D-75AB88BF871D}" type="presParOf" srcId="{EEDBC268-587A-452F-B089-A9005E7C9A87}" destId="{FF14FE30-1EDE-4816-9FD6-6FBC9AD7C629}" srcOrd="2" destOrd="0" presId="urn:microsoft.com/office/officeart/2005/8/layout/pyramid4"/>
    <dgm:cxn modelId="{2F89FA19-285A-4E72-849F-C28E8BC2B07C}" type="presParOf" srcId="{EEDBC268-587A-452F-B089-A9005E7C9A87}" destId="{2154B6DF-6355-4008-94B2-A93777ED1087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FEFFAC2-7A61-449B-BDEB-4A3B67410958}" type="doc">
      <dgm:prSet loTypeId="urn:microsoft.com/office/officeart/2005/8/layout/pyramid4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EC0845-50E2-44C2-9E35-DD9D754B5EB8}">
      <dgm:prSet phldrT="[Text]"/>
      <dgm:spPr>
        <a:solidFill>
          <a:srgbClr val="00B050"/>
        </a:solidFill>
      </dgm:spPr>
      <dgm:t>
        <a:bodyPr/>
        <a:lstStyle/>
        <a:p>
          <a:r>
            <a:rPr lang="vi-VN" dirty="0"/>
            <a:t>TIỀN</a:t>
          </a:r>
          <a:endParaRPr lang="en-US" dirty="0"/>
        </a:p>
      </dgm:t>
    </dgm:pt>
    <dgm:pt modelId="{F0E33E09-E1D6-42A6-B4F5-697F3DC030EB}" type="parTrans" cxnId="{C212629D-A277-4867-BE49-648CF45CBF57}">
      <dgm:prSet/>
      <dgm:spPr/>
      <dgm:t>
        <a:bodyPr/>
        <a:lstStyle/>
        <a:p>
          <a:endParaRPr lang="en-US"/>
        </a:p>
      </dgm:t>
    </dgm:pt>
    <dgm:pt modelId="{C924CBF4-C636-45DE-8A5D-3F83EAA14DE9}" type="sibTrans" cxnId="{C212629D-A277-4867-BE49-648CF45CBF57}">
      <dgm:prSet/>
      <dgm:spPr/>
      <dgm:t>
        <a:bodyPr/>
        <a:lstStyle/>
        <a:p>
          <a:endParaRPr lang="en-US"/>
        </a:p>
      </dgm:t>
    </dgm:pt>
    <dgm:pt modelId="{3F25A7A7-C03A-42DF-9784-8A1DB69A3E25}">
      <dgm:prSet phldrT="[Text]"/>
      <dgm:spPr>
        <a:solidFill>
          <a:srgbClr val="00B050"/>
        </a:solidFill>
      </dgm:spPr>
      <dgm:t>
        <a:bodyPr/>
        <a:lstStyle/>
        <a:p>
          <a:r>
            <a:rPr lang="vi-VN" dirty="0"/>
            <a:t>MỐI QUAN HỆ </a:t>
          </a:r>
          <a:endParaRPr lang="en-US" dirty="0"/>
        </a:p>
      </dgm:t>
    </dgm:pt>
    <dgm:pt modelId="{690A8016-E193-480E-9A7C-D525044F85DD}" type="parTrans" cxnId="{1F3A292A-6E19-4FCB-8ECC-5EDA240B4262}">
      <dgm:prSet/>
      <dgm:spPr/>
      <dgm:t>
        <a:bodyPr/>
        <a:lstStyle/>
        <a:p>
          <a:endParaRPr lang="en-US"/>
        </a:p>
      </dgm:t>
    </dgm:pt>
    <dgm:pt modelId="{35A1D0E0-F0CC-4EA6-A91D-5E5CE1CA8F6A}" type="sibTrans" cxnId="{1F3A292A-6E19-4FCB-8ECC-5EDA240B4262}">
      <dgm:prSet/>
      <dgm:spPr/>
      <dgm:t>
        <a:bodyPr/>
        <a:lstStyle/>
        <a:p>
          <a:endParaRPr lang="en-US"/>
        </a:p>
      </dgm:t>
    </dgm:pt>
    <dgm:pt modelId="{25D73D65-711F-4075-A66D-E5C45424B26F}">
      <dgm:prSet phldrT="[Text]"/>
      <dgm:spPr/>
      <dgm:t>
        <a:bodyPr/>
        <a:lstStyle/>
        <a:p>
          <a:r>
            <a:rPr lang="vi-VN" dirty="0"/>
            <a:t>ĐƯỢC RẤT NHIỀU </a:t>
          </a:r>
          <a:endParaRPr lang="en-US" dirty="0"/>
        </a:p>
      </dgm:t>
    </dgm:pt>
    <dgm:pt modelId="{3CAC5103-E562-4BF1-B59A-728A627CC3DA}" type="parTrans" cxnId="{40E4EB46-23CB-4782-8267-0E005A8C49E7}">
      <dgm:prSet/>
      <dgm:spPr/>
      <dgm:t>
        <a:bodyPr/>
        <a:lstStyle/>
        <a:p>
          <a:endParaRPr lang="en-US"/>
        </a:p>
      </dgm:t>
    </dgm:pt>
    <dgm:pt modelId="{4C1C9B0E-CD52-4D86-AF68-36C7B1715D93}" type="sibTrans" cxnId="{40E4EB46-23CB-4782-8267-0E005A8C49E7}">
      <dgm:prSet/>
      <dgm:spPr/>
      <dgm:t>
        <a:bodyPr/>
        <a:lstStyle/>
        <a:p>
          <a:endParaRPr lang="en-US"/>
        </a:p>
      </dgm:t>
    </dgm:pt>
    <dgm:pt modelId="{6912F859-39BA-46DA-AC4B-AD3BB9632A4D}">
      <dgm:prSet phldrT="[Text]"/>
      <dgm:spPr>
        <a:solidFill>
          <a:srgbClr val="00B050"/>
        </a:solidFill>
      </dgm:spPr>
      <dgm:t>
        <a:bodyPr/>
        <a:lstStyle/>
        <a:p>
          <a:r>
            <a:rPr lang="vi-VN" dirty="0"/>
            <a:t>UY TÍN </a:t>
          </a:r>
          <a:endParaRPr lang="en-US" dirty="0"/>
        </a:p>
      </dgm:t>
    </dgm:pt>
    <dgm:pt modelId="{8A511F2D-F331-4929-A1D6-B94C34951757}" type="parTrans" cxnId="{0E620DC9-4F75-4B83-80D0-0B8E9A978740}">
      <dgm:prSet/>
      <dgm:spPr/>
      <dgm:t>
        <a:bodyPr/>
        <a:lstStyle/>
        <a:p>
          <a:endParaRPr lang="en-US"/>
        </a:p>
      </dgm:t>
    </dgm:pt>
    <dgm:pt modelId="{6DCA2726-FD1D-4E2D-9BF0-7F95AC584CCE}" type="sibTrans" cxnId="{0E620DC9-4F75-4B83-80D0-0B8E9A978740}">
      <dgm:prSet/>
      <dgm:spPr/>
      <dgm:t>
        <a:bodyPr/>
        <a:lstStyle/>
        <a:p>
          <a:endParaRPr lang="en-US"/>
        </a:p>
      </dgm:t>
    </dgm:pt>
    <dgm:pt modelId="{C624F674-2751-4851-B55E-F93B9C4DE6B7}" type="pres">
      <dgm:prSet presAssocID="{0FEFFAC2-7A61-449B-BDEB-4A3B67410958}" presName="compositeShape" presStyleCnt="0">
        <dgm:presLayoutVars>
          <dgm:chMax val="9"/>
          <dgm:dir/>
          <dgm:resizeHandles val="exact"/>
        </dgm:presLayoutVars>
      </dgm:prSet>
      <dgm:spPr/>
    </dgm:pt>
    <dgm:pt modelId="{066D2AEE-2695-48AA-A6B7-2C9D1337C00F}" type="pres">
      <dgm:prSet presAssocID="{0FEFFAC2-7A61-449B-BDEB-4A3B67410958}" presName="triangle1" presStyleLbl="node1" presStyleIdx="0" presStyleCnt="4" custLinFactNeighborY="1277">
        <dgm:presLayoutVars>
          <dgm:bulletEnabled val="1"/>
        </dgm:presLayoutVars>
      </dgm:prSet>
      <dgm:spPr/>
    </dgm:pt>
    <dgm:pt modelId="{016CB94F-4155-47B3-A29B-2BEC79D41CFA}" type="pres">
      <dgm:prSet presAssocID="{0FEFFAC2-7A61-449B-BDEB-4A3B67410958}" presName="triangle2" presStyleLbl="node1" presStyleIdx="1" presStyleCnt="4">
        <dgm:presLayoutVars>
          <dgm:bulletEnabled val="1"/>
        </dgm:presLayoutVars>
      </dgm:prSet>
      <dgm:spPr/>
    </dgm:pt>
    <dgm:pt modelId="{BCDFA31A-0361-45A2-95EF-730E82E4D374}" type="pres">
      <dgm:prSet presAssocID="{0FEFFAC2-7A61-449B-BDEB-4A3B67410958}" presName="triangle3" presStyleLbl="node1" presStyleIdx="2" presStyleCnt="4" custLinFactNeighborY="1702">
        <dgm:presLayoutVars>
          <dgm:bulletEnabled val="1"/>
        </dgm:presLayoutVars>
      </dgm:prSet>
      <dgm:spPr/>
    </dgm:pt>
    <dgm:pt modelId="{D429AFDF-A39B-4DEA-AF93-521B7A99D774}" type="pres">
      <dgm:prSet presAssocID="{0FEFFAC2-7A61-449B-BDEB-4A3B67410958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9993DD0D-C125-42DA-9C5B-19FD4A2477CF}" type="presOf" srcId="{59EC0845-50E2-44C2-9E35-DD9D754B5EB8}" destId="{066D2AEE-2695-48AA-A6B7-2C9D1337C00F}" srcOrd="0" destOrd="0" presId="urn:microsoft.com/office/officeart/2005/8/layout/pyramid4"/>
    <dgm:cxn modelId="{72BA4029-AA29-4858-801F-E4B67860121C}" type="presOf" srcId="{0FEFFAC2-7A61-449B-BDEB-4A3B67410958}" destId="{C624F674-2751-4851-B55E-F93B9C4DE6B7}" srcOrd="0" destOrd="0" presId="urn:microsoft.com/office/officeart/2005/8/layout/pyramid4"/>
    <dgm:cxn modelId="{1F3A292A-6E19-4FCB-8ECC-5EDA240B4262}" srcId="{0FEFFAC2-7A61-449B-BDEB-4A3B67410958}" destId="{3F25A7A7-C03A-42DF-9784-8A1DB69A3E25}" srcOrd="1" destOrd="0" parTransId="{690A8016-E193-480E-9A7C-D525044F85DD}" sibTransId="{35A1D0E0-F0CC-4EA6-A91D-5E5CE1CA8F6A}"/>
    <dgm:cxn modelId="{03ED9C61-1835-456D-BB90-21FC955B9625}" type="presOf" srcId="{25D73D65-711F-4075-A66D-E5C45424B26F}" destId="{BCDFA31A-0361-45A2-95EF-730E82E4D374}" srcOrd="0" destOrd="0" presId="urn:microsoft.com/office/officeart/2005/8/layout/pyramid4"/>
    <dgm:cxn modelId="{40E4EB46-23CB-4782-8267-0E005A8C49E7}" srcId="{0FEFFAC2-7A61-449B-BDEB-4A3B67410958}" destId="{25D73D65-711F-4075-A66D-E5C45424B26F}" srcOrd="2" destOrd="0" parTransId="{3CAC5103-E562-4BF1-B59A-728A627CC3DA}" sibTransId="{4C1C9B0E-CD52-4D86-AF68-36C7B1715D93}"/>
    <dgm:cxn modelId="{54DD448D-E4B9-48E7-BFD3-D2F5EBB5B032}" type="presOf" srcId="{6912F859-39BA-46DA-AC4B-AD3BB9632A4D}" destId="{D429AFDF-A39B-4DEA-AF93-521B7A99D774}" srcOrd="0" destOrd="0" presId="urn:microsoft.com/office/officeart/2005/8/layout/pyramid4"/>
    <dgm:cxn modelId="{C212629D-A277-4867-BE49-648CF45CBF57}" srcId="{0FEFFAC2-7A61-449B-BDEB-4A3B67410958}" destId="{59EC0845-50E2-44C2-9E35-DD9D754B5EB8}" srcOrd="0" destOrd="0" parTransId="{F0E33E09-E1D6-42A6-B4F5-697F3DC030EB}" sibTransId="{C924CBF4-C636-45DE-8A5D-3F83EAA14DE9}"/>
    <dgm:cxn modelId="{29DD11B9-B2D6-4F90-A0D2-3EAE14567806}" type="presOf" srcId="{3F25A7A7-C03A-42DF-9784-8A1DB69A3E25}" destId="{016CB94F-4155-47B3-A29B-2BEC79D41CFA}" srcOrd="0" destOrd="0" presId="urn:microsoft.com/office/officeart/2005/8/layout/pyramid4"/>
    <dgm:cxn modelId="{0E620DC9-4F75-4B83-80D0-0B8E9A978740}" srcId="{0FEFFAC2-7A61-449B-BDEB-4A3B67410958}" destId="{6912F859-39BA-46DA-AC4B-AD3BB9632A4D}" srcOrd="3" destOrd="0" parTransId="{8A511F2D-F331-4929-A1D6-B94C34951757}" sibTransId="{6DCA2726-FD1D-4E2D-9BF0-7F95AC584CCE}"/>
    <dgm:cxn modelId="{FC1B489B-6C1F-4F67-A04A-6BA841430C05}" type="presParOf" srcId="{C624F674-2751-4851-B55E-F93B9C4DE6B7}" destId="{066D2AEE-2695-48AA-A6B7-2C9D1337C00F}" srcOrd="0" destOrd="0" presId="urn:microsoft.com/office/officeart/2005/8/layout/pyramid4"/>
    <dgm:cxn modelId="{1B3C8A67-667F-4B4D-9D33-39900DAB264F}" type="presParOf" srcId="{C624F674-2751-4851-B55E-F93B9C4DE6B7}" destId="{016CB94F-4155-47B3-A29B-2BEC79D41CFA}" srcOrd="1" destOrd="0" presId="urn:microsoft.com/office/officeart/2005/8/layout/pyramid4"/>
    <dgm:cxn modelId="{02231B9F-6F5D-47C0-985C-9B8DAF29B11E}" type="presParOf" srcId="{C624F674-2751-4851-B55E-F93B9C4DE6B7}" destId="{BCDFA31A-0361-45A2-95EF-730E82E4D374}" srcOrd="2" destOrd="0" presId="urn:microsoft.com/office/officeart/2005/8/layout/pyramid4"/>
    <dgm:cxn modelId="{54A6B4E3-9A24-41D4-B9D4-6170C0C527FF}" type="presParOf" srcId="{C624F674-2751-4851-B55E-F93B9C4DE6B7}" destId="{D429AFDF-A39B-4DEA-AF93-521B7A99D774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4FB21BF-F2B3-47A6-A6EA-A9F8510ECE7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7D99F36-718D-48C4-B804-7CA8CE9624CD}">
      <dgm:prSet phldrT="[Text]"/>
      <dgm:spPr/>
      <dgm:t>
        <a:bodyPr/>
        <a:lstStyle/>
        <a:p>
          <a:r>
            <a:rPr lang="vi-VN" b="1" dirty="0"/>
            <a:t>3</a:t>
          </a:r>
          <a:r>
            <a:rPr lang="en-US" b="1" dirty="0"/>
            <a:t>. </a:t>
          </a:r>
          <a:r>
            <a:rPr lang="vi-VN" b="1" dirty="0"/>
            <a:t>ĐÚNG LUẬT NHÂN QUẢ </a:t>
          </a:r>
          <a:endParaRPr lang="en-US" b="1" dirty="0"/>
        </a:p>
      </dgm:t>
    </dgm:pt>
    <dgm:pt modelId="{8F64E149-83E1-49FB-A61C-ACF037EC60CE}" type="parTrans" cxnId="{53F797A1-DC91-4187-9CA7-8D608653879C}">
      <dgm:prSet/>
      <dgm:spPr/>
      <dgm:t>
        <a:bodyPr/>
        <a:lstStyle/>
        <a:p>
          <a:endParaRPr lang="en-US"/>
        </a:p>
      </dgm:t>
    </dgm:pt>
    <dgm:pt modelId="{1BD2343E-7A8A-4BC3-80A5-2BF28AB8DB47}" type="sibTrans" cxnId="{53F797A1-DC91-4187-9CA7-8D608653879C}">
      <dgm:prSet/>
      <dgm:spPr/>
      <dgm:t>
        <a:bodyPr/>
        <a:lstStyle/>
        <a:p>
          <a:endParaRPr lang="en-US"/>
        </a:p>
      </dgm:t>
    </dgm:pt>
    <dgm:pt modelId="{D1A95BF7-6AD4-4BEC-9944-8513A5AF3177}">
      <dgm:prSet phldrT="[Text]"/>
      <dgm:spPr/>
      <dgm:t>
        <a:bodyPr/>
        <a:lstStyle/>
        <a:p>
          <a:r>
            <a:rPr lang="vi-VN" b="1" dirty="0"/>
            <a:t>2</a:t>
          </a:r>
          <a:r>
            <a:rPr lang="en-US" b="1" dirty="0"/>
            <a:t>. </a:t>
          </a:r>
          <a:r>
            <a:rPr lang="vi-VN" b="1" dirty="0"/>
            <a:t>ĐÚNG XU THẾ </a:t>
          </a:r>
          <a:endParaRPr lang="en-US" b="1" dirty="0"/>
        </a:p>
      </dgm:t>
    </dgm:pt>
    <dgm:pt modelId="{C09C4E0B-CD45-4F7C-A782-3C5E4FF45553}" type="parTrans" cxnId="{7660651B-8943-4A1D-856F-EDFF15EEEB0F}">
      <dgm:prSet/>
      <dgm:spPr/>
      <dgm:t>
        <a:bodyPr/>
        <a:lstStyle/>
        <a:p>
          <a:endParaRPr lang="en-US"/>
        </a:p>
      </dgm:t>
    </dgm:pt>
    <dgm:pt modelId="{3A76C013-7DBB-4920-AF8C-9345271E6771}" type="sibTrans" cxnId="{7660651B-8943-4A1D-856F-EDFF15EEEB0F}">
      <dgm:prSet/>
      <dgm:spPr/>
      <dgm:t>
        <a:bodyPr/>
        <a:lstStyle/>
        <a:p>
          <a:endParaRPr lang="en-US"/>
        </a:p>
      </dgm:t>
    </dgm:pt>
    <dgm:pt modelId="{CCFCE655-0811-4EE1-9D6C-C58711EBECF4}">
      <dgm:prSet phldrT="[Text]"/>
      <dgm:spPr/>
      <dgm:t>
        <a:bodyPr/>
        <a:lstStyle/>
        <a:p>
          <a:r>
            <a:rPr lang="vi-VN" b="1" dirty="0"/>
            <a:t>1</a:t>
          </a:r>
          <a:r>
            <a:rPr lang="en-US" b="1" dirty="0"/>
            <a:t>. </a:t>
          </a:r>
          <a:r>
            <a:rPr lang="vi-VN" b="1" dirty="0"/>
            <a:t>ĐÚNG PHÁP LUẬT </a:t>
          </a:r>
          <a:endParaRPr lang="en-US" b="1" dirty="0"/>
        </a:p>
      </dgm:t>
    </dgm:pt>
    <dgm:pt modelId="{B8B7CFCD-4C36-4800-87A0-90F781E5F81E}" type="parTrans" cxnId="{CCB23711-D516-46DD-88B2-92BDD33C2DB0}">
      <dgm:prSet/>
      <dgm:spPr/>
      <dgm:t>
        <a:bodyPr/>
        <a:lstStyle/>
        <a:p>
          <a:endParaRPr lang="en-US"/>
        </a:p>
      </dgm:t>
    </dgm:pt>
    <dgm:pt modelId="{DBDDB2AD-2C36-4987-9A92-E2888E4C764E}" type="sibTrans" cxnId="{CCB23711-D516-46DD-88B2-92BDD33C2DB0}">
      <dgm:prSet/>
      <dgm:spPr/>
      <dgm:t>
        <a:bodyPr/>
        <a:lstStyle/>
        <a:p>
          <a:endParaRPr lang="en-US"/>
        </a:p>
      </dgm:t>
    </dgm:pt>
    <dgm:pt modelId="{D1F75B54-4531-4348-A5D3-BC0488B7825C}">
      <dgm:prSet phldrT="[Text]"/>
      <dgm:spPr/>
      <dgm:t>
        <a:bodyPr/>
        <a:lstStyle/>
        <a:p>
          <a:r>
            <a:rPr lang="vi-VN" b="1" dirty="0"/>
            <a:t>4</a:t>
          </a:r>
          <a:r>
            <a:rPr lang="en-US" b="1" dirty="0"/>
            <a:t>. </a:t>
          </a:r>
          <a:r>
            <a:rPr lang="vi-VN" b="1" dirty="0"/>
            <a:t>ĐÚNG ĐẠO ĐỨC </a:t>
          </a:r>
          <a:endParaRPr lang="en-US" b="1" dirty="0"/>
        </a:p>
      </dgm:t>
    </dgm:pt>
    <dgm:pt modelId="{4907540E-487A-4B63-829E-724EE671E5BF}" type="parTrans" cxnId="{536D2BC4-538A-49F1-BFA8-54B5DC8DA3E7}">
      <dgm:prSet/>
      <dgm:spPr/>
      <dgm:t>
        <a:bodyPr/>
        <a:lstStyle/>
        <a:p>
          <a:endParaRPr lang="en-US"/>
        </a:p>
      </dgm:t>
    </dgm:pt>
    <dgm:pt modelId="{FD95C71C-09DD-4A92-93E4-DD76C95C9381}" type="sibTrans" cxnId="{536D2BC4-538A-49F1-BFA8-54B5DC8DA3E7}">
      <dgm:prSet/>
      <dgm:spPr/>
      <dgm:t>
        <a:bodyPr/>
        <a:lstStyle/>
        <a:p>
          <a:endParaRPr lang="en-US"/>
        </a:p>
      </dgm:t>
    </dgm:pt>
    <dgm:pt modelId="{10EA6D9D-AFFD-40AE-8F51-8882DA2B10A2}" type="pres">
      <dgm:prSet presAssocID="{04FB21BF-F2B3-47A6-A6EA-A9F8510ECE74}" presName="compositeShape" presStyleCnt="0">
        <dgm:presLayoutVars>
          <dgm:chMax val="7"/>
          <dgm:dir/>
          <dgm:resizeHandles val="exact"/>
        </dgm:presLayoutVars>
      </dgm:prSet>
      <dgm:spPr/>
    </dgm:pt>
    <dgm:pt modelId="{4A02CAF3-DC4F-4580-9546-1957EBE9E09C}" type="pres">
      <dgm:prSet presAssocID="{04FB21BF-F2B3-47A6-A6EA-A9F8510ECE74}" presName="wedge1" presStyleLbl="node1" presStyleIdx="0" presStyleCnt="4"/>
      <dgm:spPr/>
    </dgm:pt>
    <dgm:pt modelId="{38DD8C18-5ABD-4DAA-B810-00A9106C5F09}" type="pres">
      <dgm:prSet presAssocID="{04FB21BF-F2B3-47A6-A6EA-A9F8510ECE74}" presName="dummy1a" presStyleCnt="0"/>
      <dgm:spPr/>
    </dgm:pt>
    <dgm:pt modelId="{D2D1B43E-F6C8-4243-9E60-E8A67AD5A775}" type="pres">
      <dgm:prSet presAssocID="{04FB21BF-F2B3-47A6-A6EA-A9F8510ECE74}" presName="dummy1b" presStyleCnt="0"/>
      <dgm:spPr/>
    </dgm:pt>
    <dgm:pt modelId="{7AB93B2E-E033-49CE-A800-794A309893CF}" type="pres">
      <dgm:prSet presAssocID="{04FB21BF-F2B3-47A6-A6EA-A9F8510ECE74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1313480-E7E9-48DE-A4CE-513CCBE02C9C}" type="pres">
      <dgm:prSet presAssocID="{04FB21BF-F2B3-47A6-A6EA-A9F8510ECE74}" presName="wedge2" presStyleLbl="node1" presStyleIdx="1" presStyleCnt="4"/>
      <dgm:spPr/>
    </dgm:pt>
    <dgm:pt modelId="{B9EEEF46-34C4-4545-8E15-E8DBC9169D01}" type="pres">
      <dgm:prSet presAssocID="{04FB21BF-F2B3-47A6-A6EA-A9F8510ECE74}" presName="dummy2a" presStyleCnt="0"/>
      <dgm:spPr/>
    </dgm:pt>
    <dgm:pt modelId="{9AB7F66D-C581-41FC-99F4-9ABB57EF10DB}" type="pres">
      <dgm:prSet presAssocID="{04FB21BF-F2B3-47A6-A6EA-A9F8510ECE74}" presName="dummy2b" presStyleCnt="0"/>
      <dgm:spPr/>
    </dgm:pt>
    <dgm:pt modelId="{063D1826-D94D-4477-8A1F-A4018EFB67D2}" type="pres">
      <dgm:prSet presAssocID="{04FB21BF-F2B3-47A6-A6EA-A9F8510ECE74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6CEE782-D907-42F6-82D9-C29D0FCC8A08}" type="pres">
      <dgm:prSet presAssocID="{04FB21BF-F2B3-47A6-A6EA-A9F8510ECE74}" presName="wedge3" presStyleLbl="node1" presStyleIdx="2" presStyleCnt="4"/>
      <dgm:spPr/>
    </dgm:pt>
    <dgm:pt modelId="{5F194C28-BA43-473B-AC33-C9C73C36C6BD}" type="pres">
      <dgm:prSet presAssocID="{04FB21BF-F2B3-47A6-A6EA-A9F8510ECE74}" presName="dummy3a" presStyleCnt="0"/>
      <dgm:spPr/>
    </dgm:pt>
    <dgm:pt modelId="{CC71B9B0-9A83-41CA-BA30-E771398D0A97}" type="pres">
      <dgm:prSet presAssocID="{04FB21BF-F2B3-47A6-A6EA-A9F8510ECE74}" presName="dummy3b" presStyleCnt="0"/>
      <dgm:spPr/>
    </dgm:pt>
    <dgm:pt modelId="{3555EB00-582C-4F16-8F92-3C0504FD78FE}" type="pres">
      <dgm:prSet presAssocID="{04FB21BF-F2B3-47A6-A6EA-A9F8510ECE74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CEBD2AE-E6C0-4B1F-8791-35B1B5A71240}" type="pres">
      <dgm:prSet presAssocID="{04FB21BF-F2B3-47A6-A6EA-A9F8510ECE74}" presName="wedge4" presStyleLbl="node1" presStyleIdx="3" presStyleCnt="4"/>
      <dgm:spPr/>
    </dgm:pt>
    <dgm:pt modelId="{59A0CC73-04B5-4B71-861A-EF08622C2451}" type="pres">
      <dgm:prSet presAssocID="{04FB21BF-F2B3-47A6-A6EA-A9F8510ECE74}" presName="dummy4a" presStyleCnt="0"/>
      <dgm:spPr/>
    </dgm:pt>
    <dgm:pt modelId="{9302C3F5-CDF8-4BB0-897E-E5E9DBF3F416}" type="pres">
      <dgm:prSet presAssocID="{04FB21BF-F2B3-47A6-A6EA-A9F8510ECE74}" presName="dummy4b" presStyleCnt="0"/>
      <dgm:spPr/>
    </dgm:pt>
    <dgm:pt modelId="{85982FA8-6E29-4046-95C1-8C828426C664}" type="pres">
      <dgm:prSet presAssocID="{04FB21BF-F2B3-47A6-A6EA-A9F8510ECE74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302DE41-F464-4E81-AE37-3CAD572F178D}" type="pres">
      <dgm:prSet presAssocID="{1BD2343E-7A8A-4BC3-80A5-2BF28AB8DB47}" presName="arrowWedge1" presStyleLbl="fgSibTrans2D1" presStyleIdx="0" presStyleCnt="4"/>
      <dgm:spPr/>
    </dgm:pt>
    <dgm:pt modelId="{EA6B8418-9654-43A7-A4A0-4C5D1A23A806}" type="pres">
      <dgm:prSet presAssocID="{3A76C013-7DBB-4920-AF8C-9345271E6771}" presName="arrowWedge2" presStyleLbl="fgSibTrans2D1" presStyleIdx="1" presStyleCnt="4"/>
      <dgm:spPr/>
    </dgm:pt>
    <dgm:pt modelId="{3A8E3DE8-A6F9-4035-AFDD-5B86481679F2}" type="pres">
      <dgm:prSet presAssocID="{DBDDB2AD-2C36-4987-9A92-E2888E4C764E}" presName="arrowWedge3" presStyleLbl="fgSibTrans2D1" presStyleIdx="2" presStyleCnt="4"/>
      <dgm:spPr/>
    </dgm:pt>
    <dgm:pt modelId="{3D12656C-009F-4826-9EB4-8432D54F731D}" type="pres">
      <dgm:prSet presAssocID="{FD95C71C-09DD-4A92-93E4-DD76C95C9381}" presName="arrowWedge4" presStyleLbl="fgSibTrans2D1" presStyleIdx="3" presStyleCnt="4"/>
      <dgm:spPr/>
    </dgm:pt>
  </dgm:ptLst>
  <dgm:cxnLst>
    <dgm:cxn modelId="{CCB23711-D516-46DD-88B2-92BDD33C2DB0}" srcId="{04FB21BF-F2B3-47A6-A6EA-A9F8510ECE74}" destId="{CCFCE655-0811-4EE1-9D6C-C58711EBECF4}" srcOrd="2" destOrd="0" parTransId="{B8B7CFCD-4C36-4800-87A0-90F781E5F81E}" sibTransId="{DBDDB2AD-2C36-4987-9A92-E2888E4C764E}"/>
    <dgm:cxn modelId="{1213C814-466D-40EB-BCBD-05CFA43516D0}" type="presOf" srcId="{04FB21BF-F2B3-47A6-A6EA-A9F8510ECE74}" destId="{10EA6D9D-AFFD-40AE-8F51-8882DA2B10A2}" srcOrd="0" destOrd="0" presId="urn:microsoft.com/office/officeart/2005/8/layout/cycle8"/>
    <dgm:cxn modelId="{7660651B-8943-4A1D-856F-EDFF15EEEB0F}" srcId="{04FB21BF-F2B3-47A6-A6EA-A9F8510ECE74}" destId="{D1A95BF7-6AD4-4BEC-9944-8513A5AF3177}" srcOrd="1" destOrd="0" parTransId="{C09C4E0B-CD45-4F7C-A782-3C5E4FF45553}" sibTransId="{3A76C013-7DBB-4920-AF8C-9345271E6771}"/>
    <dgm:cxn modelId="{A66DDF21-D209-48F9-AA61-F996594DF01E}" type="presOf" srcId="{CCFCE655-0811-4EE1-9D6C-C58711EBECF4}" destId="{56CEE782-D907-42F6-82D9-C29D0FCC8A08}" srcOrd="0" destOrd="0" presId="urn:microsoft.com/office/officeart/2005/8/layout/cycle8"/>
    <dgm:cxn modelId="{B116E334-808A-46B8-BD7E-A851A3DA593A}" type="presOf" srcId="{D1F75B54-4531-4348-A5D3-BC0488B7825C}" destId="{CCEBD2AE-E6C0-4B1F-8791-35B1B5A71240}" srcOrd="0" destOrd="0" presId="urn:microsoft.com/office/officeart/2005/8/layout/cycle8"/>
    <dgm:cxn modelId="{E60DCF55-9913-4844-AF03-1A5A7963F74A}" type="presOf" srcId="{E7D99F36-718D-48C4-B804-7CA8CE9624CD}" destId="{7AB93B2E-E033-49CE-A800-794A309893CF}" srcOrd="1" destOrd="0" presId="urn:microsoft.com/office/officeart/2005/8/layout/cycle8"/>
    <dgm:cxn modelId="{4C92A276-C6B6-469D-BC28-A40B7339DB29}" type="presOf" srcId="{D1A95BF7-6AD4-4BEC-9944-8513A5AF3177}" destId="{E1313480-E7E9-48DE-A4CE-513CCBE02C9C}" srcOrd="0" destOrd="0" presId="urn:microsoft.com/office/officeart/2005/8/layout/cycle8"/>
    <dgm:cxn modelId="{506BE978-4209-47DA-BF47-E6D28F3FBF8B}" type="presOf" srcId="{CCFCE655-0811-4EE1-9D6C-C58711EBECF4}" destId="{3555EB00-582C-4F16-8F92-3C0504FD78FE}" srcOrd="1" destOrd="0" presId="urn:microsoft.com/office/officeart/2005/8/layout/cycle8"/>
    <dgm:cxn modelId="{25C0B78B-A810-4376-AAD7-20D9D87BA0E9}" type="presOf" srcId="{D1A95BF7-6AD4-4BEC-9944-8513A5AF3177}" destId="{063D1826-D94D-4477-8A1F-A4018EFB67D2}" srcOrd="1" destOrd="0" presId="urn:microsoft.com/office/officeart/2005/8/layout/cycle8"/>
    <dgm:cxn modelId="{17FEB099-F30D-440F-893A-70F6B907D249}" type="presOf" srcId="{D1F75B54-4531-4348-A5D3-BC0488B7825C}" destId="{85982FA8-6E29-4046-95C1-8C828426C664}" srcOrd="1" destOrd="0" presId="urn:microsoft.com/office/officeart/2005/8/layout/cycle8"/>
    <dgm:cxn modelId="{53F797A1-DC91-4187-9CA7-8D608653879C}" srcId="{04FB21BF-F2B3-47A6-A6EA-A9F8510ECE74}" destId="{E7D99F36-718D-48C4-B804-7CA8CE9624CD}" srcOrd="0" destOrd="0" parTransId="{8F64E149-83E1-49FB-A61C-ACF037EC60CE}" sibTransId="{1BD2343E-7A8A-4BC3-80A5-2BF28AB8DB47}"/>
    <dgm:cxn modelId="{536D2BC4-538A-49F1-BFA8-54B5DC8DA3E7}" srcId="{04FB21BF-F2B3-47A6-A6EA-A9F8510ECE74}" destId="{D1F75B54-4531-4348-A5D3-BC0488B7825C}" srcOrd="3" destOrd="0" parTransId="{4907540E-487A-4B63-829E-724EE671E5BF}" sibTransId="{FD95C71C-09DD-4A92-93E4-DD76C95C9381}"/>
    <dgm:cxn modelId="{5434D5DB-520A-43F8-8AF5-C96F97E4EAB6}" type="presOf" srcId="{E7D99F36-718D-48C4-B804-7CA8CE9624CD}" destId="{4A02CAF3-DC4F-4580-9546-1957EBE9E09C}" srcOrd="0" destOrd="0" presId="urn:microsoft.com/office/officeart/2005/8/layout/cycle8"/>
    <dgm:cxn modelId="{F25B4437-CAE7-422B-8102-5D2A78B68642}" type="presParOf" srcId="{10EA6D9D-AFFD-40AE-8F51-8882DA2B10A2}" destId="{4A02CAF3-DC4F-4580-9546-1957EBE9E09C}" srcOrd="0" destOrd="0" presId="urn:microsoft.com/office/officeart/2005/8/layout/cycle8"/>
    <dgm:cxn modelId="{1D498970-FB9E-4227-8E64-239194D41FED}" type="presParOf" srcId="{10EA6D9D-AFFD-40AE-8F51-8882DA2B10A2}" destId="{38DD8C18-5ABD-4DAA-B810-00A9106C5F09}" srcOrd="1" destOrd="0" presId="urn:microsoft.com/office/officeart/2005/8/layout/cycle8"/>
    <dgm:cxn modelId="{6E0C2BB7-2435-4305-8DDD-04EAC65FBB1E}" type="presParOf" srcId="{10EA6D9D-AFFD-40AE-8F51-8882DA2B10A2}" destId="{D2D1B43E-F6C8-4243-9E60-E8A67AD5A775}" srcOrd="2" destOrd="0" presId="urn:microsoft.com/office/officeart/2005/8/layout/cycle8"/>
    <dgm:cxn modelId="{DFC814EF-4275-4657-ABA3-327752369F42}" type="presParOf" srcId="{10EA6D9D-AFFD-40AE-8F51-8882DA2B10A2}" destId="{7AB93B2E-E033-49CE-A800-794A309893CF}" srcOrd="3" destOrd="0" presId="urn:microsoft.com/office/officeart/2005/8/layout/cycle8"/>
    <dgm:cxn modelId="{0A12CB0B-4D08-407D-B97B-B960E73B9949}" type="presParOf" srcId="{10EA6D9D-AFFD-40AE-8F51-8882DA2B10A2}" destId="{E1313480-E7E9-48DE-A4CE-513CCBE02C9C}" srcOrd="4" destOrd="0" presId="urn:microsoft.com/office/officeart/2005/8/layout/cycle8"/>
    <dgm:cxn modelId="{10FF4EF6-1193-480C-A16A-5F6E3ECB43B3}" type="presParOf" srcId="{10EA6D9D-AFFD-40AE-8F51-8882DA2B10A2}" destId="{B9EEEF46-34C4-4545-8E15-E8DBC9169D01}" srcOrd="5" destOrd="0" presId="urn:microsoft.com/office/officeart/2005/8/layout/cycle8"/>
    <dgm:cxn modelId="{1F2DD280-F261-419E-99C0-4CE36A625869}" type="presParOf" srcId="{10EA6D9D-AFFD-40AE-8F51-8882DA2B10A2}" destId="{9AB7F66D-C581-41FC-99F4-9ABB57EF10DB}" srcOrd="6" destOrd="0" presId="urn:microsoft.com/office/officeart/2005/8/layout/cycle8"/>
    <dgm:cxn modelId="{459FE8F0-F416-407F-A7A2-80EF547D8EDA}" type="presParOf" srcId="{10EA6D9D-AFFD-40AE-8F51-8882DA2B10A2}" destId="{063D1826-D94D-4477-8A1F-A4018EFB67D2}" srcOrd="7" destOrd="0" presId="urn:microsoft.com/office/officeart/2005/8/layout/cycle8"/>
    <dgm:cxn modelId="{DA929DF1-5AAC-441F-B145-61A713AD4742}" type="presParOf" srcId="{10EA6D9D-AFFD-40AE-8F51-8882DA2B10A2}" destId="{56CEE782-D907-42F6-82D9-C29D0FCC8A08}" srcOrd="8" destOrd="0" presId="urn:microsoft.com/office/officeart/2005/8/layout/cycle8"/>
    <dgm:cxn modelId="{3952B6D1-B883-4E33-B93F-D902C00E37AB}" type="presParOf" srcId="{10EA6D9D-AFFD-40AE-8F51-8882DA2B10A2}" destId="{5F194C28-BA43-473B-AC33-C9C73C36C6BD}" srcOrd="9" destOrd="0" presId="urn:microsoft.com/office/officeart/2005/8/layout/cycle8"/>
    <dgm:cxn modelId="{EE109716-0ED4-4F15-9F20-7999BC696259}" type="presParOf" srcId="{10EA6D9D-AFFD-40AE-8F51-8882DA2B10A2}" destId="{CC71B9B0-9A83-41CA-BA30-E771398D0A97}" srcOrd="10" destOrd="0" presId="urn:microsoft.com/office/officeart/2005/8/layout/cycle8"/>
    <dgm:cxn modelId="{06B46540-FB0C-4368-BF7A-61991F2FC05D}" type="presParOf" srcId="{10EA6D9D-AFFD-40AE-8F51-8882DA2B10A2}" destId="{3555EB00-582C-4F16-8F92-3C0504FD78FE}" srcOrd="11" destOrd="0" presId="urn:microsoft.com/office/officeart/2005/8/layout/cycle8"/>
    <dgm:cxn modelId="{07B16BE0-9C89-461A-8E77-23C337277D38}" type="presParOf" srcId="{10EA6D9D-AFFD-40AE-8F51-8882DA2B10A2}" destId="{CCEBD2AE-E6C0-4B1F-8791-35B1B5A71240}" srcOrd="12" destOrd="0" presId="urn:microsoft.com/office/officeart/2005/8/layout/cycle8"/>
    <dgm:cxn modelId="{33AF6A9F-DDA3-478C-9087-3303F2BA5FDA}" type="presParOf" srcId="{10EA6D9D-AFFD-40AE-8F51-8882DA2B10A2}" destId="{59A0CC73-04B5-4B71-861A-EF08622C2451}" srcOrd="13" destOrd="0" presId="urn:microsoft.com/office/officeart/2005/8/layout/cycle8"/>
    <dgm:cxn modelId="{A7B2F9AE-16CB-40AD-B1D6-CB34AC5769AE}" type="presParOf" srcId="{10EA6D9D-AFFD-40AE-8F51-8882DA2B10A2}" destId="{9302C3F5-CDF8-4BB0-897E-E5E9DBF3F416}" srcOrd="14" destOrd="0" presId="urn:microsoft.com/office/officeart/2005/8/layout/cycle8"/>
    <dgm:cxn modelId="{3055759C-AB6A-4D9C-A873-5F82EF658212}" type="presParOf" srcId="{10EA6D9D-AFFD-40AE-8F51-8882DA2B10A2}" destId="{85982FA8-6E29-4046-95C1-8C828426C664}" srcOrd="15" destOrd="0" presId="urn:microsoft.com/office/officeart/2005/8/layout/cycle8"/>
    <dgm:cxn modelId="{59C8D9A4-0597-408A-9CAD-9156EF83E8FE}" type="presParOf" srcId="{10EA6D9D-AFFD-40AE-8F51-8882DA2B10A2}" destId="{6302DE41-F464-4E81-AE37-3CAD572F178D}" srcOrd="16" destOrd="0" presId="urn:microsoft.com/office/officeart/2005/8/layout/cycle8"/>
    <dgm:cxn modelId="{F52880AD-521E-481B-93A3-D04735EF2E42}" type="presParOf" srcId="{10EA6D9D-AFFD-40AE-8F51-8882DA2B10A2}" destId="{EA6B8418-9654-43A7-A4A0-4C5D1A23A806}" srcOrd="17" destOrd="0" presId="urn:microsoft.com/office/officeart/2005/8/layout/cycle8"/>
    <dgm:cxn modelId="{C4343CF9-6815-4B62-91F4-41829D760F9B}" type="presParOf" srcId="{10EA6D9D-AFFD-40AE-8F51-8882DA2B10A2}" destId="{3A8E3DE8-A6F9-4035-AFDD-5B86481679F2}" srcOrd="18" destOrd="0" presId="urn:microsoft.com/office/officeart/2005/8/layout/cycle8"/>
    <dgm:cxn modelId="{47719C69-7040-4598-B412-114C966B4588}" type="presParOf" srcId="{10EA6D9D-AFFD-40AE-8F51-8882DA2B10A2}" destId="{3D12656C-009F-4826-9EB4-8432D54F731D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1387C61-3EBF-4225-B432-4B4339A5FD6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2A6F24-3F7E-436F-BAE2-5023592D38BC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vi-VN" b="1" dirty="0"/>
            <a:t>DÒNG TIỀN CHUYỂN VỀ  CSSK </a:t>
          </a:r>
          <a:endParaRPr lang="en-US" b="1" dirty="0"/>
        </a:p>
      </dgm:t>
    </dgm:pt>
    <dgm:pt modelId="{DED71D77-45B6-496A-ACE3-699C3DA197EC}" type="parTrans" cxnId="{90EE3E1C-69A3-449A-8711-DCB8AEC59D2A}">
      <dgm:prSet/>
      <dgm:spPr/>
      <dgm:t>
        <a:bodyPr/>
        <a:lstStyle/>
        <a:p>
          <a:endParaRPr lang="en-US"/>
        </a:p>
      </dgm:t>
    </dgm:pt>
    <dgm:pt modelId="{338687AC-D5DE-4B0E-8E6D-2BA73285B875}" type="sibTrans" cxnId="{90EE3E1C-69A3-449A-8711-DCB8AEC59D2A}">
      <dgm:prSet/>
      <dgm:spPr/>
      <dgm:t>
        <a:bodyPr/>
        <a:lstStyle/>
        <a:p>
          <a:endParaRPr lang="en-US"/>
        </a:p>
      </dgm:t>
    </dgm:pt>
    <dgm:pt modelId="{A7F36438-2FDC-4EF5-827C-75C6F3CA40F3}">
      <dgm:prSet phldrT="[Text]"/>
      <dgm:spPr>
        <a:solidFill>
          <a:srgbClr val="7EB8CB"/>
        </a:solidFill>
      </dgm:spPr>
      <dgm:t>
        <a:bodyPr/>
        <a:lstStyle/>
        <a:p>
          <a:r>
            <a:rPr lang="vi-VN" b="1" dirty="0"/>
            <a:t>KHÁNG SINH</a:t>
          </a:r>
        </a:p>
        <a:p>
          <a:r>
            <a:rPr lang="vi-VN" b="1" dirty="0"/>
            <a:t>130.000 TỶ</a:t>
          </a:r>
          <a:endParaRPr lang="en-US" b="1" dirty="0"/>
        </a:p>
      </dgm:t>
    </dgm:pt>
    <dgm:pt modelId="{0E4E4DD8-39FD-4405-A352-FE002A77A43E}" type="parTrans" cxnId="{B32F435E-852E-46D9-B0EE-C632904D4D4A}">
      <dgm:prSet/>
      <dgm:spPr/>
      <dgm:t>
        <a:bodyPr/>
        <a:lstStyle/>
        <a:p>
          <a:endParaRPr lang="en-US"/>
        </a:p>
      </dgm:t>
    </dgm:pt>
    <dgm:pt modelId="{F59153A5-150D-4EFB-A8D5-73113D27CB45}" type="sibTrans" cxnId="{B32F435E-852E-46D9-B0EE-C632904D4D4A}">
      <dgm:prSet/>
      <dgm:spPr/>
      <dgm:t>
        <a:bodyPr/>
        <a:lstStyle/>
        <a:p>
          <a:endParaRPr lang="en-US"/>
        </a:p>
      </dgm:t>
    </dgm:pt>
    <dgm:pt modelId="{AC9F55F4-BF38-40E3-9710-CF1AA1CEEBF2}">
      <dgm:prSet phldrT="[Text]"/>
      <dgm:spPr>
        <a:solidFill>
          <a:srgbClr val="3BA6B9"/>
        </a:solidFill>
      </dgm:spPr>
      <dgm:t>
        <a:bodyPr/>
        <a:lstStyle/>
        <a:p>
          <a:r>
            <a:rPr lang="vi-VN" b="1" dirty="0"/>
            <a:t>SỮA </a:t>
          </a:r>
        </a:p>
        <a:p>
          <a:r>
            <a:rPr lang="vi-VN" b="1" dirty="0"/>
            <a:t>119.000 TỶ</a:t>
          </a:r>
          <a:endParaRPr lang="en-US" b="1" dirty="0"/>
        </a:p>
      </dgm:t>
    </dgm:pt>
    <dgm:pt modelId="{75104B31-AB7A-4B60-9B48-ECF7AC227AEC}" type="parTrans" cxnId="{1EDF9844-39B0-441F-B069-3C471FBA6C4A}">
      <dgm:prSet/>
      <dgm:spPr/>
      <dgm:t>
        <a:bodyPr/>
        <a:lstStyle/>
        <a:p>
          <a:endParaRPr lang="en-US"/>
        </a:p>
      </dgm:t>
    </dgm:pt>
    <dgm:pt modelId="{6EDBBBC0-8D13-4CD5-9A75-2C521C75148E}" type="sibTrans" cxnId="{1EDF9844-39B0-441F-B069-3C471FBA6C4A}">
      <dgm:prSet/>
      <dgm:spPr/>
      <dgm:t>
        <a:bodyPr/>
        <a:lstStyle/>
        <a:p>
          <a:endParaRPr lang="en-US"/>
        </a:p>
      </dgm:t>
    </dgm:pt>
    <dgm:pt modelId="{922C0AC6-7064-4D0A-923A-D4B4D65922A7}">
      <dgm:prSet phldrT="[Text]"/>
      <dgm:spPr>
        <a:solidFill>
          <a:srgbClr val="7995CB"/>
        </a:solidFill>
      </dgm:spPr>
      <dgm:t>
        <a:bodyPr/>
        <a:lstStyle/>
        <a:p>
          <a:r>
            <a:rPr lang="vi-VN" b="1" dirty="0"/>
            <a:t>THỰC PHẨM CN</a:t>
          </a:r>
        </a:p>
        <a:p>
          <a:r>
            <a:rPr lang="vi-VN" b="1" dirty="0"/>
            <a:t>20.000 TỶ</a:t>
          </a:r>
          <a:endParaRPr lang="en-US" b="1" dirty="0"/>
        </a:p>
      </dgm:t>
    </dgm:pt>
    <dgm:pt modelId="{5CAE4483-EC60-441F-A3E7-97939486BFCC}" type="parTrans" cxnId="{8DFA2B8B-FE25-4A6A-9A26-221205E5B804}">
      <dgm:prSet/>
      <dgm:spPr/>
      <dgm:t>
        <a:bodyPr/>
        <a:lstStyle/>
        <a:p>
          <a:endParaRPr lang="en-US"/>
        </a:p>
      </dgm:t>
    </dgm:pt>
    <dgm:pt modelId="{DB3AF5BB-1EEF-4CD7-A8B0-E2A0D23650A3}" type="sibTrans" cxnId="{8DFA2B8B-FE25-4A6A-9A26-221205E5B804}">
      <dgm:prSet/>
      <dgm:spPr/>
      <dgm:t>
        <a:bodyPr/>
        <a:lstStyle/>
        <a:p>
          <a:endParaRPr lang="en-US"/>
        </a:p>
      </dgm:t>
    </dgm:pt>
    <dgm:pt modelId="{2451CBDE-F3CC-4A78-8A4B-DA9D26422854}">
      <dgm:prSet phldrT="[Text]"/>
      <dgm:spPr>
        <a:solidFill>
          <a:srgbClr val="C1ECE4"/>
        </a:solidFill>
      </dgm:spPr>
      <dgm:t>
        <a:bodyPr/>
        <a:lstStyle/>
        <a:p>
          <a:r>
            <a:rPr lang="vi-VN" b="1" dirty="0">
              <a:solidFill>
                <a:schemeClr val="accent1">
                  <a:lumMod val="50000"/>
                </a:schemeClr>
              </a:solidFill>
            </a:rPr>
            <a:t>QUẢN LÝ CÂN NẶNG</a:t>
          </a:r>
        </a:p>
        <a:p>
          <a:r>
            <a:rPr lang="vi-VN" b="1" dirty="0">
              <a:solidFill>
                <a:schemeClr val="accent1">
                  <a:lumMod val="50000"/>
                </a:schemeClr>
              </a:solidFill>
            </a:rPr>
            <a:t>28.000 TỶ</a:t>
          </a:r>
          <a:endParaRPr lang="en-US" b="1" dirty="0">
            <a:solidFill>
              <a:schemeClr val="accent1">
                <a:lumMod val="50000"/>
              </a:schemeClr>
            </a:solidFill>
          </a:endParaRPr>
        </a:p>
      </dgm:t>
    </dgm:pt>
    <dgm:pt modelId="{66A4E0D5-49DA-467C-A79F-297DF4A48B88}" type="parTrans" cxnId="{65B21411-EF96-44B7-8745-04232782AAE9}">
      <dgm:prSet/>
      <dgm:spPr/>
      <dgm:t>
        <a:bodyPr/>
        <a:lstStyle/>
        <a:p>
          <a:endParaRPr lang="en-US"/>
        </a:p>
      </dgm:t>
    </dgm:pt>
    <dgm:pt modelId="{F70793B2-AA6A-49BB-998E-56B35DC2448A}" type="sibTrans" cxnId="{65B21411-EF96-44B7-8745-04232782AAE9}">
      <dgm:prSet/>
      <dgm:spPr/>
      <dgm:t>
        <a:bodyPr/>
        <a:lstStyle/>
        <a:p>
          <a:endParaRPr lang="en-US"/>
        </a:p>
      </dgm:t>
    </dgm:pt>
    <dgm:pt modelId="{977DD4EC-C829-49B6-BFC7-93D2F6704002}" type="pres">
      <dgm:prSet presAssocID="{C1387C61-3EBF-4225-B432-4B4339A5FD6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D80AD1C-9518-42C2-ADE0-317D1670BE90}" type="pres">
      <dgm:prSet presAssocID="{C1387C61-3EBF-4225-B432-4B4339A5FD6B}" presName="matrix" presStyleCnt="0"/>
      <dgm:spPr/>
    </dgm:pt>
    <dgm:pt modelId="{DB0103CE-FF68-4A0B-AB1F-A09201E75676}" type="pres">
      <dgm:prSet presAssocID="{C1387C61-3EBF-4225-B432-4B4339A5FD6B}" presName="tile1" presStyleLbl="node1" presStyleIdx="0" presStyleCnt="4" custLinFactNeighborY="-1129"/>
      <dgm:spPr/>
    </dgm:pt>
    <dgm:pt modelId="{141DD793-E61E-451C-8684-9461D3073460}" type="pres">
      <dgm:prSet presAssocID="{C1387C61-3EBF-4225-B432-4B4339A5FD6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7306259-EC20-4219-B11B-79068157BEDD}" type="pres">
      <dgm:prSet presAssocID="{C1387C61-3EBF-4225-B432-4B4339A5FD6B}" presName="tile2" presStyleLbl="node1" presStyleIdx="1" presStyleCnt="4"/>
      <dgm:spPr/>
    </dgm:pt>
    <dgm:pt modelId="{EEC4BE98-D4F1-44C1-A310-C7968B2895EE}" type="pres">
      <dgm:prSet presAssocID="{C1387C61-3EBF-4225-B432-4B4339A5FD6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525958A-05EE-47C3-9B38-84BCFC01B9E5}" type="pres">
      <dgm:prSet presAssocID="{C1387C61-3EBF-4225-B432-4B4339A5FD6B}" presName="tile3" presStyleLbl="node1" presStyleIdx="2" presStyleCnt="4"/>
      <dgm:spPr/>
    </dgm:pt>
    <dgm:pt modelId="{036CDCD5-8D01-42A0-8B32-EFCFE7C26047}" type="pres">
      <dgm:prSet presAssocID="{C1387C61-3EBF-4225-B432-4B4339A5FD6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BE008CD-AAA9-4859-8304-BB83581EF71F}" type="pres">
      <dgm:prSet presAssocID="{C1387C61-3EBF-4225-B432-4B4339A5FD6B}" presName="tile4" presStyleLbl="node1" presStyleIdx="3" presStyleCnt="4"/>
      <dgm:spPr/>
    </dgm:pt>
    <dgm:pt modelId="{05447B1D-0971-4C20-B19D-AA65B07F16C9}" type="pres">
      <dgm:prSet presAssocID="{C1387C61-3EBF-4225-B432-4B4339A5FD6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A620575-4FCE-467A-93E6-9210561F8E4F}" type="pres">
      <dgm:prSet presAssocID="{C1387C61-3EBF-4225-B432-4B4339A5FD6B}" presName="centerTile" presStyleLbl="fgShp" presStyleIdx="0" presStyleCnt="1" custScaleX="126240" custScaleY="119947">
        <dgm:presLayoutVars>
          <dgm:chMax val="0"/>
          <dgm:chPref val="0"/>
        </dgm:presLayoutVars>
      </dgm:prSet>
      <dgm:spPr/>
    </dgm:pt>
  </dgm:ptLst>
  <dgm:cxnLst>
    <dgm:cxn modelId="{AD1B6A01-33E7-45AA-9665-897FF13EB4C8}" type="presOf" srcId="{A7F36438-2FDC-4EF5-827C-75C6F3CA40F3}" destId="{DB0103CE-FF68-4A0B-AB1F-A09201E75676}" srcOrd="0" destOrd="0" presId="urn:microsoft.com/office/officeart/2005/8/layout/matrix1"/>
    <dgm:cxn modelId="{65B21411-EF96-44B7-8745-04232782AAE9}" srcId="{CC2A6F24-3F7E-436F-BAE2-5023592D38BC}" destId="{2451CBDE-F3CC-4A78-8A4B-DA9D26422854}" srcOrd="3" destOrd="0" parTransId="{66A4E0D5-49DA-467C-A79F-297DF4A48B88}" sibTransId="{F70793B2-AA6A-49BB-998E-56B35DC2448A}"/>
    <dgm:cxn modelId="{3E08CC18-0955-43F3-A33C-4BAAB9AF7FB2}" type="presOf" srcId="{AC9F55F4-BF38-40E3-9710-CF1AA1CEEBF2}" destId="{EEC4BE98-D4F1-44C1-A310-C7968B2895EE}" srcOrd="1" destOrd="0" presId="urn:microsoft.com/office/officeart/2005/8/layout/matrix1"/>
    <dgm:cxn modelId="{90EE3E1C-69A3-449A-8711-DCB8AEC59D2A}" srcId="{C1387C61-3EBF-4225-B432-4B4339A5FD6B}" destId="{CC2A6F24-3F7E-436F-BAE2-5023592D38BC}" srcOrd="0" destOrd="0" parTransId="{DED71D77-45B6-496A-ACE3-699C3DA197EC}" sibTransId="{338687AC-D5DE-4B0E-8E6D-2BA73285B875}"/>
    <dgm:cxn modelId="{C12C5E2E-2561-4003-A838-F47FE6F72BA7}" type="presOf" srcId="{A7F36438-2FDC-4EF5-827C-75C6F3CA40F3}" destId="{141DD793-E61E-451C-8684-9461D3073460}" srcOrd="1" destOrd="0" presId="urn:microsoft.com/office/officeart/2005/8/layout/matrix1"/>
    <dgm:cxn modelId="{B32F435E-852E-46D9-B0EE-C632904D4D4A}" srcId="{CC2A6F24-3F7E-436F-BAE2-5023592D38BC}" destId="{A7F36438-2FDC-4EF5-827C-75C6F3CA40F3}" srcOrd="0" destOrd="0" parTransId="{0E4E4DD8-39FD-4405-A352-FE002A77A43E}" sibTransId="{F59153A5-150D-4EFB-A8D5-73113D27CB45}"/>
    <dgm:cxn modelId="{3CC7555E-2A0B-42E7-8352-80A72A02C895}" type="presOf" srcId="{2451CBDE-F3CC-4A78-8A4B-DA9D26422854}" destId="{6BE008CD-AAA9-4859-8304-BB83581EF71F}" srcOrd="0" destOrd="0" presId="urn:microsoft.com/office/officeart/2005/8/layout/matrix1"/>
    <dgm:cxn modelId="{1EDF9844-39B0-441F-B069-3C471FBA6C4A}" srcId="{CC2A6F24-3F7E-436F-BAE2-5023592D38BC}" destId="{AC9F55F4-BF38-40E3-9710-CF1AA1CEEBF2}" srcOrd="1" destOrd="0" parTransId="{75104B31-AB7A-4B60-9B48-ECF7AC227AEC}" sibTransId="{6EDBBBC0-8D13-4CD5-9A75-2C521C75148E}"/>
    <dgm:cxn modelId="{8DFA2B8B-FE25-4A6A-9A26-221205E5B804}" srcId="{CC2A6F24-3F7E-436F-BAE2-5023592D38BC}" destId="{922C0AC6-7064-4D0A-923A-D4B4D65922A7}" srcOrd="2" destOrd="0" parTransId="{5CAE4483-EC60-441F-A3E7-97939486BFCC}" sibTransId="{DB3AF5BB-1EEF-4CD7-A8B0-E2A0D23650A3}"/>
    <dgm:cxn modelId="{2D8D6C9A-3622-4B5E-A514-E61B3444B59E}" type="presOf" srcId="{2451CBDE-F3CC-4A78-8A4B-DA9D26422854}" destId="{05447B1D-0971-4C20-B19D-AA65B07F16C9}" srcOrd="1" destOrd="0" presId="urn:microsoft.com/office/officeart/2005/8/layout/matrix1"/>
    <dgm:cxn modelId="{2805BCA6-01AA-4AEC-AE6B-F5AA3AC350EC}" type="presOf" srcId="{CC2A6F24-3F7E-436F-BAE2-5023592D38BC}" destId="{8A620575-4FCE-467A-93E6-9210561F8E4F}" srcOrd="0" destOrd="0" presId="urn:microsoft.com/office/officeart/2005/8/layout/matrix1"/>
    <dgm:cxn modelId="{338572C3-68CA-4E5D-BDCB-F76D2FFCFF36}" type="presOf" srcId="{922C0AC6-7064-4D0A-923A-D4B4D65922A7}" destId="{9525958A-05EE-47C3-9B38-84BCFC01B9E5}" srcOrd="0" destOrd="0" presId="urn:microsoft.com/office/officeart/2005/8/layout/matrix1"/>
    <dgm:cxn modelId="{B621D3D4-4D4C-4BFE-BBCA-9B2CBAE10DFA}" type="presOf" srcId="{AC9F55F4-BF38-40E3-9710-CF1AA1CEEBF2}" destId="{97306259-EC20-4219-B11B-79068157BEDD}" srcOrd="0" destOrd="0" presId="urn:microsoft.com/office/officeart/2005/8/layout/matrix1"/>
    <dgm:cxn modelId="{94B67CEA-99B6-4C99-9315-947E037B7CF0}" type="presOf" srcId="{922C0AC6-7064-4D0A-923A-D4B4D65922A7}" destId="{036CDCD5-8D01-42A0-8B32-EFCFE7C26047}" srcOrd="1" destOrd="0" presId="urn:microsoft.com/office/officeart/2005/8/layout/matrix1"/>
    <dgm:cxn modelId="{858BEAF2-8E09-495D-A7FA-24883E5E5419}" type="presOf" srcId="{C1387C61-3EBF-4225-B432-4B4339A5FD6B}" destId="{977DD4EC-C829-49B6-BFC7-93D2F6704002}" srcOrd="0" destOrd="0" presId="urn:microsoft.com/office/officeart/2005/8/layout/matrix1"/>
    <dgm:cxn modelId="{1D364501-4D8A-4AFF-9F8F-151AF584278D}" type="presParOf" srcId="{977DD4EC-C829-49B6-BFC7-93D2F6704002}" destId="{1D80AD1C-9518-42C2-ADE0-317D1670BE90}" srcOrd="0" destOrd="0" presId="urn:microsoft.com/office/officeart/2005/8/layout/matrix1"/>
    <dgm:cxn modelId="{C6B33CC9-0C53-4585-B55D-A08616E71C9C}" type="presParOf" srcId="{1D80AD1C-9518-42C2-ADE0-317D1670BE90}" destId="{DB0103CE-FF68-4A0B-AB1F-A09201E75676}" srcOrd="0" destOrd="0" presId="urn:microsoft.com/office/officeart/2005/8/layout/matrix1"/>
    <dgm:cxn modelId="{8719C1F8-EA32-4858-B0DF-E1F2AD576E9D}" type="presParOf" srcId="{1D80AD1C-9518-42C2-ADE0-317D1670BE90}" destId="{141DD793-E61E-451C-8684-9461D3073460}" srcOrd="1" destOrd="0" presId="urn:microsoft.com/office/officeart/2005/8/layout/matrix1"/>
    <dgm:cxn modelId="{72A58313-C974-438E-A3C6-ECFACC048BF8}" type="presParOf" srcId="{1D80AD1C-9518-42C2-ADE0-317D1670BE90}" destId="{97306259-EC20-4219-B11B-79068157BEDD}" srcOrd="2" destOrd="0" presId="urn:microsoft.com/office/officeart/2005/8/layout/matrix1"/>
    <dgm:cxn modelId="{EEDB7F80-D215-4351-ACAD-0EF5BD787A1A}" type="presParOf" srcId="{1D80AD1C-9518-42C2-ADE0-317D1670BE90}" destId="{EEC4BE98-D4F1-44C1-A310-C7968B2895EE}" srcOrd="3" destOrd="0" presId="urn:microsoft.com/office/officeart/2005/8/layout/matrix1"/>
    <dgm:cxn modelId="{007E4E7B-1888-499F-8C52-3F82589D479F}" type="presParOf" srcId="{1D80AD1C-9518-42C2-ADE0-317D1670BE90}" destId="{9525958A-05EE-47C3-9B38-84BCFC01B9E5}" srcOrd="4" destOrd="0" presId="urn:microsoft.com/office/officeart/2005/8/layout/matrix1"/>
    <dgm:cxn modelId="{6CAD9399-9286-4ECA-BF46-946D77C1D7C3}" type="presParOf" srcId="{1D80AD1C-9518-42C2-ADE0-317D1670BE90}" destId="{036CDCD5-8D01-42A0-8B32-EFCFE7C26047}" srcOrd="5" destOrd="0" presId="urn:microsoft.com/office/officeart/2005/8/layout/matrix1"/>
    <dgm:cxn modelId="{4E534644-5F4C-4167-A0AD-122310E9DF8F}" type="presParOf" srcId="{1D80AD1C-9518-42C2-ADE0-317D1670BE90}" destId="{6BE008CD-AAA9-4859-8304-BB83581EF71F}" srcOrd="6" destOrd="0" presId="urn:microsoft.com/office/officeart/2005/8/layout/matrix1"/>
    <dgm:cxn modelId="{E80F1DEA-18EB-4BCF-B24D-7DFC97B853AF}" type="presParOf" srcId="{1D80AD1C-9518-42C2-ADE0-317D1670BE90}" destId="{05447B1D-0971-4C20-B19D-AA65B07F16C9}" srcOrd="7" destOrd="0" presId="urn:microsoft.com/office/officeart/2005/8/layout/matrix1"/>
    <dgm:cxn modelId="{448A456E-E7C4-4924-AF89-903DA172071B}" type="presParOf" srcId="{977DD4EC-C829-49B6-BFC7-93D2F6704002}" destId="{8A620575-4FCE-467A-93E6-9210561F8E4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D917DE-E1CD-4135-A3BF-BDF46B00C34C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EE4E3C62-1AB6-470B-820C-5346A32134D7}">
      <dgm:prSet phldrT="[Text]"/>
      <dgm:spPr>
        <a:solidFill>
          <a:srgbClr val="C5DFF8"/>
        </a:solidFill>
      </dgm:spPr>
      <dgm:t>
        <a:bodyPr/>
        <a:lstStyle/>
        <a:p>
          <a:r>
            <a:rPr lang="vi-VN" b="1" dirty="0">
              <a:solidFill>
                <a:schemeClr val="accent1">
                  <a:lumMod val="50000"/>
                </a:schemeClr>
              </a:solidFill>
            </a:rPr>
            <a:t>BÁN HÀNG</a:t>
          </a:r>
          <a:endParaRPr lang="en-US" b="1" dirty="0">
            <a:solidFill>
              <a:schemeClr val="accent1">
                <a:lumMod val="50000"/>
              </a:schemeClr>
            </a:solidFill>
          </a:endParaRPr>
        </a:p>
      </dgm:t>
    </dgm:pt>
    <dgm:pt modelId="{E5DD3854-DA5E-4A6A-AFB0-20669256E731}" type="parTrans" cxnId="{3B903B36-EC32-4041-92F1-D83840B2D40D}">
      <dgm:prSet/>
      <dgm:spPr/>
      <dgm:t>
        <a:bodyPr/>
        <a:lstStyle/>
        <a:p>
          <a:endParaRPr lang="en-US"/>
        </a:p>
      </dgm:t>
    </dgm:pt>
    <dgm:pt modelId="{239E461D-AF26-467F-B9E9-64103D5876E4}" type="sibTrans" cxnId="{3B903B36-EC32-4041-92F1-D83840B2D40D}">
      <dgm:prSet/>
      <dgm:spPr/>
      <dgm:t>
        <a:bodyPr/>
        <a:lstStyle/>
        <a:p>
          <a:endParaRPr lang="en-US"/>
        </a:p>
      </dgm:t>
    </dgm:pt>
    <dgm:pt modelId="{AB3AEE1D-BAD8-43AF-B8B8-647D8369A5E3}">
      <dgm:prSet phldrT="[Text]"/>
      <dgm:spPr>
        <a:solidFill>
          <a:srgbClr val="7EB8CB"/>
        </a:solidFill>
      </dgm:spPr>
      <dgm:t>
        <a:bodyPr/>
        <a:lstStyle/>
        <a:p>
          <a:r>
            <a:rPr lang="vi-VN" b="1" dirty="0">
              <a:solidFill>
                <a:schemeClr val="accent1">
                  <a:lumMod val="50000"/>
                </a:schemeClr>
              </a:solidFill>
            </a:rPr>
            <a:t>TUYỂN DỤNG </a:t>
          </a:r>
        </a:p>
        <a:p>
          <a:r>
            <a:rPr lang="vi-VN" b="1" dirty="0">
              <a:solidFill>
                <a:schemeClr val="accent1">
                  <a:lumMod val="50000"/>
                </a:schemeClr>
              </a:solidFill>
            </a:rPr>
            <a:t>TẠO DÒNG TIỀN </a:t>
          </a:r>
          <a:endParaRPr lang="en-US" b="1" dirty="0">
            <a:solidFill>
              <a:schemeClr val="accent1">
                <a:lumMod val="50000"/>
              </a:schemeClr>
            </a:solidFill>
          </a:endParaRPr>
        </a:p>
      </dgm:t>
    </dgm:pt>
    <dgm:pt modelId="{2D77DB09-B006-4C07-8FF0-389116B461DA}" type="parTrans" cxnId="{6D45161E-E1F5-45CA-83E7-B0D7F67B3F51}">
      <dgm:prSet/>
      <dgm:spPr/>
      <dgm:t>
        <a:bodyPr/>
        <a:lstStyle/>
        <a:p>
          <a:endParaRPr lang="en-US"/>
        </a:p>
      </dgm:t>
    </dgm:pt>
    <dgm:pt modelId="{8D782DD4-0839-45FB-9E0B-4BBD8DEAD170}" type="sibTrans" cxnId="{6D45161E-E1F5-45CA-83E7-B0D7F67B3F51}">
      <dgm:prSet/>
      <dgm:spPr/>
      <dgm:t>
        <a:bodyPr/>
        <a:lstStyle/>
        <a:p>
          <a:endParaRPr lang="en-US"/>
        </a:p>
      </dgm:t>
    </dgm:pt>
    <dgm:pt modelId="{637AB667-0CB5-40DA-92F2-75B9314AF741}">
      <dgm:prSet phldrT="[Text]"/>
      <dgm:spPr>
        <a:solidFill>
          <a:srgbClr val="FFD9C0"/>
        </a:solidFill>
      </dgm:spPr>
      <dgm:t>
        <a:bodyPr/>
        <a:lstStyle/>
        <a:p>
          <a:r>
            <a:rPr lang="vi-VN" b="1" dirty="0">
              <a:solidFill>
                <a:schemeClr val="accent1">
                  <a:lumMod val="50000"/>
                </a:schemeClr>
              </a:solidFill>
            </a:rPr>
            <a:t>THU NHẬP BỀN VỮNG </a:t>
          </a:r>
          <a:endParaRPr lang="en-US" b="1" dirty="0">
            <a:solidFill>
              <a:schemeClr val="accent1">
                <a:lumMod val="50000"/>
              </a:schemeClr>
            </a:solidFill>
          </a:endParaRPr>
        </a:p>
      </dgm:t>
    </dgm:pt>
    <dgm:pt modelId="{5BD74622-1ED5-45DD-9AAD-420F477BDC68}" type="parTrans" cxnId="{9FC38DF3-A5C6-4C1A-90EF-0DAA28B50243}">
      <dgm:prSet/>
      <dgm:spPr/>
      <dgm:t>
        <a:bodyPr/>
        <a:lstStyle/>
        <a:p>
          <a:endParaRPr lang="en-US"/>
        </a:p>
      </dgm:t>
    </dgm:pt>
    <dgm:pt modelId="{64360BC8-656A-46FB-BC5A-505A09534697}" type="sibTrans" cxnId="{9FC38DF3-A5C6-4C1A-90EF-0DAA28B50243}">
      <dgm:prSet/>
      <dgm:spPr/>
      <dgm:t>
        <a:bodyPr/>
        <a:lstStyle/>
        <a:p>
          <a:endParaRPr lang="en-US"/>
        </a:p>
      </dgm:t>
    </dgm:pt>
    <dgm:pt modelId="{5EE12BDA-5992-400B-AEF8-A7F737A514E1}">
      <dgm:prSet phldrT="[Text]"/>
      <dgm:spPr>
        <a:solidFill>
          <a:srgbClr val="7995CB"/>
        </a:solidFill>
      </dgm:spPr>
      <dgm:t>
        <a:bodyPr/>
        <a:lstStyle/>
        <a:p>
          <a:r>
            <a:rPr lang="vi-VN" b="1" dirty="0"/>
            <a:t>CHĂM SÓC HỆ THỐNG </a:t>
          </a:r>
          <a:endParaRPr lang="en-US" b="1" dirty="0"/>
        </a:p>
      </dgm:t>
    </dgm:pt>
    <dgm:pt modelId="{5C7F51AF-A944-4B8E-A005-56359C395C23}" type="parTrans" cxnId="{75C38E29-F792-4CED-95EC-96578407B328}">
      <dgm:prSet/>
      <dgm:spPr/>
      <dgm:t>
        <a:bodyPr/>
        <a:lstStyle/>
        <a:p>
          <a:endParaRPr lang="en-US"/>
        </a:p>
      </dgm:t>
    </dgm:pt>
    <dgm:pt modelId="{71C8F62A-44BF-4513-90C8-629FA88E876A}" type="sibTrans" cxnId="{75C38E29-F792-4CED-95EC-96578407B328}">
      <dgm:prSet/>
      <dgm:spPr/>
      <dgm:t>
        <a:bodyPr/>
        <a:lstStyle/>
        <a:p>
          <a:endParaRPr lang="en-US"/>
        </a:p>
      </dgm:t>
    </dgm:pt>
    <dgm:pt modelId="{05BC4117-D299-4DC8-B3B4-DAE03665B374}" type="pres">
      <dgm:prSet presAssocID="{28D917DE-E1CD-4135-A3BF-BDF46B00C34C}" presName="Name0" presStyleCnt="0">
        <dgm:presLayoutVars>
          <dgm:dir/>
          <dgm:resizeHandles val="exact"/>
        </dgm:presLayoutVars>
      </dgm:prSet>
      <dgm:spPr/>
    </dgm:pt>
    <dgm:pt modelId="{FF323F2A-34BC-4BC2-91F2-23222290351F}" type="pres">
      <dgm:prSet presAssocID="{28D917DE-E1CD-4135-A3BF-BDF46B00C34C}" presName="vNodes" presStyleCnt="0"/>
      <dgm:spPr/>
    </dgm:pt>
    <dgm:pt modelId="{D22CDFF3-E894-4A29-BA4C-915DD118BCC9}" type="pres">
      <dgm:prSet presAssocID="{EE4E3C62-1AB6-470B-820C-5346A32134D7}" presName="node" presStyleLbl="node1" presStyleIdx="0" presStyleCnt="4">
        <dgm:presLayoutVars>
          <dgm:bulletEnabled val="1"/>
        </dgm:presLayoutVars>
      </dgm:prSet>
      <dgm:spPr/>
    </dgm:pt>
    <dgm:pt modelId="{FACE5546-E406-41AF-B46F-0282592FACFE}" type="pres">
      <dgm:prSet presAssocID="{239E461D-AF26-467F-B9E9-64103D5876E4}" presName="spacerT" presStyleCnt="0"/>
      <dgm:spPr/>
    </dgm:pt>
    <dgm:pt modelId="{A5408C9E-6AAB-4163-B867-EABC2C88D2D8}" type="pres">
      <dgm:prSet presAssocID="{239E461D-AF26-467F-B9E9-64103D5876E4}" presName="sibTrans" presStyleLbl="sibTrans2D1" presStyleIdx="0" presStyleCnt="3"/>
      <dgm:spPr/>
    </dgm:pt>
    <dgm:pt modelId="{8F7BD28F-301F-4453-8EC5-DFFD27387407}" type="pres">
      <dgm:prSet presAssocID="{239E461D-AF26-467F-B9E9-64103D5876E4}" presName="spacerB" presStyleCnt="0"/>
      <dgm:spPr/>
    </dgm:pt>
    <dgm:pt modelId="{0E5C5E12-AA07-49BC-A27E-679B57E2DE55}" type="pres">
      <dgm:prSet presAssocID="{AB3AEE1D-BAD8-43AF-B8B8-647D8369A5E3}" presName="node" presStyleLbl="node1" presStyleIdx="1" presStyleCnt="4" custScaleX="323770">
        <dgm:presLayoutVars>
          <dgm:bulletEnabled val="1"/>
        </dgm:presLayoutVars>
      </dgm:prSet>
      <dgm:spPr/>
    </dgm:pt>
    <dgm:pt modelId="{AE583A9D-7F96-4984-B031-F448A503E74D}" type="pres">
      <dgm:prSet presAssocID="{8D782DD4-0839-45FB-9E0B-4BBD8DEAD170}" presName="spacerT" presStyleCnt="0"/>
      <dgm:spPr/>
    </dgm:pt>
    <dgm:pt modelId="{93C7F2A5-6CC0-4AA8-B8D6-7B9534196D3B}" type="pres">
      <dgm:prSet presAssocID="{8D782DD4-0839-45FB-9E0B-4BBD8DEAD170}" presName="sibTrans" presStyleLbl="sibTrans2D1" presStyleIdx="1" presStyleCnt="3"/>
      <dgm:spPr/>
    </dgm:pt>
    <dgm:pt modelId="{AB002A7E-4269-45B0-AD88-72B62B6B0C04}" type="pres">
      <dgm:prSet presAssocID="{8D782DD4-0839-45FB-9E0B-4BBD8DEAD170}" presName="spacerB" presStyleCnt="0"/>
      <dgm:spPr/>
    </dgm:pt>
    <dgm:pt modelId="{7E04E179-205C-4C8C-8344-549B83A5AE3D}" type="pres">
      <dgm:prSet presAssocID="{5EE12BDA-5992-400B-AEF8-A7F737A514E1}" presName="node" presStyleLbl="node1" presStyleIdx="2" presStyleCnt="4" custScaleX="404748">
        <dgm:presLayoutVars>
          <dgm:bulletEnabled val="1"/>
        </dgm:presLayoutVars>
      </dgm:prSet>
      <dgm:spPr/>
    </dgm:pt>
    <dgm:pt modelId="{C35764A1-81FA-4CF0-A683-30D3A0D87641}" type="pres">
      <dgm:prSet presAssocID="{28D917DE-E1CD-4135-A3BF-BDF46B00C34C}" presName="sibTransLast" presStyleLbl="sibTrans2D1" presStyleIdx="2" presStyleCnt="3"/>
      <dgm:spPr/>
    </dgm:pt>
    <dgm:pt modelId="{5DC9747E-8C80-43E3-B0C7-5D0D23ACE3D2}" type="pres">
      <dgm:prSet presAssocID="{28D917DE-E1CD-4135-A3BF-BDF46B00C34C}" presName="connectorText" presStyleLbl="sibTrans2D1" presStyleIdx="2" presStyleCnt="3"/>
      <dgm:spPr/>
    </dgm:pt>
    <dgm:pt modelId="{3591EBB3-24D6-403D-8A36-0EF942552B60}" type="pres">
      <dgm:prSet presAssocID="{28D917DE-E1CD-4135-A3BF-BDF46B00C34C}" presName="lastNode" presStyleLbl="node1" presStyleIdx="3" presStyleCnt="4" custScaleX="154517" custScaleY="130733" custLinFactX="24926" custLinFactNeighborX="100000" custLinFactNeighborY="3575">
        <dgm:presLayoutVars>
          <dgm:bulletEnabled val="1"/>
        </dgm:presLayoutVars>
      </dgm:prSet>
      <dgm:spPr/>
    </dgm:pt>
  </dgm:ptLst>
  <dgm:cxnLst>
    <dgm:cxn modelId="{D6B11318-0F09-4AF6-B9AA-0067B8BB1A6B}" type="presOf" srcId="{5EE12BDA-5992-400B-AEF8-A7F737A514E1}" destId="{7E04E179-205C-4C8C-8344-549B83A5AE3D}" srcOrd="0" destOrd="0" presId="urn:microsoft.com/office/officeart/2005/8/layout/equation2"/>
    <dgm:cxn modelId="{6D45161E-E1F5-45CA-83E7-B0D7F67B3F51}" srcId="{28D917DE-E1CD-4135-A3BF-BDF46B00C34C}" destId="{AB3AEE1D-BAD8-43AF-B8B8-647D8369A5E3}" srcOrd="1" destOrd="0" parTransId="{2D77DB09-B006-4C07-8FF0-389116B461DA}" sibTransId="{8D782DD4-0839-45FB-9E0B-4BBD8DEAD170}"/>
    <dgm:cxn modelId="{75C38E29-F792-4CED-95EC-96578407B328}" srcId="{28D917DE-E1CD-4135-A3BF-BDF46B00C34C}" destId="{5EE12BDA-5992-400B-AEF8-A7F737A514E1}" srcOrd="2" destOrd="0" parTransId="{5C7F51AF-A944-4B8E-A005-56359C395C23}" sibTransId="{71C8F62A-44BF-4513-90C8-629FA88E876A}"/>
    <dgm:cxn modelId="{69BCC42C-A3C6-4930-A3A3-E0F5DDF1F242}" type="presOf" srcId="{AB3AEE1D-BAD8-43AF-B8B8-647D8369A5E3}" destId="{0E5C5E12-AA07-49BC-A27E-679B57E2DE55}" srcOrd="0" destOrd="0" presId="urn:microsoft.com/office/officeart/2005/8/layout/equation2"/>
    <dgm:cxn modelId="{DB743133-B03E-41DC-AF5B-EE605002E729}" type="presOf" srcId="{EE4E3C62-1AB6-470B-820C-5346A32134D7}" destId="{D22CDFF3-E894-4A29-BA4C-915DD118BCC9}" srcOrd="0" destOrd="0" presId="urn:microsoft.com/office/officeart/2005/8/layout/equation2"/>
    <dgm:cxn modelId="{3B903B36-EC32-4041-92F1-D83840B2D40D}" srcId="{28D917DE-E1CD-4135-A3BF-BDF46B00C34C}" destId="{EE4E3C62-1AB6-470B-820C-5346A32134D7}" srcOrd="0" destOrd="0" parTransId="{E5DD3854-DA5E-4A6A-AFB0-20669256E731}" sibTransId="{239E461D-AF26-467F-B9E9-64103D5876E4}"/>
    <dgm:cxn modelId="{33A6F63B-33C5-49A7-900B-3FF9F21E1356}" type="presOf" srcId="{71C8F62A-44BF-4513-90C8-629FA88E876A}" destId="{C35764A1-81FA-4CF0-A683-30D3A0D87641}" srcOrd="0" destOrd="0" presId="urn:microsoft.com/office/officeart/2005/8/layout/equation2"/>
    <dgm:cxn modelId="{7553734F-0F18-4AEE-87C4-21C894E28EAB}" type="presOf" srcId="{28D917DE-E1CD-4135-A3BF-BDF46B00C34C}" destId="{05BC4117-D299-4DC8-B3B4-DAE03665B374}" srcOrd="0" destOrd="0" presId="urn:microsoft.com/office/officeart/2005/8/layout/equation2"/>
    <dgm:cxn modelId="{E22BCB59-6F7F-43A0-BE88-D8A8FCBA9AE7}" type="presOf" srcId="{8D782DD4-0839-45FB-9E0B-4BBD8DEAD170}" destId="{93C7F2A5-6CC0-4AA8-B8D6-7B9534196D3B}" srcOrd="0" destOrd="0" presId="urn:microsoft.com/office/officeart/2005/8/layout/equation2"/>
    <dgm:cxn modelId="{031BEAA2-B2C2-493C-9386-C2EE81E97428}" type="presOf" srcId="{71C8F62A-44BF-4513-90C8-629FA88E876A}" destId="{5DC9747E-8C80-43E3-B0C7-5D0D23ACE3D2}" srcOrd="1" destOrd="0" presId="urn:microsoft.com/office/officeart/2005/8/layout/equation2"/>
    <dgm:cxn modelId="{5725D9BB-8E60-4903-BC1D-007E53D9FBAF}" type="presOf" srcId="{637AB667-0CB5-40DA-92F2-75B9314AF741}" destId="{3591EBB3-24D6-403D-8A36-0EF942552B60}" srcOrd="0" destOrd="0" presId="urn:microsoft.com/office/officeart/2005/8/layout/equation2"/>
    <dgm:cxn modelId="{CF173AD1-21D9-4652-9C67-4D4B232070B4}" type="presOf" srcId="{239E461D-AF26-467F-B9E9-64103D5876E4}" destId="{A5408C9E-6AAB-4163-B867-EABC2C88D2D8}" srcOrd="0" destOrd="0" presId="urn:microsoft.com/office/officeart/2005/8/layout/equation2"/>
    <dgm:cxn modelId="{9FC38DF3-A5C6-4C1A-90EF-0DAA28B50243}" srcId="{28D917DE-E1CD-4135-A3BF-BDF46B00C34C}" destId="{637AB667-0CB5-40DA-92F2-75B9314AF741}" srcOrd="3" destOrd="0" parTransId="{5BD74622-1ED5-45DD-9AAD-420F477BDC68}" sibTransId="{64360BC8-656A-46FB-BC5A-505A09534697}"/>
    <dgm:cxn modelId="{FC4E556B-14BD-4276-B465-2D3BE4AE04BF}" type="presParOf" srcId="{05BC4117-D299-4DC8-B3B4-DAE03665B374}" destId="{FF323F2A-34BC-4BC2-91F2-23222290351F}" srcOrd="0" destOrd="0" presId="urn:microsoft.com/office/officeart/2005/8/layout/equation2"/>
    <dgm:cxn modelId="{FE4D1C1D-CF8D-4348-BF54-7260558DF041}" type="presParOf" srcId="{FF323F2A-34BC-4BC2-91F2-23222290351F}" destId="{D22CDFF3-E894-4A29-BA4C-915DD118BCC9}" srcOrd="0" destOrd="0" presId="urn:microsoft.com/office/officeart/2005/8/layout/equation2"/>
    <dgm:cxn modelId="{51BB0A1D-F7E3-4CDE-AAE0-EDC39C78FCC4}" type="presParOf" srcId="{FF323F2A-34BC-4BC2-91F2-23222290351F}" destId="{FACE5546-E406-41AF-B46F-0282592FACFE}" srcOrd="1" destOrd="0" presId="urn:microsoft.com/office/officeart/2005/8/layout/equation2"/>
    <dgm:cxn modelId="{DA46CC87-FEAE-4015-863A-7096B5AD93E2}" type="presParOf" srcId="{FF323F2A-34BC-4BC2-91F2-23222290351F}" destId="{A5408C9E-6AAB-4163-B867-EABC2C88D2D8}" srcOrd="2" destOrd="0" presId="urn:microsoft.com/office/officeart/2005/8/layout/equation2"/>
    <dgm:cxn modelId="{F051A51F-D023-48A2-80DA-EEEF675DCAE9}" type="presParOf" srcId="{FF323F2A-34BC-4BC2-91F2-23222290351F}" destId="{8F7BD28F-301F-4453-8EC5-DFFD27387407}" srcOrd="3" destOrd="0" presId="urn:microsoft.com/office/officeart/2005/8/layout/equation2"/>
    <dgm:cxn modelId="{3784C230-EC71-4715-994F-3BC289240FBA}" type="presParOf" srcId="{FF323F2A-34BC-4BC2-91F2-23222290351F}" destId="{0E5C5E12-AA07-49BC-A27E-679B57E2DE55}" srcOrd="4" destOrd="0" presId="urn:microsoft.com/office/officeart/2005/8/layout/equation2"/>
    <dgm:cxn modelId="{A8B23FFE-AD5C-4700-9986-3AEECD54905A}" type="presParOf" srcId="{FF323F2A-34BC-4BC2-91F2-23222290351F}" destId="{AE583A9D-7F96-4984-B031-F448A503E74D}" srcOrd="5" destOrd="0" presId="urn:microsoft.com/office/officeart/2005/8/layout/equation2"/>
    <dgm:cxn modelId="{DD11E207-A7C2-4D29-9D9F-CBA757DB83D1}" type="presParOf" srcId="{FF323F2A-34BC-4BC2-91F2-23222290351F}" destId="{93C7F2A5-6CC0-4AA8-B8D6-7B9534196D3B}" srcOrd="6" destOrd="0" presId="urn:microsoft.com/office/officeart/2005/8/layout/equation2"/>
    <dgm:cxn modelId="{CD370017-B1DC-4721-861B-AB5AD623EF9C}" type="presParOf" srcId="{FF323F2A-34BC-4BC2-91F2-23222290351F}" destId="{AB002A7E-4269-45B0-AD88-72B62B6B0C04}" srcOrd="7" destOrd="0" presId="urn:microsoft.com/office/officeart/2005/8/layout/equation2"/>
    <dgm:cxn modelId="{71D938EF-0D09-482C-B914-AA87D1C75A67}" type="presParOf" srcId="{FF323F2A-34BC-4BC2-91F2-23222290351F}" destId="{7E04E179-205C-4C8C-8344-549B83A5AE3D}" srcOrd="8" destOrd="0" presId="urn:microsoft.com/office/officeart/2005/8/layout/equation2"/>
    <dgm:cxn modelId="{81146A7E-3F0B-4618-A6B9-1C9EBC9A7D7C}" type="presParOf" srcId="{05BC4117-D299-4DC8-B3B4-DAE03665B374}" destId="{C35764A1-81FA-4CF0-A683-30D3A0D87641}" srcOrd="1" destOrd="0" presId="urn:microsoft.com/office/officeart/2005/8/layout/equation2"/>
    <dgm:cxn modelId="{94E3D129-D763-43CA-A1F8-3E2805EDE7DE}" type="presParOf" srcId="{C35764A1-81FA-4CF0-A683-30D3A0D87641}" destId="{5DC9747E-8C80-43E3-B0C7-5D0D23ACE3D2}" srcOrd="0" destOrd="0" presId="urn:microsoft.com/office/officeart/2005/8/layout/equation2"/>
    <dgm:cxn modelId="{AA60E91A-EF2F-4E00-A17C-39A2F6992E67}" type="presParOf" srcId="{05BC4117-D299-4DC8-B3B4-DAE03665B374}" destId="{3591EBB3-24D6-403D-8A36-0EF942552B6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9182B65-0900-4795-82D9-E90208CC3071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F37C13-031B-45E9-B5DB-ADE7217FAB4D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vi-VN" dirty="0"/>
            <a:t>DÒNG NGƯỜI</a:t>
          </a:r>
          <a:endParaRPr lang="en-US" dirty="0"/>
        </a:p>
      </dgm:t>
    </dgm:pt>
    <dgm:pt modelId="{A67757B4-C40D-40DA-B4F0-1F4554CA7281}" type="parTrans" cxnId="{AE859562-24EF-4C4E-AC5B-A4808CCA2741}">
      <dgm:prSet/>
      <dgm:spPr/>
      <dgm:t>
        <a:bodyPr/>
        <a:lstStyle/>
        <a:p>
          <a:endParaRPr lang="en-US"/>
        </a:p>
      </dgm:t>
    </dgm:pt>
    <dgm:pt modelId="{4402274D-C100-484D-93ED-FE625B5F2C44}" type="sibTrans" cxnId="{AE859562-24EF-4C4E-AC5B-A4808CCA2741}">
      <dgm:prSet/>
      <dgm:spPr/>
      <dgm:t>
        <a:bodyPr/>
        <a:lstStyle/>
        <a:p>
          <a:endParaRPr lang="en-US"/>
        </a:p>
      </dgm:t>
    </dgm:pt>
    <dgm:pt modelId="{216F597B-4B3D-4B60-8DF2-4222ECE2F196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vi-VN" dirty="0"/>
            <a:t>DÒNG TIỀN</a:t>
          </a:r>
          <a:endParaRPr lang="en-US" dirty="0"/>
        </a:p>
      </dgm:t>
    </dgm:pt>
    <dgm:pt modelId="{06C8E6F4-FA21-4F89-8447-E90CDE8B7E31}" type="parTrans" cxnId="{336A088B-1D65-43A8-A26E-E50F66152D22}">
      <dgm:prSet/>
      <dgm:spPr/>
      <dgm:t>
        <a:bodyPr/>
        <a:lstStyle/>
        <a:p>
          <a:endParaRPr lang="en-US"/>
        </a:p>
      </dgm:t>
    </dgm:pt>
    <dgm:pt modelId="{C0E1066A-317E-4537-ABEB-88B07B6EEB04}" type="sibTrans" cxnId="{336A088B-1D65-43A8-A26E-E50F66152D22}">
      <dgm:prSet/>
      <dgm:spPr/>
      <dgm:t>
        <a:bodyPr/>
        <a:lstStyle/>
        <a:p>
          <a:endParaRPr lang="en-US"/>
        </a:p>
      </dgm:t>
    </dgm:pt>
    <dgm:pt modelId="{FF60B798-9938-49DA-967F-8F1C1563148D}">
      <dgm:prSet phldrT="[Text]"/>
      <dgm:spPr/>
      <dgm:t>
        <a:bodyPr/>
        <a:lstStyle/>
        <a:p>
          <a:r>
            <a:rPr lang="vi-VN" dirty="0"/>
            <a:t>DÒNG HÀNG</a:t>
          </a:r>
          <a:endParaRPr lang="en-US" dirty="0"/>
        </a:p>
      </dgm:t>
    </dgm:pt>
    <dgm:pt modelId="{1E58A450-FC10-467A-87F9-E527B0C03F3C}" type="parTrans" cxnId="{4F3B08EC-CCBC-4C31-A061-00E35EA8D5A8}">
      <dgm:prSet/>
      <dgm:spPr/>
      <dgm:t>
        <a:bodyPr/>
        <a:lstStyle/>
        <a:p>
          <a:endParaRPr lang="en-US"/>
        </a:p>
      </dgm:t>
    </dgm:pt>
    <dgm:pt modelId="{87C64633-7E75-47D6-AC2E-58B7408F71AA}" type="sibTrans" cxnId="{4F3B08EC-CCBC-4C31-A061-00E35EA8D5A8}">
      <dgm:prSet/>
      <dgm:spPr/>
      <dgm:t>
        <a:bodyPr/>
        <a:lstStyle/>
        <a:p>
          <a:endParaRPr lang="en-US"/>
        </a:p>
      </dgm:t>
    </dgm:pt>
    <dgm:pt modelId="{F4E476F8-8E38-4C1A-BCE2-74AB8B08BDC4}">
      <dgm:prSet phldrT="[Text]" custT="1"/>
      <dgm:spPr/>
      <dgm:t>
        <a:bodyPr/>
        <a:lstStyle/>
        <a:p>
          <a:r>
            <a:rPr lang="vi-VN" sz="1800" b="1" dirty="0">
              <a:solidFill>
                <a:schemeClr val="accent1">
                  <a:lumMod val="50000"/>
                </a:schemeClr>
              </a:solidFill>
            </a:rPr>
            <a:t>CÔNG TY NÀO ĐÓN ĐƯỢC 3 DÒNG TRÊN THÌ CTY  ĐÓ SẼ PHÁT TRIỂN</a:t>
          </a:r>
          <a:endParaRPr lang="en-US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7E96DF40-B47F-4351-9A63-63B5F7712C34}" type="parTrans" cxnId="{71FDF732-9A7A-4B72-98D3-050CD6BBACE9}">
      <dgm:prSet/>
      <dgm:spPr/>
      <dgm:t>
        <a:bodyPr/>
        <a:lstStyle/>
        <a:p>
          <a:endParaRPr lang="en-US"/>
        </a:p>
      </dgm:t>
    </dgm:pt>
    <dgm:pt modelId="{C071FD16-77CD-4AAE-837C-3FBE4E922A35}" type="sibTrans" cxnId="{71FDF732-9A7A-4B72-98D3-050CD6BBACE9}">
      <dgm:prSet/>
      <dgm:spPr/>
      <dgm:t>
        <a:bodyPr/>
        <a:lstStyle/>
        <a:p>
          <a:endParaRPr lang="en-US"/>
        </a:p>
      </dgm:t>
    </dgm:pt>
    <dgm:pt modelId="{16AB9318-B18F-4EF0-BDC9-87DB31A9EE06}" type="pres">
      <dgm:prSet presAssocID="{69182B65-0900-4795-82D9-E90208CC3071}" presName="Name0" presStyleCnt="0">
        <dgm:presLayoutVars>
          <dgm:chMax val="4"/>
          <dgm:resizeHandles val="exact"/>
        </dgm:presLayoutVars>
      </dgm:prSet>
      <dgm:spPr/>
    </dgm:pt>
    <dgm:pt modelId="{D2C21153-AA79-4B1D-973F-1AD7F01C699A}" type="pres">
      <dgm:prSet presAssocID="{69182B65-0900-4795-82D9-E90208CC3071}" presName="ellipse" presStyleLbl="trBgShp" presStyleIdx="0" presStyleCnt="1"/>
      <dgm:spPr/>
    </dgm:pt>
    <dgm:pt modelId="{47198B09-C433-49ED-B27A-1C1112EA7EC5}" type="pres">
      <dgm:prSet presAssocID="{69182B65-0900-4795-82D9-E90208CC3071}" presName="arrow1" presStyleLbl="fgShp" presStyleIdx="0" presStyleCnt="1"/>
      <dgm:spPr/>
    </dgm:pt>
    <dgm:pt modelId="{1C052449-38AA-4BD8-9305-874A83456CCD}" type="pres">
      <dgm:prSet presAssocID="{69182B65-0900-4795-82D9-E90208CC3071}" presName="rectangle" presStyleLbl="revTx" presStyleIdx="0" presStyleCnt="1" custScaleX="142258" custLinFactNeighborX="-894" custLinFactNeighborY="20976">
        <dgm:presLayoutVars>
          <dgm:bulletEnabled val="1"/>
        </dgm:presLayoutVars>
      </dgm:prSet>
      <dgm:spPr/>
    </dgm:pt>
    <dgm:pt modelId="{28DE95C1-EAE4-42B5-95EB-772472C2F8BE}" type="pres">
      <dgm:prSet presAssocID="{216F597B-4B3D-4B60-8DF2-4222ECE2F196}" presName="item1" presStyleLbl="node1" presStyleIdx="0" presStyleCnt="3">
        <dgm:presLayoutVars>
          <dgm:bulletEnabled val="1"/>
        </dgm:presLayoutVars>
      </dgm:prSet>
      <dgm:spPr/>
    </dgm:pt>
    <dgm:pt modelId="{21C12E10-82A1-4700-A379-EDE433AF0356}" type="pres">
      <dgm:prSet presAssocID="{FF60B798-9938-49DA-967F-8F1C1563148D}" presName="item2" presStyleLbl="node1" presStyleIdx="1" presStyleCnt="3">
        <dgm:presLayoutVars>
          <dgm:bulletEnabled val="1"/>
        </dgm:presLayoutVars>
      </dgm:prSet>
      <dgm:spPr/>
    </dgm:pt>
    <dgm:pt modelId="{ADBDB5AA-88AE-4537-83DA-BA806E5FB50C}" type="pres">
      <dgm:prSet presAssocID="{F4E476F8-8E38-4C1A-BCE2-74AB8B08BDC4}" presName="item3" presStyleLbl="node1" presStyleIdx="2" presStyleCnt="3">
        <dgm:presLayoutVars>
          <dgm:bulletEnabled val="1"/>
        </dgm:presLayoutVars>
      </dgm:prSet>
      <dgm:spPr/>
    </dgm:pt>
    <dgm:pt modelId="{F0535A39-94D8-4BA4-BD21-C7BB85F390EC}" type="pres">
      <dgm:prSet presAssocID="{69182B65-0900-4795-82D9-E90208CC3071}" presName="funnel" presStyleLbl="trAlignAcc1" presStyleIdx="0" presStyleCnt="1"/>
      <dgm:spPr/>
    </dgm:pt>
  </dgm:ptLst>
  <dgm:cxnLst>
    <dgm:cxn modelId="{71FDF732-9A7A-4B72-98D3-050CD6BBACE9}" srcId="{69182B65-0900-4795-82D9-E90208CC3071}" destId="{F4E476F8-8E38-4C1A-BCE2-74AB8B08BDC4}" srcOrd="3" destOrd="0" parTransId="{7E96DF40-B47F-4351-9A63-63B5F7712C34}" sibTransId="{C071FD16-77CD-4AAE-837C-3FBE4E922A35}"/>
    <dgm:cxn modelId="{AE859562-24EF-4C4E-AC5B-A4808CCA2741}" srcId="{69182B65-0900-4795-82D9-E90208CC3071}" destId="{D9F37C13-031B-45E9-B5DB-ADE7217FAB4D}" srcOrd="0" destOrd="0" parTransId="{A67757B4-C40D-40DA-B4F0-1F4554CA7281}" sibTransId="{4402274D-C100-484D-93ED-FE625B5F2C44}"/>
    <dgm:cxn modelId="{B571F472-1A4C-4056-B759-27C0E733A6CF}" type="presOf" srcId="{216F597B-4B3D-4B60-8DF2-4222ECE2F196}" destId="{21C12E10-82A1-4700-A379-EDE433AF0356}" srcOrd="0" destOrd="0" presId="urn:microsoft.com/office/officeart/2005/8/layout/funnel1"/>
    <dgm:cxn modelId="{9A6E3F75-18A9-493C-B24D-2F5A85C3EA85}" type="presOf" srcId="{D9F37C13-031B-45E9-B5DB-ADE7217FAB4D}" destId="{ADBDB5AA-88AE-4537-83DA-BA806E5FB50C}" srcOrd="0" destOrd="0" presId="urn:microsoft.com/office/officeart/2005/8/layout/funnel1"/>
    <dgm:cxn modelId="{FDE07C7F-0818-4F30-A611-3313BEAB9A24}" type="presOf" srcId="{FF60B798-9938-49DA-967F-8F1C1563148D}" destId="{28DE95C1-EAE4-42B5-95EB-772472C2F8BE}" srcOrd="0" destOrd="0" presId="urn:microsoft.com/office/officeart/2005/8/layout/funnel1"/>
    <dgm:cxn modelId="{B5EA6188-CFA4-4EE3-A34F-B9F6AA1ADCC4}" type="presOf" srcId="{F4E476F8-8E38-4C1A-BCE2-74AB8B08BDC4}" destId="{1C052449-38AA-4BD8-9305-874A83456CCD}" srcOrd="0" destOrd="0" presId="urn:microsoft.com/office/officeart/2005/8/layout/funnel1"/>
    <dgm:cxn modelId="{336A088B-1D65-43A8-A26E-E50F66152D22}" srcId="{69182B65-0900-4795-82D9-E90208CC3071}" destId="{216F597B-4B3D-4B60-8DF2-4222ECE2F196}" srcOrd="1" destOrd="0" parTransId="{06C8E6F4-FA21-4F89-8447-E90CDE8B7E31}" sibTransId="{C0E1066A-317E-4537-ABEB-88B07B6EEB04}"/>
    <dgm:cxn modelId="{4F3B08EC-CCBC-4C31-A061-00E35EA8D5A8}" srcId="{69182B65-0900-4795-82D9-E90208CC3071}" destId="{FF60B798-9938-49DA-967F-8F1C1563148D}" srcOrd="2" destOrd="0" parTransId="{1E58A450-FC10-467A-87F9-E527B0C03F3C}" sibTransId="{87C64633-7E75-47D6-AC2E-58B7408F71AA}"/>
    <dgm:cxn modelId="{CC75A4FD-3A9D-486E-8DF8-4CF50FF85B09}" type="presOf" srcId="{69182B65-0900-4795-82D9-E90208CC3071}" destId="{16AB9318-B18F-4EF0-BDC9-87DB31A9EE06}" srcOrd="0" destOrd="0" presId="urn:microsoft.com/office/officeart/2005/8/layout/funnel1"/>
    <dgm:cxn modelId="{28C434F0-2490-431F-9E8A-9D5FCE9969B9}" type="presParOf" srcId="{16AB9318-B18F-4EF0-BDC9-87DB31A9EE06}" destId="{D2C21153-AA79-4B1D-973F-1AD7F01C699A}" srcOrd="0" destOrd="0" presId="urn:microsoft.com/office/officeart/2005/8/layout/funnel1"/>
    <dgm:cxn modelId="{A1150FDF-A4B0-4517-BA98-F3B3318503AA}" type="presParOf" srcId="{16AB9318-B18F-4EF0-BDC9-87DB31A9EE06}" destId="{47198B09-C433-49ED-B27A-1C1112EA7EC5}" srcOrd="1" destOrd="0" presId="urn:microsoft.com/office/officeart/2005/8/layout/funnel1"/>
    <dgm:cxn modelId="{2091251E-A97A-497E-B40E-B2311A8B9F1C}" type="presParOf" srcId="{16AB9318-B18F-4EF0-BDC9-87DB31A9EE06}" destId="{1C052449-38AA-4BD8-9305-874A83456CCD}" srcOrd="2" destOrd="0" presId="urn:microsoft.com/office/officeart/2005/8/layout/funnel1"/>
    <dgm:cxn modelId="{EF0B1A53-9FA1-4288-8843-AEBD5F43F56F}" type="presParOf" srcId="{16AB9318-B18F-4EF0-BDC9-87DB31A9EE06}" destId="{28DE95C1-EAE4-42B5-95EB-772472C2F8BE}" srcOrd="3" destOrd="0" presId="urn:microsoft.com/office/officeart/2005/8/layout/funnel1"/>
    <dgm:cxn modelId="{17E0EA1F-6D1D-40D2-A645-F8BBA34D3111}" type="presParOf" srcId="{16AB9318-B18F-4EF0-BDC9-87DB31A9EE06}" destId="{21C12E10-82A1-4700-A379-EDE433AF0356}" srcOrd="4" destOrd="0" presId="urn:microsoft.com/office/officeart/2005/8/layout/funnel1"/>
    <dgm:cxn modelId="{4B2D64AF-DC1F-4128-B7A0-6F471C5ADDF6}" type="presParOf" srcId="{16AB9318-B18F-4EF0-BDC9-87DB31A9EE06}" destId="{ADBDB5AA-88AE-4537-83DA-BA806E5FB50C}" srcOrd="5" destOrd="0" presId="urn:microsoft.com/office/officeart/2005/8/layout/funnel1"/>
    <dgm:cxn modelId="{9764C917-E833-48A5-BC24-102786E4E2FD}" type="presParOf" srcId="{16AB9318-B18F-4EF0-BDC9-87DB31A9EE06}" destId="{F0535A39-94D8-4BA4-BD21-C7BB85F390E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2F8F337-ACB0-4C36-A0CD-1A4ABBD88BB0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59FAE8-FC22-4E89-8957-9A4934157027}">
      <dgm:prSet phldrT="[Text]"/>
      <dgm:spPr>
        <a:solidFill>
          <a:srgbClr val="0F2A55"/>
        </a:solidFill>
      </dgm:spPr>
      <dgm:t>
        <a:bodyPr/>
        <a:lstStyle/>
        <a:p>
          <a:r>
            <a:rPr lang="vi-VN" b="1" dirty="0"/>
            <a:t>4 CHỦ ĐỘNG </a:t>
          </a:r>
          <a:endParaRPr lang="en-US" b="1" dirty="0"/>
        </a:p>
      </dgm:t>
    </dgm:pt>
    <dgm:pt modelId="{4788956B-0705-4DBF-BAA1-DD91A4C26117}" type="parTrans" cxnId="{A9BB33A3-4189-4E2D-9C61-46B2FBBAEF3D}">
      <dgm:prSet/>
      <dgm:spPr/>
      <dgm:t>
        <a:bodyPr/>
        <a:lstStyle/>
        <a:p>
          <a:endParaRPr lang="en-US"/>
        </a:p>
      </dgm:t>
    </dgm:pt>
    <dgm:pt modelId="{0234F5C7-5486-44E5-8BE7-736E9A3BE2EA}" type="sibTrans" cxnId="{A9BB33A3-4189-4E2D-9C61-46B2FBBAEF3D}">
      <dgm:prSet/>
      <dgm:spPr/>
      <dgm:t>
        <a:bodyPr/>
        <a:lstStyle/>
        <a:p>
          <a:endParaRPr lang="en-US"/>
        </a:p>
      </dgm:t>
    </dgm:pt>
    <dgm:pt modelId="{B8D21D3F-99EA-4337-B079-9381B510F366}">
      <dgm:prSet phldrT="[Text]"/>
      <dgm:spPr>
        <a:solidFill>
          <a:srgbClr val="206F8C"/>
        </a:solidFill>
      </dgm:spPr>
      <dgm:t>
        <a:bodyPr/>
        <a:lstStyle/>
        <a:p>
          <a:r>
            <a:rPr lang="vi-VN" b="1" dirty="0"/>
            <a:t>NGUYÊN LIỆU</a:t>
          </a:r>
          <a:endParaRPr lang="en-US" b="1" dirty="0"/>
        </a:p>
      </dgm:t>
    </dgm:pt>
    <dgm:pt modelId="{1F73082A-1349-40F4-9C8F-D249CC7150CA}" type="parTrans" cxnId="{2DA226E7-EE94-41A8-971B-9A11012C03F9}">
      <dgm:prSet/>
      <dgm:spPr/>
      <dgm:t>
        <a:bodyPr/>
        <a:lstStyle/>
        <a:p>
          <a:endParaRPr lang="en-US"/>
        </a:p>
      </dgm:t>
    </dgm:pt>
    <dgm:pt modelId="{FE51F96C-1E17-40AE-A8DD-F094C4FE95D5}" type="sibTrans" cxnId="{2DA226E7-EE94-41A8-971B-9A11012C03F9}">
      <dgm:prSet/>
      <dgm:spPr/>
      <dgm:t>
        <a:bodyPr/>
        <a:lstStyle/>
        <a:p>
          <a:endParaRPr lang="en-US"/>
        </a:p>
      </dgm:t>
    </dgm:pt>
    <dgm:pt modelId="{CBBA18B2-D685-4FE3-A988-78991E78FD26}">
      <dgm:prSet phldrT="[Text]"/>
      <dgm:spPr>
        <a:solidFill>
          <a:srgbClr val="2F8A99"/>
        </a:solidFill>
      </dgm:spPr>
      <dgm:t>
        <a:bodyPr/>
        <a:lstStyle/>
        <a:p>
          <a:r>
            <a:rPr lang="vi-VN" b="1" dirty="0"/>
            <a:t>CÔNG NGHỆ</a:t>
          </a:r>
          <a:endParaRPr lang="en-US" b="1" dirty="0"/>
        </a:p>
      </dgm:t>
    </dgm:pt>
    <dgm:pt modelId="{3DB5757D-CF24-4BEC-80C1-F12F465076D8}" type="parTrans" cxnId="{84D12B9E-81A5-45B0-9154-5F89800F0AB1}">
      <dgm:prSet/>
      <dgm:spPr/>
      <dgm:t>
        <a:bodyPr/>
        <a:lstStyle/>
        <a:p>
          <a:endParaRPr lang="en-US"/>
        </a:p>
      </dgm:t>
    </dgm:pt>
    <dgm:pt modelId="{56588F72-1862-4ADC-8B80-D3FFEC18EE71}" type="sibTrans" cxnId="{84D12B9E-81A5-45B0-9154-5F89800F0AB1}">
      <dgm:prSet/>
      <dgm:spPr/>
      <dgm:t>
        <a:bodyPr/>
        <a:lstStyle/>
        <a:p>
          <a:endParaRPr lang="en-US"/>
        </a:p>
      </dgm:t>
    </dgm:pt>
    <dgm:pt modelId="{7B09574F-4D92-4842-8195-F9A4C9945E54}">
      <dgm:prSet phldrT="[Text]"/>
      <dgm:spPr>
        <a:solidFill>
          <a:srgbClr val="84A7A1"/>
        </a:solidFill>
      </dgm:spPr>
      <dgm:t>
        <a:bodyPr/>
        <a:lstStyle/>
        <a:p>
          <a:r>
            <a:rPr lang="vi-VN" b="1" dirty="0"/>
            <a:t>KÊNH BÁN HÀNG</a:t>
          </a:r>
          <a:endParaRPr lang="en-US" b="1" dirty="0"/>
        </a:p>
      </dgm:t>
    </dgm:pt>
    <dgm:pt modelId="{AB4F959A-D1A9-4A1F-9EC9-C2D804EA2BB1}" type="parTrans" cxnId="{DE514869-69D8-41EA-9CC0-F719454C50ED}">
      <dgm:prSet/>
      <dgm:spPr/>
      <dgm:t>
        <a:bodyPr/>
        <a:lstStyle/>
        <a:p>
          <a:endParaRPr lang="en-US"/>
        </a:p>
      </dgm:t>
    </dgm:pt>
    <dgm:pt modelId="{AF171EC6-6C54-4D56-9AEC-A1FC28138C0D}" type="sibTrans" cxnId="{DE514869-69D8-41EA-9CC0-F719454C50ED}">
      <dgm:prSet/>
      <dgm:spPr/>
      <dgm:t>
        <a:bodyPr/>
        <a:lstStyle/>
        <a:p>
          <a:endParaRPr lang="en-US"/>
        </a:p>
      </dgm:t>
    </dgm:pt>
    <dgm:pt modelId="{8784DB03-DD09-44AA-BB30-78C35807A9E9}">
      <dgm:prSet phldrT="[Text]"/>
      <dgm:spPr>
        <a:solidFill>
          <a:srgbClr val="9DB9B4"/>
        </a:solidFill>
      </dgm:spPr>
      <dgm:t>
        <a:bodyPr/>
        <a:lstStyle/>
        <a:p>
          <a:r>
            <a:rPr lang="vi-VN" b="1" dirty="0"/>
            <a:t>DÂY CHUYỀN</a:t>
          </a:r>
          <a:endParaRPr lang="en-US" b="1" dirty="0"/>
        </a:p>
      </dgm:t>
    </dgm:pt>
    <dgm:pt modelId="{D771D434-E87F-4C36-ABFD-59C8E1CAF8BC}" type="parTrans" cxnId="{ED77B9DE-E344-4D05-AE19-7F654C33A1C9}">
      <dgm:prSet/>
      <dgm:spPr/>
      <dgm:t>
        <a:bodyPr/>
        <a:lstStyle/>
        <a:p>
          <a:endParaRPr lang="en-US"/>
        </a:p>
      </dgm:t>
    </dgm:pt>
    <dgm:pt modelId="{B6DC5A85-0EDD-4B66-B26C-E93C455CFA10}" type="sibTrans" cxnId="{ED77B9DE-E344-4D05-AE19-7F654C33A1C9}">
      <dgm:prSet/>
      <dgm:spPr/>
      <dgm:t>
        <a:bodyPr/>
        <a:lstStyle/>
        <a:p>
          <a:endParaRPr lang="en-US"/>
        </a:p>
      </dgm:t>
    </dgm:pt>
    <dgm:pt modelId="{0750E554-03F6-4742-ADE0-27FEBCFADA5C}" type="pres">
      <dgm:prSet presAssocID="{F2F8F337-ACB0-4C36-A0CD-1A4ABBD88BB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75B6296-573A-4F81-854B-C37790F77102}" type="pres">
      <dgm:prSet presAssocID="{AD59FAE8-FC22-4E89-8957-9A4934157027}" presName="centerShape" presStyleLbl="node0" presStyleIdx="0" presStyleCnt="1"/>
      <dgm:spPr/>
    </dgm:pt>
    <dgm:pt modelId="{64C9A10F-EEE9-42ED-9B94-DD75C8154537}" type="pres">
      <dgm:prSet presAssocID="{1F73082A-1349-40F4-9C8F-D249CC7150CA}" presName="parTrans" presStyleLbl="sibTrans2D1" presStyleIdx="0" presStyleCnt="4"/>
      <dgm:spPr/>
    </dgm:pt>
    <dgm:pt modelId="{E766CB3D-DA31-4884-9590-1DE792D56A4E}" type="pres">
      <dgm:prSet presAssocID="{1F73082A-1349-40F4-9C8F-D249CC7150CA}" presName="connectorText" presStyleLbl="sibTrans2D1" presStyleIdx="0" presStyleCnt="4"/>
      <dgm:spPr/>
    </dgm:pt>
    <dgm:pt modelId="{44B17B5C-30FB-462A-8675-9742D3643211}" type="pres">
      <dgm:prSet presAssocID="{B8D21D3F-99EA-4337-B079-9381B510F366}" presName="node" presStyleLbl="node1" presStyleIdx="0" presStyleCnt="4">
        <dgm:presLayoutVars>
          <dgm:bulletEnabled val="1"/>
        </dgm:presLayoutVars>
      </dgm:prSet>
      <dgm:spPr/>
    </dgm:pt>
    <dgm:pt modelId="{AA657728-3AFB-4B00-96C0-FA5F8C4B4040}" type="pres">
      <dgm:prSet presAssocID="{3DB5757D-CF24-4BEC-80C1-F12F465076D8}" presName="parTrans" presStyleLbl="sibTrans2D1" presStyleIdx="1" presStyleCnt="4"/>
      <dgm:spPr/>
    </dgm:pt>
    <dgm:pt modelId="{A1D54AB8-77A6-458D-BB14-8A6DA0BFF8D7}" type="pres">
      <dgm:prSet presAssocID="{3DB5757D-CF24-4BEC-80C1-F12F465076D8}" presName="connectorText" presStyleLbl="sibTrans2D1" presStyleIdx="1" presStyleCnt="4"/>
      <dgm:spPr/>
    </dgm:pt>
    <dgm:pt modelId="{151650EC-3649-406E-B0F7-297C0870073A}" type="pres">
      <dgm:prSet presAssocID="{CBBA18B2-D685-4FE3-A988-78991E78FD26}" presName="node" presStyleLbl="node1" presStyleIdx="1" presStyleCnt="4">
        <dgm:presLayoutVars>
          <dgm:bulletEnabled val="1"/>
        </dgm:presLayoutVars>
      </dgm:prSet>
      <dgm:spPr/>
    </dgm:pt>
    <dgm:pt modelId="{C751A55B-9445-4B50-9538-A1A432DE69EA}" type="pres">
      <dgm:prSet presAssocID="{AB4F959A-D1A9-4A1F-9EC9-C2D804EA2BB1}" presName="parTrans" presStyleLbl="sibTrans2D1" presStyleIdx="2" presStyleCnt="4"/>
      <dgm:spPr/>
    </dgm:pt>
    <dgm:pt modelId="{75004F03-E9AA-4FD7-83D0-77C374DD411D}" type="pres">
      <dgm:prSet presAssocID="{AB4F959A-D1A9-4A1F-9EC9-C2D804EA2BB1}" presName="connectorText" presStyleLbl="sibTrans2D1" presStyleIdx="2" presStyleCnt="4"/>
      <dgm:spPr/>
    </dgm:pt>
    <dgm:pt modelId="{CF4E1229-DC52-4007-AC2E-0FF9A8DFA6D9}" type="pres">
      <dgm:prSet presAssocID="{7B09574F-4D92-4842-8195-F9A4C9945E54}" presName="node" presStyleLbl="node1" presStyleIdx="2" presStyleCnt="4">
        <dgm:presLayoutVars>
          <dgm:bulletEnabled val="1"/>
        </dgm:presLayoutVars>
      </dgm:prSet>
      <dgm:spPr/>
    </dgm:pt>
    <dgm:pt modelId="{3189174D-CD7B-491D-A8AA-A2362B9A529E}" type="pres">
      <dgm:prSet presAssocID="{D771D434-E87F-4C36-ABFD-59C8E1CAF8BC}" presName="parTrans" presStyleLbl="sibTrans2D1" presStyleIdx="3" presStyleCnt="4"/>
      <dgm:spPr/>
    </dgm:pt>
    <dgm:pt modelId="{C2E7CF53-D1CC-4432-80A3-442157E3D948}" type="pres">
      <dgm:prSet presAssocID="{D771D434-E87F-4C36-ABFD-59C8E1CAF8BC}" presName="connectorText" presStyleLbl="sibTrans2D1" presStyleIdx="3" presStyleCnt="4"/>
      <dgm:spPr/>
    </dgm:pt>
    <dgm:pt modelId="{F54E3DFB-069A-45F4-BEDF-F9A5FB97593C}" type="pres">
      <dgm:prSet presAssocID="{8784DB03-DD09-44AA-BB30-78C35807A9E9}" presName="node" presStyleLbl="node1" presStyleIdx="3" presStyleCnt="4">
        <dgm:presLayoutVars>
          <dgm:bulletEnabled val="1"/>
        </dgm:presLayoutVars>
      </dgm:prSet>
      <dgm:spPr/>
    </dgm:pt>
  </dgm:ptLst>
  <dgm:cxnLst>
    <dgm:cxn modelId="{970EFC02-98E0-4DD9-B227-634E3A02A646}" type="presOf" srcId="{AB4F959A-D1A9-4A1F-9EC9-C2D804EA2BB1}" destId="{75004F03-E9AA-4FD7-83D0-77C374DD411D}" srcOrd="1" destOrd="0" presId="urn:microsoft.com/office/officeart/2005/8/layout/radial5"/>
    <dgm:cxn modelId="{7E35B909-94AF-4221-8A25-E77FE6B23359}" type="presOf" srcId="{3DB5757D-CF24-4BEC-80C1-F12F465076D8}" destId="{AA657728-3AFB-4B00-96C0-FA5F8C4B4040}" srcOrd="0" destOrd="0" presId="urn:microsoft.com/office/officeart/2005/8/layout/radial5"/>
    <dgm:cxn modelId="{6209990F-A3C8-4759-AB98-EA708FE42F4E}" type="presOf" srcId="{3DB5757D-CF24-4BEC-80C1-F12F465076D8}" destId="{A1D54AB8-77A6-458D-BB14-8A6DA0BFF8D7}" srcOrd="1" destOrd="0" presId="urn:microsoft.com/office/officeart/2005/8/layout/radial5"/>
    <dgm:cxn modelId="{AE64A512-2A44-4A79-B0A9-212B7E19878F}" type="presOf" srcId="{AB4F959A-D1A9-4A1F-9EC9-C2D804EA2BB1}" destId="{C751A55B-9445-4B50-9538-A1A432DE69EA}" srcOrd="0" destOrd="0" presId="urn:microsoft.com/office/officeart/2005/8/layout/radial5"/>
    <dgm:cxn modelId="{99BD6462-6DFA-43DF-9803-090285A951DF}" type="presOf" srcId="{AD59FAE8-FC22-4E89-8957-9A4934157027}" destId="{375B6296-573A-4F81-854B-C37790F77102}" srcOrd="0" destOrd="0" presId="urn:microsoft.com/office/officeart/2005/8/layout/radial5"/>
    <dgm:cxn modelId="{DE514869-69D8-41EA-9CC0-F719454C50ED}" srcId="{AD59FAE8-FC22-4E89-8957-9A4934157027}" destId="{7B09574F-4D92-4842-8195-F9A4C9945E54}" srcOrd="2" destOrd="0" parTransId="{AB4F959A-D1A9-4A1F-9EC9-C2D804EA2BB1}" sibTransId="{AF171EC6-6C54-4D56-9AEC-A1FC28138C0D}"/>
    <dgm:cxn modelId="{B572D64E-5797-4FC6-AB22-2A6FDD0B2DDB}" type="presOf" srcId="{D771D434-E87F-4C36-ABFD-59C8E1CAF8BC}" destId="{C2E7CF53-D1CC-4432-80A3-442157E3D948}" srcOrd="1" destOrd="0" presId="urn:microsoft.com/office/officeart/2005/8/layout/radial5"/>
    <dgm:cxn modelId="{D857C68A-101C-4C8F-84EA-F3EBFE2D8AC8}" type="presOf" srcId="{8784DB03-DD09-44AA-BB30-78C35807A9E9}" destId="{F54E3DFB-069A-45F4-BEDF-F9A5FB97593C}" srcOrd="0" destOrd="0" presId="urn:microsoft.com/office/officeart/2005/8/layout/radial5"/>
    <dgm:cxn modelId="{1A10B394-0FFE-445B-B3B6-798A16696CA2}" type="presOf" srcId="{1F73082A-1349-40F4-9C8F-D249CC7150CA}" destId="{64C9A10F-EEE9-42ED-9B94-DD75C8154537}" srcOrd="0" destOrd="0" presId="urn:microsoft.com/office/officeart/2005/8/layout/radial5"/>
    <dgm:cxn modelId="{B1B53399-7748-4102-9DA1-3CDF78A0B45B}" type="presOf" srcId="{CBBA18B2-D685-4FE3-A988-78991E78FD26}" destId="{151650EC-3649-406E-B0F7-297C0870073A}" srcOrd="0" destOrd="0" presId="urn:microsoft.com/office/officeart/2005/8/layout/radial5"/>
    <dgm:cxn modelId="{84D12B9E-81A5-45B0-9154-5F89800F0AB1}" srcId="{AD59FAE8-FC22-4E89-8957-9A4934157027}" destId="{CBBA18B2-D685-4FE3-A988-78991E78FD26}" srcOrd="1" destOrd="0" parTransId="{3DB5757D-CF24-4BEC-80C1-F12F465076D8}" sibTransId="{56588F72-1862-4ADC-8B80-D3FFEC18EE71}"/>
    <dgm:cxn modelId="{A9BB33A3-4189-4E2D-9C61-46B2FBBAEF3D}" srcId="{F2F8F337-ACB0-4C36-A0CD-1A4ABBD88BB0}" destId="{AD59FAE8-FC22-4E89-8957-9A4934157027}" srcOrd="0" destOrd="0" parTransId="{4788956B-0705-4DBF-BAA1-DD91A4C26117}" sibTransId="{0234F5C7-5486-44E5-8BE7-736E9A3BE2EA}"/>
    <dgm:cxn modelId="{C3DD47B1-71AD-47DA-83AB-61E537FB7E8F}" type="presOf" srcId="{7B09574F-4D92-4842-8195-F9A4C9945E54}" destId="{CF4E1229-DC52-4007-AC2E-0FF9A8DFA6D9}" srcOrd="0" destOrd="0" presId="urn:microsoft.com/office/officeart/2005/8/layout/radial5"/>
    <dgm:cxn modelId="{AFF75EBA-AE8B-4AE3-BD18-800AB2D6E986}" type="presOf" srcId="{D771D434-E87F-4C36-ABFD-59C8E1CAF8BC}" destId="{3189174D-CD7B-491D-A8AA-A2362B9A529E}" srcOrd="0" destOrd="0" presId="urn:microsoft.com/office/officeart/2005/8/layout/radial5"/>
    <dgm:cxn modelId="{1C5CDAD6-9CB0-4BC6-9C20-608154C2BDD8}" type="presOf" srcId="{1F73082A-1349-40F4-9C8F-D249CC7150CA}" destId="{E766CB3D-DA31-4884-9590-1DE792D56A4E}" srcOrd="1" destOrd="0" presId="urn:microsoft.com/office/officeart/2005/8/layout/radial5"/>
    <dgm:cxn modelId="{ED77B9DE-E344-4D05-AE19-7F654C33A1C9}" srcId="{AD59FAE8-FC22-4E89-8957-9A4934157027}" destId="{8784DB03-DD09-44AA-BB30-78C35807A9E9}" srcOrd="3" destOrd="0" parTransId="{D771D434-E87F-4C36-ABFD-59C8E1CAF8BC}" sibTransId="{B6DC5A85-0EDD-4B66-B26C-E93C455CFA10}"/>
    <dgm:cxn modelId="{2DA226E7-EE94-41A8-971B-9A11012C03F9}" srcId="{AD59FAE8-FC22-4E89-8957-9A4934157027}" destId="{B8D21D3F-99EA-4337-B079-9381B510F366}" srcOrd="0" destOrd="0" parTransId="{1F73082A-1349-40F4-9C8F-D249CC7150CA}" sibTransId="{FE51F96C-1E17-40AE-A8DD-F094C4FE95D5}"/>
    <dgm:cxn modelId="{77F9ADFA-23BF-43AD-A77F-D8F0CF1ABC42}" type="presOf" srcId="{F2F8F337-ACB0-4C36-A0CD-1A4ABBD88BB0}" destId="{0750E554-03F6-4742-ADE0-27FEBCFADA5C}" srcOrd="0" destOrd="0" presId="urn:microsoft.com/office/officeart/2005/8/layout/radial5"/>
    <dgm:cxn modelId="{572BC2FB-A858-4F63-8210-B0DC9857587F}" type="presOf" srcId="{B8D21D3F-99EA-4337-B079-9381B510F366}" destId="{44B17B5C-30FB-462A-8675-9742D3643211}" srcOrd="0" destOrd="0" presId="urn:microsoft.com/office/officeart/2005/8/layout/radial5"/>
    <dgm:cxn modelId="{BABBBB0E-32DF-441C-88D1-E16C2DAE58C8}" type="presParOf" srcId="{0750E554-03F6-4742-ADE0-27FEBCFADA5C}" destId="{375B6296-573A-4F81-854B-C37790F77102}" srcOrd="0" destOrd="0" presId="urn:microsoft.com/office/officeart/2005/8/layout/radial5"/>
    <dgm:cxn modelId="{6EF23454-E947-4ABF-A834-60750685943F}" type="presParOf" srcId="{0750E554-03F6-4742-ADE0-27FEBCFADA5C}" destId="{64C9A10F-EEE9-42ED-9B94-DD75C8154537}" srcOrd="1" destOrd="0" presId="urn:microsoft.com/office/officeart/2005/8/layout/radial5"/>
    <dgm:cxn modelId="{B8C1BA5A-C88F-4EF8-8B91-D5C7793CEF0B}" type="presParOf" srcId="{64C9A10F-EEE9-42ED-9B94-DD75C8154537}" destId="{E766CB3D-DA31-4884-9590-1DE792D56A4E}" srcOrd="0" destOrd="0" presId="urn:microsoft.com/office/officeart/2005/8/layout/radial5"/>
    <dgm:cxn modelId="{9C96B765-14BD-4A79-8E7D-F51E1101A38C}" type="presParOf" srcId="{0750E554-03F6-4742-ADE0-27FEBCFADA5C}" destId="{44B17B5C-30FB-462A-8675-9742D3643211}" srcOrd="2" destOrd="0" presId="urn:microsoft.com/office/officeart/2005/8/layout/radial5"/>
    <dgm:cxn modelId="{E2C30890-8219-4EA4-9DF4-21E73A6395EE}" type="presParOf" srcId="{0750E554-03F6-4742-ADE0-27FEBCFADA5C}" destId="{AA657728-3AFB-4B00-96C0-FA5F8C4B4040}" srcOrd="3" destOrd="0" presId="urn:microsoft.com/office/officeart/2005/8/layout/radial5"/>
    <dgm:cxn modelId="{E160F241-0B3C-4628-847E-66CC78DBEA7E}" type="presParOf" srcId="{AA657728-3AFB-4B00-96C0-FA5F8C4B4040}" destId="{A1D54AB8-77A6-458D-BB14-8A6DA0BFF8D7}" srcOrd="0" destOrd="0" presId="urn:microsoft.com/office/officeart/2005/8/layout/radial5"/>
    <dgm:cxn modelId="{7E38FD5F-5D07-49B4-AB31-F80CCA9FC19F}" type="presParOf" srcId="{0750E554-03F6-4742-ADE0-27FEBCFADA5C}" destId="{151650EC-3649-406E-B0F7-297C0870073A}" srcOrd="4" destOrd="0" presId="urn:microsoft.com/office/officeart/2005/8/layout/radial5"/>
    <dgm:cxn modelId="{12549D71-D70D-4DB8-8696-7C18D8E3EE74}" type="presParOf" srcId="{0750E554-03F6-4742-ADE0-27FEBCFADA5C}" destId="{C751A55B-9445-4B50-9538-A1A432DE69EA}" srcOrd="5" destOrd="0" presId="urn:microsoft.com/office/officeart/2005/8/layout/radial5"/>
    <dgm:cxn modelId="{759D9025-3398-4D88-97F4-6DDDA17C906D}" type="presParOf" srcId="{C751A55B-9445-4B50-9538-A1A432DE69EA}" destId="{75004F03-E9AA-4FD7-83D0-77C374DD411D}" srcOrd="0" destOrd="0" presId="urn:microsoft.com/office/officeart/2005/8/layout/radial5"/>
    <dgm:cxn modelId="{705AE2E5-0DCE-459C-8B06-B1B18F4A1B49}" type="presParOf" srcId="{0750E554-03F6-4742-ADE0-27FEBCFADA5C}" destId="{CF4E1229-DC52-4007-AC2E-0FF9A8DFA6D9}" srcOrd="6" destOrd="0" presId="urn:microsoft.com/office/officeart/2005/8/layout/radial5"/>
    <dgm:cxn modelId="{C8616C2C-B68C-4D68-BE1C-0E3C48947979}" type="presParOf" srcId="{0750E554-03F6-4742-ADE0-27FEBCFADA5C}" destId="{3189174D-CD7B-491D-A8AA-A2362B9A529E}" srcOrd="7" destOrd="0" presId="urn:microsoft.com/office/officeart/2005/8/layout/radial5"/>
    <dgm:cxn modelId="{B343D850-0CD6-4A1E-8D3D-6FAB1EEE3CD4}" type="presParOf" srcId="{3189174D-CD7B-491D-A8AA-A2362B9A529E}" destId="{C2E7CF53-D1CC-4432-80A3-442157E3D948}" srcOrd="0" destOrd="0" presId="urn:microsoft.com/office/officeart/2005/8/layout/radial5"/>
    <dgm:cxn modelId="{81BADA29-D53A-4E3D-BDBD-D77EEE00FC6E}" type="presParOf" srcId="{0750E554-03F6-4742-ADE0-27FEBCFADA5C}" destId="{F54E3DFB-069A-45F4-BEDF-F9A5FB97593C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FAC7193-172B-4346-B585-0197475CF89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9A5A45-8F26-4511-A735-4C0C1058088D}">
      <dgm:prSet phldrT="[Text]"/>
      <dgm:spPr>
        <a:solidFill>
          <a:srgbClr val="0A0680"/>
        </a:solidFill>
      </dgm:spPr>
      <dgm:t>
        <a:bodyPr/>
        <a:lstStyle/>
        <a:p>
          <a:r>
            <a:rPr lang="vi-VN" b="1" dirty="0">
              <a:solidFill>
                <a:schemeClr val="bg1"/>
              </a:solidFill>
            </a:rPr>
            <a:t>1 - ĐÚNG</a:t>
          </a:r>
        </a:p>
        <a:p>
          <a:r>
            <a:rPr lang="vi-VN" b="1" dirty="0">
              <a:solidFill>
                <a:schemeClr val="bg1"/>
              </a:solidFill>
            </a:rPr>
            <a:t>3 - ĐƯỢC </a:t>
          </a:r>
        </a:p>
        <a:p>
          <a:r>
            <a:rPr lang="vi-VN" b="1" dirty="0">
              <a:solidFill>
                <a:schemeClr val="bg1"/>
              </a:solidFill>
            </a:rPr>
            <a:t>1- CÓ SỨ MỆNH   </a:t>
          </a:r>
          <a:endParaRPr lang="en-US" b="1" dirty="0">
            <a:solidFill>
              <a:schemeClr val="bg1"/>
            </a:solidFill>
          </a:endParaRPr>
        </a:p>
      </dgm:t>
    </dgm:pt>
    <dgm:pt modelId="{1897F85C-DC8D-45D3-AC20-2D5503DF2CF6}" type="parTrans" cxnId="{FF3667C5-9DEA-4E47-83A5-A6B88B718E8A}">
      <dgm:prSet/>
      <dgm:spPr/>
      <dgm:t>
        <a:bodyPr/>
        <a:lstStyle/>
        <a:p>
          <a:endParaRPr lang="en-US"/>
        </a:p>
      </dgm:t>
    </dgm:pt>
    <dgm:pt modelId="{0B3D0090-3506-4793-867D-95A6A0C2B161}" type="sibTrans" cxnId="{FF3667C5-9DEA-4E47-83A5-A6B88B718E8A}">
      <dgm:prSet/>
      <dgm:spPr/>
      <dgm:t>
        <a:bodyPr/>
        <a:lstStyle/>
        <a:p>
          <a:endParaRPr lang="en-US"/>
        </a:p>
      </dgm:t>
    </dgm:pt>
    <dgm:pt modelId="{B0A19CE7-E08E-49A2-8B6B-465FD0CCDD0D}">
      <dgm:prSet phldrT="[Text]"/>
      <dgm:spPr>
        <a:solidFill>
          <a:srgbClr val="E8A9A9"/>
        </a:solidFill>
      </dgm:spPr>
      <dgm:t>
        <a:bodyPr/>
        <a:lstStyle/>
        <a:p>
          <a:r>
            <a:rPr lang="vi-VN" b="1" dirty="0">
              <a:solidFill>
                <a:schemeClr val="tx1"/>
              </a:solidFill>
            </a:rPr>
            <a:t> ĐƯỢC PHÁP LUẬT BV</a:t>
          </a:r>
          <a:endParaRPr lang="en-US" b="1" dirty="0">
            <a:solidFill>
              <a:schemeClr val="tx1"/>
            </a:solidFill>
          </a:endParaRPr>
        </a:p>
      </dgm:t>
    </dgm:pt>
    <dgm:pt modelId="{FB709915-DAA2-439B-9D73-89531F7837AC}" type="parTrans" cxnId="{00246A48-11AD-4342-A2C5-919D1295F8E3}">
      <dgm:prSet/>
      <dgm:spPr/>
      <dgm:t>
        <a:bodyPr/>
        <a:lstStyle/>
        <a:p>
          <a:endParaRPr lang="en-US"/>
        </a:p>
      </dgm:t>
    </dgm:pt>
    <dgm:pt modelId="{37A02A19-EB78-41F8-A00D-CDF5642F1C72}" type="sibTrans" cxnId="{00246A48-11AD-4342-A2C5-919D1295F8E3}">
      <dgm:prSet/>
      <dgm:spPr/>
      <dgm:t>
        <a:bodyPr/>
        <a:lstStyle/>
        <a:p>
          <a:endParaRPr lang="en-US"/>
        </a:p>
      </dgm:t>
    </dgm:pt>
    <dgm:pt modelId="{088E8CB9-4A6A-465D-98B5-C6F811878B75}">
      <dgm:prSet phldrT="[Text]"/>
      <dgm:spPr>
        <a:solidFill>
          <a:srgbClr val="C4B0FF"/>
        </a:solidFill>
      </dgm:spPr>
      <dgm:t>
        <a:bodyPr/>
        <a:lstStyle/>
        <a:p>
          <a:r>
            <a:rPr lang="vi-VN" b="1" dirty="0">
              <a:solidFill>
                <a:schemeClr val="tx1"/>
              </a:solidFill>
            </a:rPr>
            <a:t> ĐƯỢC BỘ Y TẾ CẤP PHÉP</a:t>
          </a:r>
          <a:endParaRPr lang="en-US" b="1" dirty="0">
            <a:solidFill>
              <a:schemeClr val="tx1"/>
            </a:solidFill>
          </a:endParaRPr>
        </a:p>
      </dgm:t>
    </dgm:pt>
    <dgm:pt modelId="{101EB0B9-726D-45EB-8E5C-CC120732C5D2}" type="parTrans" cxnId="{0AC9EC36-342E-430D-A222-81AE1F381F5E}">
      <dgm:prSet/>
      <dgm:spPr/>
      <dgm:t>
        <a:bodyPr/>
        <a:lstStyle/>
        <a:p>
          <a:endParaRPr lang="en-US"/>
        </a:p>
      </dgm:t>
    </dgm:pt>
    <dgm:pt modelId="{D482A90B-BC58-4A46-8085-F7978022D488}" type="sibTrans" cxnId="{0AC9EC36-342E-430D-A222-81AE1F381F5E}">
      <dgm:prSet/>
      <dgm:spPr/>
      <dgm:t>
        <a:bodyPr/>
        <a:lstStyle/>
        <a:p>
          <a:endParaRPr lang="en-US"/>
        </a:p>
      </dgm:t>
    </dgm:pt>
    <dgm:pt modelId="{8A47CEA5-3191-4D81-83DB-0D02FF312F4A}">
      <dgm:prSet phldrT="[Text]"/>
      <dgm:spPr>
        <a:solidFill>
          <a:srgbClr val="F4D3D3"/>
        </a:solidFill>
      </dgm:spPr>
      <dgm:t>
        <a:bodyPr/>
        <a:lstStyle/>
        <a:p>
          <a:r>
            <a:rPr lang="vi-VN" b="1" dirty="0">
              <a:solidFill>
                <a:schemeClr val="tx1"/>
              </a:solidFill>
            </a:rPr>
            <a:t> CÓ </a:t>
          </a:r>
        </a:p>
        <a:p>
          <a:r>
            <a:rPr lang="vi-VN" b="1" dirty="0">
              <a:solidFill>
                <a:schemeClr val="tx1"/>
              </a:solidFill>
            </a:rPr>
            <a:t>SỨ MỆNH </a:t>
          </a:r>
          <a:endParaRPr lang="en-US" b="1" dirty="0">
            <a:solidFill>
              <a:schemeClr val="tx1"/>
            </a:solidFill>
          </a:endParaRPr>
        </a:p>
      </dgm:t>
    </dgm:pt>
    <dgm:pt modelId="{9874A6D8-6AE5-4FD3-9157-5875F18100D3}" type="parTrans" cxnId="{942D1ECB-756F-4C7E-8C73-5E17813737BF}">
      <dgm:prSet/>
      <dgm:spPr/>
      <dgm:t>
        <a:bodyPr/>
        <a:lstStyle/>
        <a:p>
          <a:endParaRPr lang="en-US"/>
        </a:p>
      </dgm:t>
    </dgm:pt>
    <dgm:pt modelId="{018065C5-C62D-404C-9DA6-6FAE4552C5A2}" type="sibTrans" cxnId="{942D1ECB-756F-4C7E-8C73-5E17813737BF}">
      <dgm:prSet/>
      <dgm:spPr/>
      <dgm:t>
        <a:bodyPr/>
        <a:lstStyle/>
        <a:p>
          <a:endParaRPr lang="en-US"/>
        </a:p>
      </dgm:t>
    </dgm:pt>
    <dgm:pt modelId="{7B78633E-1342-4B71-9E6C-99D48DF85A01}">
      <dgm:prSet phldrT="[Text]"/>
      <dgm:spPr>
        <a:solidFill>
          <a:srgbClr val="F1AFAB"/>
        </a:solidFill>
      </dgm:spPr>
      <dgm:t>
        <a:bodyPr/>
        <a:lstStyle/>
        <a:p>
          <a:r>
            <a:rPr lang="vi-VN" b="1" dirty="0">
              <a:solidFill>
                <a:schemeClr val="tx1"/>
              </a:solidFill>
            </a:rPr>
            <a:t> ĐÚNG </a:t>
          </a:r>
        </a:p>
        <a:p>
          <a:r>
            <a:rPr lang="vi-VN" b="1" dirty="0">
              <a:solidFill>
                <a:schemeClr val="tx1"/>
              </a:solidFill>
            </a:rPr>
            <a:t>XU THẾ</a:t>
          </a:r>
          <a:endParaRPr lang="en-US" b="1" dirty="0">
            <a:solidFill>
              <a:schemeClr val="tx1"/>
            </a:solidFill>
          </a:endParaRPr>
        </a:p>
      </dgm:t>
    </dgm:pt>
    <dgm:pt modelId="{98BFA36F-3440-466B-A7A6-E51B1BA9416C}" type="parTrans" cxnId="{FDBC7172-53FE-4368-AD1E-8F6294CF28B3}">
      <dgm:prSet/>
      <dgm:spPr/>
      <dgm:t>
        <a:bodyPr/>
        <a:lstStyle/>
        <a:p>
          <a:endParaRPr lang="en-US"/>
        </a:p>
      </dgm:t>
    </dgm:pt>
    <dgm:pt modelId="{57CCEEC8-FE32-4D94-9C73-9753699F0C52}" type="sibTrans" cxnId="{FDBC7172-53FE-4368-AD1E-8F6294CF28B3}">
      <dgm:prSet/>
      <dgm:spPr/>
      <dgm:t>
        <a:bodyPr/>
        <a:lstStyle/>
        <a:p>
          <a:endParaRPr lang="en-US"/>
        </a:p>
      </dgm:t>
    </dgm:pt>
    <dgm:pt modelId="{BA4FD97A-6D83-4701-AFD7-A21BB30C52FC}">
      <dgm:prSet phldrT="[Text]"/>
      <dgm:spPr>
        <a:solidFill>
          <a:srgbClr val="E8A9A9"/>
        </a:solidFill>
      </dgm:spPr>
      <dgm:t>
        <a:bodyPr/>
        <a:lstStyle/>
        <a:p>
          <a:r>
            <a:rPr lang="vi-VN" b="1" dirty="0">
              <a:solidFill>
                <a:schemeClr val="tx1"/>
              </a:solidFill>
            </a:rPr>
            <a:t>ĐƯỢC BẢO HIỂM BẢO VỆ </a:t>
          </a:r>
          <a:endParaRPr lang="en-US" b="1" dirty="0">
            <a:solidFill>
              <a:schemeClr val="tx1"/>
            </a:solidFill>
          </a:endParaRPr>
        </a:p>
      </dgm:t>
    </dgm:pt>
    <dgm:pt modelId="{5B0E7B4C-72F0-40D3-89DA-7409D61187CE}" type="parTrans" cxnId="{33B6AFA4-061A-4CAC-8B29-57CB8F4659C5}">
      <dgm:prSet/>
      <dgm:spPr/>
      <dgm:t>
        <a:bodyPr/>
        <a:lstStyle/>
        <a:p>
          <a:endParaRPr lang="en-US"/>
        </a:p>
      </dgm:t>
    </dgm:pt>
    <dgm:pt modelId="{8A552F58-F18F-4C63-AE23-BC815CACC98A}" type="sibTrans" cxnId="{33B6AFA4-061A-4CAC-8B29-57CB8F4659C5}">
      <dgm:prSet/>
      <dgm:spPr/>
      <dgm:t>
        <a:bodyPr/>
        <a:lstStyle/>
        <a:p>
          <a:endParaRPr lang="en-US"/>
        </a:p>
      </dgm:t>
    </dgm:pt>
    <dgm:pt modelId="{6CE7C0CA-DF43-41EB-89E7-E6DD30A154B7}" type="pres">
      <dgm:prSet presAssocID="{8FAC7193-172B-4346-B585-0197475CF89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74FE74F-222B-4B60-97F3-92E69848E5D8}" type="pres">
      <dgm:prSet presAssocID="{519A5A45-8F26-4511-A735-4C0C1058088D}" presName="centerShape" presStyleLbl="node0" presStyleIdx="0" presStyleCnt="1" custScaleX="118164" custScaleY="118706"/>
      <dgm:spPr/>
    </dgm:pt>
    <dgm:pt modelId="{2B41B976-3558-4B3F-8698-C4EB5CD9A39F}" type="pres">
      <dgm:prSet presAssocID="{FB709915-DAA2-439B-9D73-89531F7837AC}" presName="parTrans" presStyleLbl="sibTrans2D1" presStyleIdx="0" presStyleCnt="5"/>
      <dgm:spPr/>
    </dgm:pt>
    <dgm:pt modelId="{57B2DE80-F0CD-4695-8ACF-21777F1D3D01}" type="pres">
      <dgm:prSet presAssocID="{FB709915-DAA2-439B-9D73-89531F7837AC}" presName="connectorText" presStyleLbl="sibTrans2D1" presStyleIdx="0" presStyleCnt="5"/>
      <dgm:spPr/>
    </dgm:pt>
    <dgm:pt modelId="{3084D350-1B1F-495B-A678-183E6B195725}" type="pres">
      <dgm:prSet presAssocID="{B0A19CE7-E08E-49A2-8B6B-465FD0CCDD0D}" presName="node" presStyleLbl="node1" presStyleIdx="0" presStyleCnt="5">
        <dgm:presLayoutVars>
          <dgm:bulletEnabled val="1"/>
        </dgm:presLayoutVars>
      </dgm:prSet>
      <dgm:spPr/>
    </dgm:pt>
    <dgm:pt modelId="{B3C1C993-834D-4CC6-BC5C-1B1AE8E7BB06}" type="pres">
      <dgm:prSet presAssocID="{101EB0B9-726D-45EB-8E5C-CC120732C5D2}" presName="parTrans" presStyleLbl="sibTrans2D1" presStyleIdx="1" presStyleCnt="5"/>
      <dgm:spPr/>
    </dgm:pt>
    <dgm:pt modelId="{6F84D181-1D8D-4582-9078-FFDC3DBA39F9}" type="pres">
      <dgm:prSet presAssocID="{101EB0B9-726D-45EB-8E5C-CC120732C5D2}" presName="connectorText" presStyleLbl="sibTrans2D1" presStyleIdx="1" presStyleCnt="5"/>
      <dgm:spPr/>
    </dgm:pt>
    <dgm:pt modelId="{10C31C67-923C-4746-BB87-D737F5B1A9F6}" type="pres">
      <dgm:prSet presAssocID="{088E8CB9-4A6A-465D-98B5-C6F811878B75}" presName="node" presStyleLbl="node1" presStyleIdx="1" presStyleCnt="5">
        <dgm:presLayoutVars>
          <dgm:bulletEnabled val="1"/>
        </dgm:presLayoutVars>
      </dgm:prSet>
      <dgm:spPr/>
    </dgm:pt>
    <dgm:pt modelId="{6617CF2D-FF9E-4967-B6C5-695C8A18A788}" type="pres">
      <dgm:prSet presAssocID="{5B0E7B4C-72F0-40D3-89DA-7409D61187CE}" presName="parTrans" presStyleLbl="sibTrans2D1" presStyleIdx="2" presStyleCnt="5"/>
      <dgm:spPr/>
    </dgm:pt>
    <dgm:pt modelId="{902E5294-1C06-4349-8344-FCC385589E5D}" type="pres">
      <dgm:prSet presAssocID="{5B0E7B4C-72F0-40D3-89DA-7409D61187CE}" presName="connectorText" presStyleLbl="sibTrans2D1" presStyleIdx="2" presStyleCnt="5"/>
      <dgm:spPr/>
    </dgm:pt>
    <dgm:pt modelId="{77E2A5AC-6D76-49BB-8FC0-3D2299DEDD78}" type="pres">
      <dgm:prSet presAssocID="{BA4FD97A-6D83-4701-AFD7-A21BB30C52FC}" presName="node" presStyleLbl="node1" presStyleIdx="2" presStyleCnt="5">
        <dgm:presLayoutVars>
          <dgm:bulletEnabled val="1"/>
        </dgm:presLayoutVars>
      </dgm:prSet>
      <dgm:spPr/>
    </dgm:pt>
    <dgm:pt modelId="{1B5DF80D-E174-4573-803C-98C91CDAB5CD}" type="pres">
      <dgm:prSet presAssocID="{9874A6D8-6AE5-4FD3-9157-5875F18100D3}" presName="parTrans" presStyleLbl="sibTrans2D1" presStyleIdx="3" presStyleCnt="5"/>
      <dgm:spPr/>
    </dgm:pt>
    <dgm:pt modelId="{5C46A3F7-C573-4E79-AE5D-F81F39240743}" type="pres">
      <dgm:prSet presAssocID="{9874A6D8-6AE5-4FD3-9157-5875F18100D3}" presName="connectorText" presStyleLbl="sibTrans2D1" presStyleIdx="3" presStyleCnt="5"/>
      <dgm:spPr/>
    </dgm:pt>
    <dgm:pt modelId="{FB69E23A-D7B3-4EBA-B38D-33EF00B8F3BB}" type="pres">
      <dgm:prSet presAssocID="{8A47CEA5-3191-4D81-83DB-0D02FF312F4A}" presName="node" presStyleLbl="node1" presStyleIdx="3" presStyleCnt="5">
        <dgm:presLayoutVars>
          <dgm:bulletEnabled val="1"/>
        </dgm:presLayoutVars>
      </dgm:prSet>
      <dgm:spPr/>
    </dgm:pt>
    <dgm:pt modelId="{C2423442-D431-44B1-9318-81500436E834}" type="pres">
      <dgm:prSet presAssocID="{98BFA36F-3440-466B-A7A6-E51B1BA9416C}" presName="parTrans" presStyleLbl="sibTrans2D1" presStyleIdx="4" presStyleCnt="5"/>
      <dgm:spPr/>
    </dgm:pt>
    <dgm:pt modelId="{B4FBDD90-7820-4AB1-BB7F-AB556A5D552E}" type="pres">
      <dgm:prSet presAssocID="{98BFA36F-3440-466B-A7A6-E51B1BA9416C}" presName="connectorText" presStyleLbl="sibTrans2D1" presStyleIdx="4" presStyleCnt="5"/>
      <dgm:spPr/>
    </dgm:pt>
    <dgm:pt modelId="{C41AB62A-2699-4FC5-A06F-4E0530F29C1E}" type="pres">
      <dgm:prSet presAssocID="{7B78633E-1342-4B71-9E6C-99D48DF85A01}" presName="node" presStyleLbl="node1" presStyleIdx="4" presStyleCnt="5">
        <dgm:presLayoutVars>
          <dgm:bulletEnabled val="1"/>
        </dgm:presLayoutVars>
      </dgm:prSet>
      <dgm:spPr/>
    </dgm:pt>
  </dgm:ptLst>
  <dgm:cxnLst>
    <dgm:cxn modelId="{9CC55A05-681D-44FD-BB36-D6174FA590AF}" type="presOf" srcId="{7B78633E-1342-4B71-9E6C-99D48DF85A01}" destId="{C41AB62A-2699-4FC5-A06F-4E0530F29C1E}" srcOrd="0" destOrd="0" presId="urn:microsoft.com/office/officeart/2005/8/layout/radial5"/>
    <dgm:cxn modelId="{A927590E-E63C-4F48-BDAE-DF5F9EC7E047}" type="presOf" srcId="{B0A19CE7-E08E-49A2-8B6B-465FD0CCDD0D}" destId="{3084D350-1B1F-495B-A678-183E6B195725}" srcOrd="0" destOrd="0" presId="urn:microsoft.com/office/officeart/2005/8/layout/radial5"/>
    <dgm:cxn modelId="{62ED6010-B4DD-4D8E-AF2E-1F6D5D4B78F3}" type="presOf" srcId="{8FAC7193-172B-4346-B585-0197475CF898}" destId="{6CE7C0CA-DF43-41EB-89E7-E6DD30A154B7}" srcOrd="0" destOrd="0" presId="urn:microsoft.com/office/officeart/2005/8/layout/radial5"/>
    <dgm:cxn modelId="{7ED96E2A-CCA5-436C-A8B8-F733C11CA24B}" type="presOf" srcId="{5B0E7B4C-72F0-40D3-89DA-7409D61187CE}" destId="{902E5294-1C06-4349-8344-FCC385589E5D}" srcOrd="1" destOrd="0" presId="urn:microsoft.com/office/officeart/2005/8/layout/radial5"/>
    <dgm:cxn modelId="{A8D5EC2F-7499-4FA3-90EE-2135FC087914}" type="presOf" srcId="{98BFA36F-3440-466B-A7A6-E51B1BA9416C}" destId="{C2423442-D431-44B1-9318-81500436E834}" srcOrd="0" destOrd="0" presId="urn:microsoft.com/office/officeart/2005/8/layout/radial5"/>
    <dgm:cxn modelId="{0AC9EC36-342E-430D-A222-81AE1F381F5E}" srcId="{519A5A45-8F26-4511-A735-4C0C1058088D}" destId="{088E8CB9-4A6A-465D-98B5-C6F811878B75}" srcOrd="1" destOrd="0" parTransId="{101EB0B9-726D-45EB-8E5C-CC120732C5D2}" sibTransId="{D482A90B-BC58-4A46-8085-F7978022D488}"/>
    <dgm:cxn modelId="{00246A48-11AD-4342-A2C5-919D1295F8E3}" srcId="{519A5A45-8F26-4511-A735-4C0C1058088D}" destId="{B0A19CE7-E08E-49A2-8B6B-465FD0CCDD0D}" srcOrd="0" destOrd="0" parTransId="{FB709915-DAA2-439B-9D73-89531F7837AC}" sibTransId="{37A02A19-EB78-41F8-A00D-CDF5642F1C72}"/>
    <dgm:cxn modelId="{D1CDDF49-3B5F-4E3D-AA59-6F308A47A076}" type="presOf" srcId="{088E8CB9-4A6A-465D-98B5-C6F811878B75}" destId="{10C31C67-923C-4746-BB87-D737F5B1A9F6}" srcOrd="0" destOrd="0" presId="urn:microsoft.com/office/officeart/2005/8/layout/radial5"/>
    <dgm:cxn modelId="{FDBC7172-53FE-4368-AD1E-8F6294CF28B3}" srcId="{519A5A45-8F26-4511-A735-4C0C1058088D}" destId="{7B78633E-1342-4B71-9E6C-99D48DF85A01}" srcOrd="4" destOrd="0" parTransId="{98BFA36F-3440-466B-A7A6-E51B1BA9416C}" sibTransId="{57CCEEC8-FE32-4D94-9C73-9753699F0C52}"/>
    <dgm:cxn modelId="{2A63EE77-AD38-4E90-84BF-626B7AF0B428}" type="presOf" srcId="{101EB0B9-726D-45EB-8E5C-CC120732C5D2}" destId="{B3C1C993-834D-4CC6-BC5C-1B1AE8E7BB06}" srcOrd="0" destOrd="0" presId="urn:microsoft.com/office/officeart/2005/8/layout/radial5"/>
    <dgm:cxn modelId="{3502BF82-ECFC-46C3-A5A7-317E4EEAEDFD}" type="presOf" srcId="{519A5A45-8F26-4511-A735-4C0C1058088D}" destId="{F74FE74F-222B-4B60-97F3-92E69848E5D8}" srcOrd="0" destOrd="0" presId="urn:microsoft.com/office/officeart/2005/8/layout/radial5"/>
    <dgm:cxn modelId="{D4427383-4728-474C-B401-80EC8F9B7FBC}" type="presOf" srcId="{FB709915-DAA2-439B-9D73-89531F7837AC}" destId="{2B41B976-3558-4B3F-8698-C4EB5CD9A39F}" srcOrd="0" destOrd="0" presId="urn:microsoft.com/office/officeart/2005/8/layout/radial5"/>
    <dgm:cxn modelId="{866BC996-4517-43DB-A6A8-171FD922FCCF}" type="presOf" srcId="{8A47CEA5-3191-4D81-83DB-0D02FF312F4A}" destId="{FB69E23A-D7B3-4EBA-B38D-33EF00B8F3BB}" srcOrd="0" destOrd="0" presId="urn:microsoft.com/office/officeart/2005/8/layout/radial5"/>
    <dgm:cxn modelId="{33B6AFA4-061A-4CAC-8B29-57CB8F4659C5}" srcId="{519A5A45-8F26-4511-A735-4C0C1058088D}" destId="{BA4FD97A-6D83-4701-AFD7-A21BB30C52FC}" srcOrd="2" destOrd="0" parTransId="{5B0E7B4C-72F0-40D3-89DA-7409D61187CE}" sibTransId="{8A552F58-F18F-4C63-AE23-BC815CACC98A}"/>
    <dgm:cxn modelId="{556B9FB8-28E9-458C-ABF8-80180AB0ECE4}" type="presOf" srcId="{FB709915-DAA2-439B-9D73-89531F7837AC}" destId="{57B2DE80-F0CD-4695-8ACF-21777F1D3D01}" srcOrd="1" destOrd="0" presId="urn:microsoft.com/office/officeart/2005/8/layout/radial5"/>
    <dgm:cxn modelId="{21B6DCC0-C1B4-4578-BC01-BFB62680547A}" type="presOf" srcId="{101EB0B9-726D-45EB-8E5C-CC120732C5D2}" destId="{6F84D181-1D8D-4582-9078-FFDC3DBA39F9}" srcOrd="1" destOrd="0" presId="urn:microsoft.com/office/officeart/2005/8/layout/radial5"/>
    <dgm:cxn modelId="{FF3667C5-9DEA-4E47-83A5-A6B88B718E8A}" srcId="{8FAC7193-172B-4346-B585-0197475CF898}" destId="{519A5A45-8F26-4511-A735-4C0C1058088D}" srcOrd="0" destOrd="0" parTransId="{1897F85C-DC8D-45D3-AC20-2D5503DF2CF6}" sibTransId="{0B3D0090-3506-4793-867D-95A6A0C2B161}"/>
    <dgm:cxn modelId="{A0A86DC5-831C-4303-B5BD-D4D92FC546F1}" type="presOf" srcId="{BA4FD97A-6D83-4701-AFD7-A21BB30C52FC}" destId="{77E2A5AC-6D76-49BB-8FC0-3D2299DEDD78}" srcOrd="0" destOrd="0" presId="urn:microsoft.com/office/officeart/2005/8/layout/radial5"/>
    <dgm:cxn modelId="{942D1ECB-756F-4C7E-8C73-5E17813737BF}" srcId="{519A5A45-8F26-4511-A735-4C0C1058088D}" destId="{8A47CEA5-3191-4D81-83DB-0D02FF312F4A}" srcOrd="3" destOrd="0" parTransId="{9874A6D8-6AE5-4FD3-9157-5875F18100D3}" sibTransId="{018065C5-C62D-404C-9DA6-6FAE4552C5A2}"/>
    <dgm:cxn modelId="{94DFC2DC-3903-41FA-BE3E-2FD31869EDC3}" type="presOf" srcId="{98BFA36F-3440-466B-A7A6-E51B1BA9416C}" destId="{B4FBDD90-7820-4AB1-BB7F-AB556A5D552E}" srcOrd="1" destOrd="0" presId="urn:microsoft.com/office/officeart/2005/8/layout/radial5"/>
    <dgm:cxn modelId="{A67B94DE-CC61-4289-A020-6C349A3F9392}" type="presOf" srcId="{9874A6D8-6AE5-4FD3-9157-5875F18100D3}" destId="{1B5DF80D-E174-4573-803C-98C91CDAB5CD}" srcOrd="0" destOrd="0" presId="urn:microsoft.com/office/officeart/2005/8/layout/radial5"/>
    <dgm:cxn modelId="{CC91DCE8-0344-43A0-9B0C-FAB7128D3B24}" type="presOf" srcId="{5B0E7B4C-72F0-40D3-89DA-7409D61187CE}" destId="{6617CF2D-FF9E-4967-B6C5-695C8A18A788}" srcOrd="0" destOrd="0" presId="urn:microsoft.com/office/officeart/2005/8/layout/radial5"/>
    <dgm:cxn modelId="{6B7D85FE-E085-423F-8DBE-035CDE8FD277}" type="presOf" srcId="{9874A6D8-6AE5-4FD3-9157-5875F18100D3}" destId="{5C46A3F7-C573-4E79-AE5D-F81F39240743}" srcOrd="1" destOrd="0" presId="urn:microsoft.com/office/officeart/2005/8/layout/radial5"/>
    <dgm:cxn modelId="{93F5BEE9-FBFB-41A9-874F-69E9F980619B}" type="presParOf" srcId="{6CE7C0CA-DF43-41EB-89E7-E6DD30A154B7}" destId="{F74FE74F-222B-4B60-97F3-92E69848E5D8}" srcOrd="0" destOrd="0" presId="urn:microsoft.com/office/officeart/2005/8/layout/radial5"/>
    <dgm:cxn modelId="{08A63990-26E6-4FEB-8B21-56EF8F9717CE}" type="presParOf" srcId="{6CE7C0CA-DF43-41EB-89E7-E6DD30A154B7}" destId="{2B41B976-3558-4B3F-8698-C4EB5CD9A39F}" srcOrd="1" destOrd="0" presId="urn:microsoft.com/office/officeart/2005/8/layout/radial5"/>
    <dgm:cxn modelId="{3D7C7C79-07DB-4BB1-9DB8-86D4A163E9B5}" type="presParOf" srcId="{2B41B976-3558-4B3F-8698-C4EB5CD9A39F}" destId="{57B2DE80-F0CD-4695-8ACF-21777F1D3D01}" srcOrd="0" destOrd="0" presId="urn:microsoft.com/office/officeart/2005/8/layout/radial5"/>
    <dgm:cxn modelId="{8C8F6D27-93FC-4921-80D8-97EE12FA6AD8}" type="presParOf" srcId="{6CE7C0CA-DF43-41EB-89E7-E6DD30A154B7}" destId="{3084D350-1B1F-495B-A678-183E6B195725}" srcOrd="2" destOrd="0" presId="urn:microsoft.com/office/officeart/2005/8/layout/radial5"/>
    <dgm:cxn modelId="{CFC24447-8D18-423C-B096-D4A2F007CB59}" type="presParOf" srcId="{6CE7C0CA-DF43-41EB-89E7-E6DD30A154B7}" destId="{B3C1C993-834D-4CC6-BC5C-1B1AE8E7BB06}" srcOrd="3" destOrd="0" presId="urn:microsoft.com/office/officeart/2005/8/layout/radial5"/>
    <dgm:cxn modelId="{97C35C3C-DB38-403F-8404-A2B6814EBBB6}" type="presParOf" srcId="{B3C1C993-834D-4CC6-BC5C-1B1AE8E7BB06}" destId="{6F84D181-1D8D-4582-9078-FFDC3DBA39F9}" srcOrd="0" destOrd="0" presId="urn:microsoft.com/office/officeart/2005/8/layout/radial5"/>
    <dgm:cxn modelId="{7861F76D-0C86-43F9-931A-6C08DFD2E930}" type="presParOf" srcId="{6CE7C0CA-DF43-41EB-89E7-E6DD30A154B7}" destId="{10C31C67-923C-4746-BB87-D737F5B1A9F6}" srcOrd="4" destOrd="0" presId="urn:microsoft.com/office/officeart/2005/8/layout/radial5"/>
    <dgm:cxn modelId="{AE27AD9E-F457-4318-8E3E-53F7D77131D4}" type="presParOf" srcId="{6CE7C0CA-DF43-41EB-89E7-E6DD30A154B7}" destId="{6617CF2D-FF9E-4967-B6C5-695C8A18A788}" srcOrd="5" destOrd="0" presId="urn:microsoft.com/office/officeart/2005/8/layout/radial5"/>
    <dgm:cxn modelId="{0B86B42C-A601-4B4F-B2F4-73BEA833997C}" type="presParOf" srcId="{6617CF2D-FF9E-4967-B6C5-695C8A18A788}" destId="{902E5294-1C06-4349-8344-FCC385589E5D}" srcOrd="0" destOrd="0" presId="urn:microsoft.com/office/officeart/2005/8/layout/radial5"/>
    <dgm:cxn modelId="{B719F5EF-FB1C-4951-B647-C17E04F4049A}" type="presParOf" srcId="{6CE7C0CA-DF43-41EB-89E7-E6DD30A154B7}" destId="{77E2A5AC-6D76-49BB-8FC0-3D2299DEDD78}" srcOrd="6" destOrd="0" presId="urn:microsoft.com/office/officeart/2005/8/layout/radial5"/>
    <dgm:cxn modelId="{44FE3996-B180-4661-9D41-C51989712ACD}" type="presParOf" srcId="{6CE7C0CA-DF43-41EB-89E7-E6DD30A154B7}" destId="{1B5DF80D-E174-4573-803C-98C91CDAB5CD}" srcOrd="7" destOrd="0" presId="urn:microsoft.com/office/officeart/2005/8/layout/radial5"/>
    <dgm:cxn modelId="{0C7FFAA9-A035-417F-8853-2B03617C687E}" type="presParOf" srcId="{1B5DF80D-E174-4573-803C-98C91CDAB5CD}" destId="{5C46A3F7-C573-4E79-AE5D-F81F39240743}" srcOrd="0" destOrd="0" presId="urn:microsoft.com/office/officeart/2005/8/layout/radial5"/>
    <dgm:cxn modelId="{AEAFFFAD-1FD8-4FA7-8E2D-CB2AB303ABCC}" type="presParOf" srcId="{6CE7C0CA-DF43-41EB-89E7-E6DD30A154B7}" destId="{FB69E23A-D7B3-4EBA-B38D-33EF00B8F3BB}" srcOrd="8" destOrd="0" presId="urn:microsoft.com/office/officeart/2005/8/layout/radial5"/>
    <dgm:cxn modelId="{D0FEB800-44D5-4328-87CB-9ED6EE51D51C}" type="presParOf" srcId="{6CE7C0CA-DF43-41EB-89E7-E6DD30A154B7}" destId="{C2423442-D431-44B1-9318-81500436E834}" srcOrd="9" destOrd="0" presId="urn:microsoft.com/office/officeart/2005/8/layout/radial5"/>
    <dgm:cxn modelId="{B33C299F-3289-4D43-B543-1D650EBCCD4E}" type="presParOf" srcId="{C2423442-D431-44B1-9318-81500436E834}" destId="{B4FBDD90-7820-4AB1-BB7F-AB556A5D552E}" srcOrd="0" destOrd="0" presId="urn:microsoft.com/office/officeart/2005/8/layout/radial5"/>
    <dgm:cxn modelId="{03E08499-16DB-4505-87AE-E53A86E5F9CF}" type="presParOf" srcId="{6CE7C0CA-DF43-41EB-89E7-E6DD30A154B7}" destId="{C41AB62A-2699-4FC5-A06F-4E0530F29C1E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D744AC1-926A-48A8-AF2B-85067A8E6E2B}" type="doc">
      <dgm:prSet loTypeId="urn:microsoft.com/office/officeart/2005/8/layout/bProcess4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578A15-AD1E-4083-8131-6018F6B550E7}">
      <dgm:prSet phldrT="[Text]"/>
      <dgm:spPr>
        <a:solidFill>
          <a:srgbClr val="C00000"/>
        </a:solidFill>
      </dgm:spPr>
      <dgm:t>
        <a:bodyPr/>
        <a:lstStyle/>
        <a:p>
          <a:r>
            <a:rPr lang="vi-VN" b="1" dirty="0"/>
            <a:t>1.XU THẾ</a:t>
          </a:r>
          <a:endParaRPr lang="en-US" b="1" dirty="0"/>
        </a:p>
      </dgm:t>
    </dgm:pt>
    <dgm:pt modelId="{E1413BAA-6CBE-4474-9AE6-9E2087C06562}" type="parTrans" cxnId="{677F3366-35D3-443D-9D15-6F116900590A}">
      <dgm:prSet/>
      <dgm:spPr/>
      <dgm:t>
        <a:bodyPr/>
        <a:lstStyle/>
        <a:p>
          <a:endParaRPr lang="en-US"/>
        </a:p>
      </dgm:t>
    </dgm:pt>
    <dgm:pt modelId="{4B60011C-E2BE-44AC-B367-D28A6779A8A9}" type="sibTrans" cxnId="{677F3366-35D3-443D-9D15-6F116900590A}">
      <dgm:prSet/>
      <dgm:spPr/>
      <dgm:t>
        <a:bodyPr/>
        <a:lstStyle/>
        <a:p>
          <a:endParaRPr lang="en-US"/>
        </a:p>
      </dgm:t>
    </dgm:pt>
    <dgm:pt modelId="{EC72B31E-D696-4C07-A7A9-E9FBED280A5B}">
      <dgm:prSet phldrT="[Text]"/>
      <dgm:spPr>
        <a:solidFill>
          <a:srgbClr val="FF0000"/>
        </a:solidFill>
      </dgm:spPr>
      <dgm:t>
        <a:bodyPr/>
        <a:lstStyle/>
        <a:p>
          <a:r>
            <a:rPr lang="vi-VN" b="1" dirty="0"/>
            <a:t>2.DÒNG TIỀN </a:t>
          </a:r>
          <a:endParaRPr lang="en-US" b="1" dirty="0"/>
        </a:p>
      </dgm:t>
    </dgm:pt>
    <dgm:pt modelId="{77C2831F-2760-4BD4-A57E-6CC35021DCB8}" type="parTrans" cxnId="{7D6EA553-8A2A-49A7-8594-CAFEFF31DD9B}">
      <dgm:prSet/>
      <dgm:spPr/>
      <dgm:t>
        <a:bodyPr/>
        <a:lstStyle/>
        <a:p>
          <a:endParaRPr lang="en-US"/>
        </a:p>
      </dgm:t>
    </dgm:pt>
    <dgm:pt modelId="{C5AA69C5-2979-44B0-94A3-88BCA639922D}" type="sibTrans" cxnId="{7D6EA553-8A2A-49A7-8594-CAFEFF31DD9B}">
      <dgm:prSet/>
      <dgm:spPr/>
      <dgm:t>
        <a:bodyPr/>
        <a:lstStyle/>
        <a:p>
          <a:endParaRPr lang="en-US"/>
        </a:p>
      </dgm:t>
    </dgm:pt>
    <dgm:pt modelId="{C5F5EBCF-7015-425D-AB66-AC88444FCB47}">
      <dgm:prSet phldrT="[Text]"/>
      <dgm:spPr>
        <a:solidFill>
          <a:srgbClr val="FFC000"/>
        </a:solidFill>
      </dgm:spPr>
      <dgm:t>
        <a:bodyPr/>
        <a:lstStyle/>
        <a:p>
          <a:r>
            <a:rPr lang="vi-VN" b="1" dirty="0">
              <a:solidFill>
                <a:schemeClr val="accent1">
                  <a:lumMod val="50000"/>
                </a:schemeClr>
              </a:solidFill>
            </a:rPr>
            <a:t>3.MÔ HÌNH KD</a:t>
          </a:r>
          <a:endParaRPr lang="en-US" b="1" dirty="0">
            <a:solidFill>
              <a:schemeClr val="accent1">
                <a:lumMod val="50000"/>
              </a:schemeClr>
            </a:solidFill>
          </a:endParaRPr>
        </a:p>
      </dgm:t>
    </dgm:pt>
    <dgm:pt modelId="{B2F997A6-69B1-4AF9-AA40-0450AE340CAC}" type="parTrans" cxnId="{7B146B34-BCA8-41CB-9839-533C1677ABC4}">
      <dgm:prSet/>
      <dgm:spPr/>
      <dgm:t>
        <a:bodyPr/>
        <a:lstStyle/>
        <a:p>
          <a:endParaRPr lang="en-US"/>
        </a:p>
      </dgm:t>
    </dgm:pt>
    <dgm:pt modelId="{5DB9E103-AB7E-43EF-AD5C-657DE1CB1E59}" type="sibTrans" cxnId="{7B146B34-BCA8-41CB-9839-533C1677ABC4}">
      <dgm:prSet/>
      <dgm:spPr/>
      <dgm:t>
        <a:bodyPr/>
        <a:lstStyle/>
        <a:p>
          <a:endParaRPr lang="en-US"/>
        </a:p>
      </dgm:t>
    </dgm:pt>
    <dgm:pt modelId="{BE1F2436-C892-4E77-97FB-7F35AD79DB0A}">
      <dgm:prSet phldrT="[Text]"/>
      <dgm:spPr>
        <a:solidFill>
          <a:srgbClr val="92D050"/>
        </a:solidFill>
      </dgm:spPr>
      <dgm:t>
        <a:bodyPr/>
        <a:lstStyle/>
        <a:p>
          <a:r>
            <a:rPr lang="vi-VN" b="1" dirty="0">
              <a:solidFill>
                <a:schemeClr val="accent1">
                  <a:lumMod val="50000"/>
                </a:schemeClr>
              </a:solidFill>
            </a:rPr>
            <a:t>4. NGÀNH </a:t>
          </a:r>
          <a:endParaRPr lang="en-US" b="1" dirty="0">
            <a:solidFill>
              <a:schemeClr val="accent1">
                <a:lumMod val="50000"/>
              </a:schemeClr>
            </a:solidFill>
          </a:endParaRPr>
        </a:p>
      </dgm:t>
    </dgm:pt>
    <dgm:pt modelId="{5D31D534-AD9A-48F1-AA65-32F99EF94C41}" type="parTrans" cxnId="{0520175A-7F37-47A9-A667-923596ED1745}">
      <dgm:prSet/>
      <dgm:spPr/>
      <dgm:t>
        <a:bodyPr/>
        <a:lstStyle/>
        <a:p>
          <a:endParaRPr lang="en-US"/>
        </a:p>
      </dgm:t>
    </dgm:pt>
    <dgm:pt modelId="{D7D2AE03-707A-4B87-9F7E-A3C8E57FB1D7}" type="sibTrans" cxnId="{0520175A-7F37-47A9-A667-923596ED1745}">
      <dgm:prSet/>
      <dgm:spPr/>
      <dgm:t>
        <a:bodyPr/>
        <a:lstStyle/>
        <a:p>
          <a:endParaRPr lang="en-US"/>
        </a:p>
      </dgm:t>
    </dgm:pt>
    <dgm:pt modelId="{84125EB4-59C3-4E29-A53B-DCF3BCE7C949}">
      <dgm:prSet phldrT="[Text]"/>
      <dgm:spPr>
        <a:solidFill>
          <a:srgbClr val="FFFF00"/>
        </a:solidFill>
      </dgm:spPr>
      <dgm:t>
        <a:bodyPr/>
        <a:lstStyle/>
        <a:p>
          <a:r>
            <a:rPr lang="vi-VN" b="1" dirty="0">
              <a:solidFill>
                <a:schemeClr val="accent1">
                  <a:lumMod val="50000"/>
                </a:schemeClr>
              </a:solidFill>
            </a:rPr>
            <a:t>5.CÔNG TY  </a:t>
          </a:r>
          <a:endParaRPr lang="en-US" b="1" dirty="0">
            <a:solidFill>
              <a:schemeClr val="accent1">
                <a:lumMod val="50000"/>
              </a:schemeClr>
            </a:solidFill>
          </a:endParaRPr>
        </a:p>
      </dgm:t>
    </dgm:pt>
    <dgm:pt modelId="{BADDB7C8-678B-4512-980E-67A30BD195C8}" type="parTrans" cxnId="{1C7746A0-AD66-485D-A40E-D672B023D61E}">
      <dgm:prSet/>
      <dgm:spPr/>
      <dgm:t>
        <a:bodyPr/>
        <a:lstStyle/>
        <a:p>
          <a:endParaRPr lang="en-US"/>
        </a:p>
      </dgm:t>
    </dgm:pt>
    <dgm:pt modelId="{23A7AC87-392E-482C-832B-246A9549760D}" type="sibTrans" cxnId="{1C7746A0-AD66-485D-A40E-D672B023D61E}">
      <dgm:prSet/>
      <dgm:spPr/>
      <dgm:t>
        <a:bodyPr/>
        <a:lstStyle/>
        <a:p>
          <a:endParaRPr lang="en-US"/>
        </a:p>
      </dgm:t>
    </dgm:pt>
    <dgm:pt modelId="{7E5F2120-2A29-4742-A9FC-7E2E761A427B}">
      <dgm:prSet phldrT="[Text]"/>
      <dgm:spPr>
        <a:solidFill>
          <a:srgbClr val="0070C0"/>
        </a:solidFill>
      </dgm:spPr>
      <dgm:t>
        <a:bodyPr/>
        <a:lstStyle/>
        <a:p>
          <a:r>
            <a:rPr lang="vi-VN" b="1" dirty="0"/>
            <a:t>6.SẢN PHẨM </a:t>
          </a:r>
          <a:endParaRPr lang="en-US" b="1" dirty="0"/>
        </a:p>
      </dgm:t>
    </dgm:pt>
    <dgm:pt modelId="{D5C49704-3EC1-4FE8-9A4E-D4D17DEE7582}" type="parTrans" cxnId="{D0D5CBD6-D99F-44A9-BEE1-33E82283036D}">
      <dgm:prSet/>
      <dgm:spPr/>
      <dgm:t>
        <a:bodyPr/>
        <a:lstStyle/>
        <a:p>
          <a:endParaRPr lang="en-US"/>
        </a:p>
      </dgm:t>
    </dgm:pt>
    <dgm:pt modelId="{BFEFCE36-5558-44D6-A324-9D6E7BD7A280}" type="sibTrans" cxnId="{D0D5CBD6-D99F-44A9-BEE1-33E82283036D}">
      <dgm:prSet/>
      <dgm:spPr/>
      <dgm:t>
        <a:bodyPr/>
        <a:lstStyle/>
        <a:p>
          <a:endParaRPr lang="en-US"/>
        </a:p>
      </dgm:t>
    </dgm:pt>
    <dgm:pt modelId="{42EECC33-3132-4BF0-BD4F-D8B8EEDA20A0}">
      <dgm:prSet phldrT="[Text]"/>
      <dgm:spPr>
        <a:solidFill>
          <a:srgbClr val="7030A0"/>
        </a:solidFill>
      </dgm:spPr>
      <dgm:t>
        <a:bodyPr/>
        <a:lstStyle/>
        <a:p>
          <a:r>
            <a:rPr lang="vi-VN" b="1" dirty="0"/>
            <a:t>7.NHIỀU GIÁ TRỊ CUỘC SỐNG </a:t>
          </a:r>
          <a:endParaRPr lang="en-US" b="1" dirty="0"/>
        </a:p>
      </dgm:t>
    </dgm:pt>
    <dgm:pt modelId="{10E90B61-13E8-4A91-BE79-9958433BE8B2}" type="parTrans" cxnId="{65BECFC5-6BE9-4EE1-88AA-E7BFEC8B2FF7}">
      <dgm:prSet/>
      <dgm:spPr/>
      <dgm:t>
        <a:bodyPr/>
        <a:lstStyle/>
        <a:p>
          <a:endParaRPr lang="en-US"/>
        </a:p>
      </dgm:t>
    </dgm:pt>
    <dgm:pt modelId="{BB7C090D-4539-4489-A20E-EB9D01B219C6}" type="sibTrans" cxnId="{65BECFC5-6BE9-4EE1-88AA-E7BFEC8B2FF7}">
      <dgm:prSet/>
      <dgm:spPr/>
      <dgm:t>
        <a:bodyPr/>
        <a:lstStyle/>
        <a:p>
          <a:endParaRPr lang="en-US"/>
        </a:p>
      </dgm:t>
    </dgm:pt>
    <dgm:pt modelId="{9D799B15-35E9-4259-AA32-3DD2A8F8F1F4}" type="pres">
      <dgm:prSet presAssocID="{FD744AC1-926A-48A8-AF2B-85067A8E6E2B}" presName="Name0" presStyleCnt="0">
        <dgm:presLayoutVars>
          <dgm:dir/>
          <dgm:resizeHandles/>
        </dgm:presLayoutVars>
      </dgm:prSet>
      <dgm:spPr/>
    </dgm:pt>
    <dgm:pt modelId="{534336FD-BA6F-408E-ADB9-547258E19BD8}" type="pres">
      <dgm:prSet presAssocID="{C6578A15-AD1E-4083-8131-6018F6B550E7}" presName="compNode" presStyleCnt="0"/>
      <dgm:spPr/>
    </dgm:pt>
    <dgm:pt modelId="{A6D51A4D-D102-4F49-A4FF-BE952EA07200}" type="pres">
      <dgm:prSet presAssocID="{C6578A15-AD1E-4083-8131-6018F6B550E7}" presName="dummyConnPt" presStyleCnt="0"/>
      <dgm:spPr/>
    </dgm:pt>
    <dgm:pt modelId="{5E791701-07B3-4795-876A-58EA248C3734}" type="pres">
      <dgm:prSet presAssocID="{C6578A15-AD1E-4083-8131-6018F6B550E7}" presName="node" presStyleLbl="node1" presStyleIdx="0" presStyleCnt="7">
        <dgm:presLayoutVars>
          <dgm:bulletEnabled val="1"/>
        </dgm:presLayoutVars>
      </dgm:prSet>
      <dgm:spPr/>
    </dgm:pt>
    <dgm:pt modelId="{8A15BD1C-F215-432B-AC86-F94C27500FD8}" type="pres">
      <dgm:prSet presAssocID="{4B60011C-E2BE-44AC-B367-D28A6779A8A9}" presName="sibTrans" presStyleLbl="bgSibTrans2D1" presStyleIdx="0" presStyleCnt="6"/>
      <dgm:spPr/>
    </dgm:pt>
    <dgm:pt modelId="{57540C66-EC17-4C00-B18E-C3850FE6A364}" type="pres">
      <dgm:prSet presAssocID="{EC72B31E-D696-4C07-A7A9-E9FBED280A5B}" presName="compNode" presStyleCnt="0"/>
      <dgm:spPr/>
    </dgm:pt>
    <dgm:pt modelId="{BCD47E11-E088-4EC8-B56C-DAE92B17A50B}" type="pres">
      <dgm:prSet presAssocID="{EC72B31E-D696-4C07-A7A9-E9FBED280A5B}" presName="dummyConnPt" presStyleCnt="0"/>
      <dgm:spPr/>
    </dgm:pt>
    <dgm:pt modelId="{2EF732A2-4A46-4D55-9655-D92EFA3B87DA}" type="pres">
      <dgm:prSet presAssocID="{EC72B31E-D696-4C07-A7A9-E9FBED280A5B}" presName="node" presStyleLbl="node1" presStyleIdx="1" presStyleCnt="7">
        <dgm:presLayoutVars>
          <dgm:bulletEnabled val="1"/>
        </dgm:presLayoutVars>
      </dgm:prSet>
      <dgm:spPr/>
    </dgm:pt>
    <dgm:pt modelId="{F09E688E-1AD6-49F7-B971-86F16E888A4F}" type="pres">
      <dgm:prSet presAssocID="{C5AA69C5-2979-44B0-94A3-88BCA639922D}" presName="sibTrans" presStyleLbl="bgSibTrans2D1" presStyleIdx="1" presStyleCnt="6"/>
      <dgm:spPr/>
    </dgm:pt>
    <dgm:pt modelId="{B13D68BE-A363-4CCA-901A-AB1E20C3D914}" type="pres">
      <dgm:prSet presAssocID="{C5F5EBCF-7015-425D-AB66-AC88444FCB47}" presName="compNode" presStyleCnt="0"/>
      <dgm:spPr/>
    </dgm:pt>
    <dgm:pt modelId="{F79EF80C-163D-43BF-93D1-88FE3EBC6FBF}" type="pres">
      <dgm:prSet presAssocID="{C5F5EBCF-7015-425D-AB66-AC88444FCB47}" presName="dummyConnPt" presStyleCnt="0"/>
      <dgm:spPr/>
    </dgm:pt>
    <dgm:pt modelId="{74A2A6AC-C875-4360-8D04-CC997CEFF33D}" type="pres">
      <dgm:prSet presAssocID="{C5F5EBCF-7015-425D-AB66-AC88444FCB47}" presName="node" presStyleLbl="node1" presStyleIdx="2" presStyleCnt="7">
        <dgm:presLayoutVars>
          <dgm:bulletEnabled val="1"/>
        </dgm:presLayoutVars>
      </dgm:prSet>
      <dgm:spPr/>
    </dgm:pt>
    <dgm:pt modelId="{AC05D079-533D-4E32-9508-3C6C89ED8236}" type="pres">
      <dgm:prSet presAssocID="{5DB9E103-AB7E-43EF-AD5C-657DE1CB1E59}" presName="sibTrans" presStyleLbl="bgSibTrans2D1" presStyleIdx="2" presStyleCnt="6"/>
      <dgm:spPr/>
    </dgm:pt>
    <dgm:pt modelId="{DBF337D8-962C-4E26-9E86-33F234C7554A}" type="pres">
      <dgm:prSet presAssocID="{BE1F2436-C892-4E77-97FB-7F35AD79DB0A}" presName="compNode" presStyleCnt="0"/>
      <dgm:spPr/>
    </dgm:pt>
    <dgm:pt modelId="{DAA92AEC-6568-4DBB-9083-95E04D8B1D1D}" type="pres">
      <dgm:prSet presAssocID="{BE1F2436-C892-4E77-97FB-7F35AD79DB0A}" presName="dummyConnPt" presStyleCnt="0"/>
      <dgm:spPr/>
    </dgm:pt>
    <dgm:pt modelId="{8A8E07A3-4CCD-4165-BAC7-A349C7EFF6DA}" type="pres">
      <dgm:prSet presAssocID="{BE1F2436-C892-4E77-97FB-7F35AD79DB0A}" presName="node" presStyleLbl="node1" presStyleIdx="3" presStyleCnt="7">
        <dgm:presLayoutVars>
          <dgm:bulletEnabled val="1"/>
        </dgm:presLayoutVars>
      </dgm:prSet>
      <dgm:spPr/>
    </dgm:pt>
    <dgm:pt modelId="{6BB5D5C7-DED3-421F-B11B-D5E11F2654C2}" type="pres">
      <dgm:prSet presAssocID="{D7D2AE03-707A-4B87-9F7E-A3C8E57FB1D7}" presName="sibTrans" presStyleLbl="bgSibTrans2D1" presStyleIdx="3" presStyleCnt="6"/>
      <dgm:spPr/>
    </dgm:pt>
    <dgm:pt modelId="{1DECA8B0-C4B7-4ECC-8522-F99D75E0C611}" type="pres">
      <dgm:prSet presAssocID="{84125EB4-59C3-4E29-A53B-DCF3BCE7C949}" presName="compNode" presStyleCnt="0"/>
      <dgm:spPr/>
    </dgm:pt>
    <dgm:pt modelId="{37C03FE1-C55F-43CC-B612-3D13540A43E6}" type="pres">
      <dgm:prSet presAssocID="{84125EB4-59C3-4E29-A53B-DCF3BCE7C949}" presName="dummyConnPt" presStyleCnt="0"/>
      <dgm:spPr/>
    </dgm:pt>
    <dgm:pt modelId="{E3BC2484-BE38-4FCA-A1B0-630D148E6F9B}" type="pres">
      <dgm:prSet presAssocID="{84125EB4-59C3-4E29-A53B-DCF3BCE7C949}" presName="node" presStyleLbl="node1" presStyleIdx="4" presStyleCnt="7">
        <dgm:presLayoutVars>
          <dgm:bulletEnabled val="1"/>
        </dgm:presLayoutVars>
      </dgm:prSet>
      <dgm:spPr/>
    </dgm:pt>
    <dgm:pt modelId="{C070166A-EB76-4994-8C2D-2E3083C653AD}" type="pres">
      <dgm:prSet presAssocID="{23A7AC87-392E-482C-832B-246A9549760D}" presName="sibTrans" presStyleLbl="bgSibTrans2D1" presStyleIdx="4" presStyleCnt="6"/>
      <dgm:spPr/>
    </dgm:pt>
    <dgm:pt modelId="{F3AD6EA5-4F35-4E15-B383-866F435337DC}" type="pres">
      <dgm:prSet presAssocID="{7E5F2120-2A29-4742-A9FC-7E2E761A427B}" presName="compNode" presStyleCnt="0"/>
      <dgm:spPr/>
    </dgm:pt>
    <dgm:pt modelId="{DACDB045-28B6-45D1-89A7-C3E5C7BFC6FE}" type="pres">
      <dgm:prSet presAssocID="{7E5F2120-2A29-4742-A9FC-7E2E761A427B}" presName="dummyConnPt" presStyleCnt="0"/>
      <dgm:spPr/>
    </dgm:pt>
    <dgm:pt modelId="{87F12A9F-B9B8-4E93-801F-D7DCB71226B9}" type="pres">
      <dgm:prSet presAssocID="{7E5F2120-2A29-4742-A9FC-7E2E761A427B}" presName="node" presStyleLbl="node1" presStyleIdx="5" presStyleCnt="7">
        <dgm:presLayoutVars>
          <dgm:bulletEnabled val="1"/>
        </dgm:presLayoutVars>
      </dgm:prSet>
      <dgm:spPr/>
    </dgm:pt>
    <dgm:pt modelId="{DCB65EF2-9F0C-4F71-8478-CC4986F5BC31}" type="pres">
      <dgm:prSet presAssocID="{BFEFCE36-5558-44D6-A324-9D6E7BD7A280}" presName="sibTrans" presStyleLbl="bgSibTrans2D1" presStyleIdx="5" presStyleCnt="6"/>
      <dgm:spPr/>
    </dgm:pt>
    <dgm:pt modelId="{379AFABD-5666-445C-AC89-BD31E8659614}" type="pres">
      <dgm:prSet presAssocID="{42EECC33-3132-4BF0-BD4F-D8B8EEDA20A0}" presName="compNode" presStyleCnt="0"/>
      <dgm:spPr/>
    </dgm:pt>
    <dgm:pt modelId="{48A18898-3F3C-44EB-AC1A-CF33C874539E}" type="pres">
      <dgm:prSet presAssocID="{42EECC33-3132-4BF0-BD4F-D8B8EEDA20A0}" presName="dummyConnPt" presStyleCnt="0"/>
      <dgm:spPr/>
    </dgm:pt>
    <dgm:pt modelId="{059332A3-2050-4519-8B0B-22A0AE72929E}" type="pres">
      <dgm:prSet presAssocID="{42EECC33-3132-4BF0-BD4F-D8B8EEDA20A0}" presName="node" presStyleLbl="node1" presStyleIdx="6" presStyleCnt="7">
        <dgm:presLayoutVars>
          <dgm:bulletEnabled val="1"/>
        </dgm:presLayoutVars>
      </dgm:prSet>
      <dgm:spPr/>
    </dgm:pt>
  </dgm:ptLst>
  <dgm:cxnLst>
    <dgm:cxn modelId="{F58B0119-F61F-45B1-897D-113CF1266D01}" type="presOf" srcId="{BFEFCE36-5558-44D6-A324-9D6E7BD7A280}" destId="{DCB65EF2-9F0C-4F71-8478-CC4986F5BC31}" srcOrd="0" destOrd="0" presId="urn:microsoft.com/office/officeart/2005/8/layout/bProcess4"/>
    <dgm:cxn modelId="{7B146B34-BCA8-41CB-9839-533C1677ABC4}" srcId="{FD744AC1-926A-48A8-AF2B-85067A8E6E2B}" destId="{C5F5EBCF-7015-425D-AB66-AC88444FCB47}" srcOrd="2" destOrd="0" parTransId="{B2F997A6-69B1-4AF9-AA40-0450AE340CAC}" sibTransId="{5DB9E103-AB7E-43EF-AD5C-657DE1CB1E59}"/>
    <dgm:cxn modelId="{37B9B936-144F-46A6-87B5-2290C7B2548D}" type="presOf" srcId="{4B60011C-E2BE-44AC-B367-D28A6779A8A9}" destId="{8A15BD1C-F215-432B-AC86-F94C27500FD8}" srcOrd="0" destOrd="0" presId="urn:microsoft.com/office/officeart/2005/8/layout/bProcess4"/>
    <dgm:cxn modelId="{677F3366-35D3-443D-9D15-6F116900590A}" srcId="{FD744AC1-926A-48A8-AF2B-85067A8E6E2B}" destId="{C6578A15-AD1E-4083-8131-6018F6B550E7}" srcOrd="0" destOrd="0" parTransId="{E1413BAA-6CBE-4474-9AE6-9E2087C06562}" sibTransId="{4B60011C-E2BE-44AC-B367-D28A6779A8A9}"/>
    <dgm:cxn modelId="{5493496B-9CE2-423E-A336-A362DF181892}" type="presOf" srcId="{BE1F2436-C892-4E77-97FB-7F35AD79DB0A}" destId="{8A8E07A3-4CCD-4165-BAC7-A349C7EFF6DA}" srcOrd="0" destOrd="0" presId="urn:microsoft.com/office/officeart/2005/8/layout/bProcess4"/>
    <dgm:cxn modelId="{7D6EA553-8A2A-49A7-8594-CAFEFF31DD9B}" srcId="{FD744AC1-926A-48A8-AF2B-85067A8E6E2B}" destId="{EC72B31E-D696-4C07-A7A9-E9FBED280A5B}" srcOrd="1" destOrd="0" parTransId="{77C2831F-2760-4BD4-A57E-6CC35021DCB8}" sibTransId="{C5AA69C5-2979-44B0-94A3-88BCA639922D}"/>
    <dgm:cxn modelId="{D5D2A775-56EC-418D-ACD0-516FCB8F6584}" type="presOf" srcId="{7E5F2120-2A29-4742-A9FC-7E2E761A427B}" destId="{87F12A9F-B9B8-4E93-801F-D7DCB71226B9}" srcOrd="0" destOrd="0" presId="urn:microsoft.com/office/officeart/2005/8/layout/bProcess4"/>
    <dgm:cxn modelId="{0520175A-7F37-47A9-A667-923596ED1745}" srcId="{FD744AC1-926A-48A8-AF2B-85067A8E6E2B}" destId="{BE1F2436-C892-4E77-97FB-7F35AD79DB0A}" srcOrd="3" destOrd="0" parTransId="{5D31D534-AD9A-48F1-AA65-32F99EF94C41}" sibTransId="{D7D2AE03-707A-4B87-9F7E-A3C8E57FB1D7}"/>
    <dgm:cxn modelId="{AA2E7B9B-5CBD-4077-A0B1-8790F736E118}" type="presOf" srcId="{23A7AC87-392E-482C-832B-246A9549760D}" destId="{C070166A-EB76-4994-8C2D-2E3083C653AD}" srcOrd="0" destOrd="0" presId="urn:microsoft.com/office/officeart/2005/8/layout/bProcess4"/>
    <dgm:cxn modelId="{1C7746A0-AD66-485D-A40E-D672B023D61E}" srcId="{FD744AC1-926A-48A8-AF2B-85067A8E6E2B}" destId="{84125EB4-59C3-4E29-A53B-DCF3BCE7C949}" srcOrd="4" destOrd="0" parTransId="{BADDB7C8-678B-4512-980E-67A30BD195C8}" sibTransId="{23A7AC87-392E-482C-832B-246A9549760D}"/>
    <dgm:cxn modelId="{08426FA7-B61D-46F8-A1B1-12A3601B3E7D}" type="presOf" srcId="{42EECC33-3132-4BF0-BD4F-D8B8EEDA20A0}" destId="{059332A3-2050-4519-8B0B-22A0AE72929E}" srcOrd="0" destOrd="0" presId="urn:microsoft.com/office/officeart/2005/8/layout/bProcess4"/>
    <dgm:cxn modelId="{2ABB76C0-155E-4A29-9AA3-A870B9E87A10}" type="presOf" srcId="{FD744AC1-926A-48A8-AF2B-85067A8E6E2B}" destId="{9D799B15-35E9-4259-AA32-3DD2A8F8F1F4}" srcOrd="0" destOrd="0" presId="urn:microsoft.com/office/officeart/2005/8/layout/bProcess4"/>
    <dgm:cxn modelId="{1E96CFC0-0E85-4978-9ECF-A7FFCD7C3FF7}" type="presOf" srcId="{EC72B31E-D696-4C07-A7A9-E9FBED280A5B}" destId="{2EF732A2-4A46-4D55-9655-D92EFA3B87DA}" srcOrd="0" destOrd="0" presId="urn:microsoft.com/office/officeart/2005/8/layout/bProcess4"/>
    <dgm:cxn modelId="{65BECFC5-6BE9-4EE1-88AA-E7BFEC8B2FF7}" srcId="{FD744AC1-926A-48A8-AF2B-85067A8E6E2B}" destId="{42EECC33-3132-4BF0-BD4F-D8B8EEDA20A0}" srcOrd="6" destOrd="0" parTransId="{10E90B61-13E8-4A91-BE79-9958433BE8B2}" sibTransId="{BB7C090D-4539-4489-A20E-EB9D01B219C6}"/>
    <dgm:cxn modelId="{342AA5D4-F3BB-46D4-B4A9-0A622C4D08FB}" type="presOf" srcId="{D7D2AE03-707A-4B87-9F7E-A3C8E57FB1D7}" destId="{6BB5D5C7-DED3-421F-B11B-D5E11F2654C2}" srcOrd="0" destOrd="0" presId="urn:microsoft.com/office/officeart/2005/8/layout/bProcess4"/>
    <dgm:cxn modelId="{D0D5CBD6-D99F-44A9-BEE1-33E82283036D}" srcId="{FD744AC1-926A-48A8-AF2B-85067A8E6E2B}" destId="{7E5F2120-2A29-4742-A9FC-7E2E761A427B}" srcOrd="5" destOrd="0" parTransId="{D5C49704-3EC1-4FE8-9A4E-D4D17DEE7582}" sibTransId="{BFEFCE36-5558-44D6-A324-9D6E7BD7A280}"/>
    <dgm:cxn modelId="{06CCB7D8-8D8C-44C5-A09B-4124C92CFE87}" type="presOf" srcId="{5DB9E103-AB7E-43EF-AD5C-657DE1CB1E59}" destId="{AC05D079-533D-4E32-9508-3C6C89ED8236}" srcOrd="0" destOrd="0" presId="urn:microsoft.com/office/officeart/2005/8/layout/bProcess4"/>
    <dgm:cxn modelId="{C58808E3-AA33-447C-B522-B8C6B7640440}" type="presOf" srcId="{84125EB4-59C3-4E29-A53B-DCF3BCE7C949}" destId="{E3BC2484-BE38-4FCA-A1B0-630D148E6F9B}" srcOrd="0" destOrd="0" presId="urn:microsoft.com/office/officeart/2005/8/layout/bProcess4"/>
    <dgm:cxn modelId="{5166AEEC-8BFB-4607-8DFE-1578DCFA1404}" type="presOf" srcId="{C5AA69C5-2979-44B0-94A3-88BCA639922D}" destId="{F09E688E-1AD6-49F7-B971-86F16E888A4F}" srcOrd="0" destOrd="0" presId="urn:microsoft.com/office/officeart/2005/8/layout/bProcess4"/>
    <dgm:cxn modelId="{6D2899ED-8EE4-4EBC-BA88-EA9613E7F205}" type="presOf" srcId="{C6578A15-AD1E-4083-8131-6018F6B550E7}" destId="{5E791701-07B3-4795-876A-58EA248C3734}" srcOrd="0" destOrd="0" presId="urn:microsoft.com/office/officeart/2005/8/layout/bProcess4"/>
    <dgm:cxn modelId="{8AD9EBF9-A167-4526-90A0-E419977CD2DD}" type="presOf" srcId="{C5F5EBCF-7015-425D-AB66-AC88444FCB47}" destId="{74A2A6AC-C875-4360-8D04-CC997CEFF33D}" srcOrd="0" destOrd="0" presId="urn:microsoft.com/office/officeart/2005/8/layout/bProcess4"/>
    <dgm:cxn modelId="{E00A1A22-D684-4E3E-901E-683ED09DE8EA}" type="presParOf" srcId="{9D799B15-35E9-4259-AA32-3DD2A8F8F1F4}" destId="{534336FD-BA6F-408E-ADB9-547258E19BD8}" srcOrd="0" destOrd="0" presId="urn:microsoft.com/office/officeart/2005/8/layout/bProcess4"/>
    <dgm:cxn modelId="{34009E13-770D-4A7F-AB0E-8E6D35C3FE1D}" type="presParOf" srcId="{534336FD-BA6F-408E-ADB9-547258E19BD8}" destId="{A6D51A4D-D102-4F49-A4FF-BE952EA07200}" srcOrd="0" destOrd="0" presId="urn:microsoft.com/office/officeart/2005/8/layout/bProcess4"/>
    <dgm:cxn modelId="{BFAC52AB-AB50-4503-830B-6FE7015A0141}" type="presParOf" srcId="{534336FD-BA6F-408E-ADB9-547258E19BD8}" destId="{5E791701-07B3-4795-876A-58EA248C3734}" srcOrd="1" destOrd="0" presId="urn:microsoft.com/office/officeart/2005/8/layout/bProcess4"/>
    <dgm:cxn modelId="{1BCCA922-A732-4606-9570-D2B423FE6852}" type="presParOf" srcId="{9D799B15-35E9-4259-AA32-3DD2A8F8F1F4}" destId="{8A15BD1C-F215-432B-AC86-F94C27500FD8}" srcOrd="1" destOrd="0" presId="urn:microsoft.com/office/officeart/2005/8/layout/bProcess4"/>
    <dgm:cxn modelId="{B8DC0C5B-00BC-47D8-AF0A-D74E43925F26}" type="presParOf" srcId="{9D799B15-35E9-4259-AA32-3DD2A8F8F1F4}" destId="{57540C66-EC17-4C00-B18E-C3850FE6A364}" srcOrd="2" destOrd="0" presId="urn:microsoft.com/office/officeart/2005/8/layout/bProcess4"/>
    <dgm:cxn modelId="{117F3955-6385-4DD7-A397-CF2FBE5E2947}" type="presParOf" srcId="{57540C66-EC17-4C00-B18E-C3850FE6A364}" destId="{BCD47E11-E088-4EC8-B56C-DAE92B17A50B}" srcOrd="0" destOrd="0" presId="urn:microsoft.com/office/officeart/2005/8/layout/bProcess4"/>
    <dgm:cxn modelId="{EADDEE31-3EDA-4ED8-9D97-ABEBA7A5F601}" type="presParOf" srcId="{57540C66-EC17-4C00-B18E-C3850FE6A364}" destId="{2EF732A2-4A46-4D55-9655-D92EFA3B87DA}" srcOrd="1" destOrd="0" presId="urn:microsoft.com/office/officeart/2005/8/layout/bProcess4"/>
    <dgm:cxn modelId="{E977A3F7-E03C-489C-AC04-6BE7B44385D9}" type="presParOf" srcId="{9D799B15-35E9-4259-AA32-3DD2A8F8F1F4}" destId="{F09E688E-1AD6-49F7-B971-86F16E888A4F}" srcOrd="3" destOrd="0" presId="urn:microsoft.com/office/officeart/2005/8/layout/bProcess4"/>
    <dgm:cxn modelId="{695432AE-9FAD-49C1-8258-4EB486ECFC69}" type="presParOf" srcId="{9D799B15-35E9-4259-AA32-3DD2A8F8F1F4}" destId="{B13D68BE-A363-4CCA-901A-AB1E20C3D914}" srcOrd="4" destOrd="0" presId="urn:microsoft.com/office/officeart/2005/8/layout/bProcess4"/>
    <dgm:cxn modelId="{79792FB3-2CAE-4F81-A992-1D622F6F55DC}" type="presParOf" srcId="{B13D68BE-A363-4CCA-901A-AB1E20C3D914}" destId="{F79EF80C-163D-43BF-93D1-88FE3EBC6FBF}" srcOrd="0" destOrd="0" presId="urn:microsoft.com/office/officeart/2005/8/layout/bProcess4"/>
    <dgm:cxn modelId="{158E23A3-4E06-4089-928A-366FA1A3B099}" type="presParOf" srcId="{B13D68BE-A363-4CCA-901A-AB1E20C3D914}" destId="{74A2A6AC-C875-4360-8D04-CC997CEFF33D}" srcOrd="1" destOrd="0" presId="urn:microsoft.com/office/officeart/2005/8/layout/bProcess4"/>
    <dgm:cxn modelId="{A4B86B2A-A62A-4803-A8C9-F9983FFD5F63}" type="presParOf" srcId="{9D799B15-35E9-4259-AA32-3DD2A8F8F1F4}" destId="{AC05D079-533D-4E32-9508-3C6C89ED8236}" srcOrd="5" destOrd="0" presId="urn:microsoft.com/office/officeart/2005/8/layout/bProcess4"/>
    <dgm:cxn modelId="{3481CB49-0B8A-43DF-8A94-94FEE63A41CD}" type="presParOf" srcId="{9D799B15-35E9-4259-AA32-3DD2A8F8F1F4}" destId="{DBF337D8-962C-4E26-9E86-33F234C7554A}" srcOrd="6" destOrd="0" presId="urn:microsoft.com/office/officeart/2005/8/layout/bProcess4"/>
    <dgm:cxn modelId="{E197B6F8-8702-480C-BD0D-25EE81228A28}" type="presParOf" srcId="{DBF337D8-962C-4E26-9E86-33F234C7554A}" destId="{DAA92AEC-6568-4DBB-9083-95E04D8B1D1D}" srcOrd="0" destOrd="0" presId="urn:microsoft.com/office/officeart/2005/8/layout/bProcess4"/>
    <dgm:cxn modelId="{E9D5FC1D-386A-4F5A-87F7-B8977C5025C4}" type="presParOf" srcId="{DBF337D8-962C-4E26-9E86-33F234C7554A}" destId="{8A8E07A3-4CCD-4165-BAC7-A349C7EFF6DA}" srcOrd="1" destOrd="0" presId="urn:microsoft.com/office/officeart/2005/8/layout/bProcess4"/>
    <dgm:cxn modelId="{9CAC8E61-E2A9-4338-8E91-BA39627442A7}" type="presParOf" srcId="{9D799B15-35E9-4259-AA32-3DD2A8F8F1F4}" destId="{6BB5D5C7-DED3-421F-B11B-D5E11F2654C2}" srcOrd="7" destOrd="0" presId="urn:microsoft.com/office/officeart/2005/8/layout/bProcess4"/>
    <dgm:cxn modelId="{97928429-80C4-4B7B-BF55-F11B04F207E0}" type="presParOf" srcId="{9D799B15-35E9-4259-AA32-3DD2A8F8F1F4}" destId="{1DECA8B0-C4B7-4ECC-8522-F99D75E0C611}" srcOrd="8" destOrd="0" presId="urn:microsoft.com/office/officeart/2005/8/layout/bProcess4"/>
    <dgm:cxn modelId="{A714F2E0-4C6E-432E-B5A6-D3F3AAF0471D}" type="presParOf" srcId="{1DECA8B0-C4B7-4ECC-8522-F99D75E0C611}" destId="{37C03FE1-C55F-43CC-B612-3D13540A43E6}" srcOrd="0" destOrd="0" presId="urn:microsoft.com/office/officeart/2005/8/layout/bProcess4"/>
    <dgm:cxn modelId="{53F302AB-4FD2-4C8E-8493-31036214916F}" type="presParOf" srcId="{1DECA8B0-C4B7-4ECC-8522-F99D75E0C611}" destId="{E3BC2484-BE38-4FCA-A1B0-630D148E6F9B}" srcOrd="1" destOrd="0" presId="urn:microsoft.com/office/officeart/2005/8/layout/bProcess4"/>
    <dgm:cxn modelId="{560BF5CF-D175-4A22-A4F0-0A676C9C842D}" type="presParOf" srcId="{9D799B15-35E9-4259-AA32-3DD2A8F8F1F4}" destId="{C070166A-EB76-4994-8C2D-2E3083C653AD}" srcOrd="9" destOrd="0" presId="urn:microsoft.com/office/officeart/2005/8/layout/bProcess4"/>
    <dgm:cxn modelId="{6F4341F9-5717-4D44-80EA-D2D21D436739}" type="presParOf" srcId="{9D799B15-35E9-4259-AA32-3DD2A8F8F1F4}" destId="{F3AD6EA5-4F35-4E15-B383-866F435337DC}" srcOrd="10" destOrd="0" presId="urn:microsoft.com/office/officeart/2005/8/layout/bProcess4"/>
    <dgm:cxn modelId="{416B9877-0F83-477C-98C2-E608C1EE1A7F}" type="presParOf" srcId="{F3AD6EA5-4F35-4E15-B383-866F435337DC}" destId="{DACDB045-28B6-45D1-89A7-C3E5C7BFC6FE}" srcOrd="0" destOrd="0" presId="urn:microsoft.com/office/officeart/2005/8/layout/bProcess4"/>
    <dgm:cxn modelId="{1E870216-EAC7-4888-B67A-FD26B0EF08C8}" type="presParOf" srcId="{F3AD6EA5-4F35-4E15-B383-866F435337DC}" destId="{87F12A9F-B9B8-4E93-801F-D7DCB71226B9}" srcOrd="1" destOrd="0" presId="urn:microsoft.com/office/officeart/2005/8/layout/bProcess4"/>
    <dgm:cxn modelId="{D6D04590-74F5-4018-B9D9-42C20EC742FE}" type="presParOf" srcId="{9D799B15-35E9-4259-AA32-3DD2A8F8F1F4}" destId="{DCB65EF2-9F0C-4F71-8478-CC4986F5BC31}" srcOrd="11" destOrd="0" presId="urn:microsoft.com/office/officeart/2005/8/layout/bProcess4"/>
    <dgm:cxn modelId="{9D0EEB9E-89CA-4720-9568-03BF81969C3B}" type="presParOf" srcId="{9D799B15-35E9-4259-AA32-3DD2A8F8F1F4}" destId="{379AFABD-5666-445C-AC89-BD31E8659614}" srcOrd="12" destOrd="0" presId="urn:microsoft.com/office/officeart/2005/8/layout/bProcess4"/>
    <dgm:cxn modelId="{925D06D8-86F1-4804-B1CE-25AE4CF2D921}" type="presParOf" srcId="{379AFABD-5666-445C-AC89-BD31E8659614}" destId="{48A18898-3F3C-44EB-AC1A-CF33C874539E}" srcOrd="0" destOrd="0" presId="urn:microsoft.com/office/officeart/2005/8/layout/bProcess4"/>
    <dgm:cxn modelId="{68EA9E70-F73F-423C-B693-6C4C3E8B7A5C}" type="presParOf" srcId="{379AFABD-5666-445C-AC89-BD31E8659614}" destId="{059332A3-2050-4519-8B0B-22A0AE72929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8C50D7-338E-4D16-A001-982B1B025791}" type="doc">
      <dgm:prSet loTypeId="urn:microsoft.com/office/officeart/2005/8/layout/cycle8" loCatId="cycle" qsTypeId="urn:microsoft.com/office/officeart/2005/8/quickstyle/simple1" qsCatId="simple" csTypeId="urn:microsoft.com/office/officeart/2005/8/colors/accent2_5" csCatId="accent2" phldr="1"/>
      <dgm:spPr/>
    </dgm:pt>
    <dgm:pt modelId="{A302C26D-7A8E-47F2-9CC2-88390FE2D253}">
      <dgm:prSet phldrT="[Text]"/>
      <dgm:spPr/>
      <dgm:t>
        <a:bodyPr/>
        <a:lstStyle/>
        <a:p>
          <a:r>
            <a:rPr lang="vi-VN" b="1" dirty="0"/>
            <a:t>QUAN NIỆM ĐÚNG </a:t>
          </a:r>
          <a:endParaRPr lang="en-US" b="1" dirty="0"/>
        </a:p>
      </dgm:t>
    </dgm:pt>
    <dgm:pt modelId="{4A0EA7A4-F569-4D7C-8F3D-B31682CEE6F1}" type="parTrans" cxnId="{E98BEEAA-E122-4830-AB2D-444333A588C5}">
      <dgm:prSet/>
      <dgm:spPr/>
      <dgm:t>
        <a:bodyPr/>
        <a:lstStyle/>
        <a:p>
          <a:endParaRPr lang="en-US"/>
        </a:p>
      </dgm:t>
    </dgm:pt>
    <dgm:pt modelId="{9DEF75CD-49CA-4C11-9598-9F9AB17B029E}" type="sibTrans" cxnId="{E98BEEAA-E122-4830-AB2D-444333A588C5}">
      <dgm:prSet/>
      <dgm:spPr/>
      <dgm:t>
        <a:bodyPr/>
        <a:lstStyle/>
        <a:p>
          <a:endParaRPr lang="en-US"/>
        </a:p>
      </dgm:t>
    </dgm:pt>
    <dgm:pt modelId="{665CDAB8-EABE-47A3-ABD9-B1837686A240}">
      <dgm:prSet phldrT="[Text]"/>
      <dgm:spPr/>
      <dgm:t>
        <a:bodyPr/>
        <a:lstStyle/>
        <a:p>
          <a:r>
            <a:rPr lang="vi-VN" b="1" dirty="0"/>
            <a:t>TƯ DUY ĐÚNG </a:t>
          </a:r>
          <a:endParaRPr lang="en-US" b="1" dirty="0"/>
        </a:p>
      </dgm:t>
    </dgm:pt>
    <dgm:pt modelId="{11F73705-B173-4698-A6BF-F99A41DC6053}" type="parTrans" cxnId="{F5D8B15A-A3D6-403C-9A5B-D17FED20BD90}">
      <dgm:prSet/>
      <dgm:spPr/>
      <dgm:t>
        <a:bodyPr/>
        <a:lstStyle/>
        <a:p>
          <a:endParaRPr lang="en-US"/>
        </a:p>
      </dgm:t>
    </dgm:pt>
    <dgm:pt modelId="{AC483E1B-2E4E-4429-8616-122D88A68763}" type="sibTrans" cxnId="{F5D8B15A-A3D6-403C-9A5B-D17FED20BD90}">
      <dgm:prSet/>
      <dgm:spPr/>
      <dgm:t>
        <a:bodyPr/>
        <a:lstStyle/>
        <a:p>
          <a:endParaRPr lang="en-US"/>
        </a:p>
      </dgm:t>
    </dgm:pt>
    <dgm:pt modelId="{6D6ED3E4-34AD-43B5-89DB-389D2A6728C5}">
      <dgm:prSet phldrT="[Text]"/>
      <dgm:spPr/>
      <dgm:t>
        <a:bodyPr/>
        <a:lstStyle/>
        <a:p>
          <a:r>
            <a:rPr lang="vi-VN" b="1" dirty="0"/>
            <a:t>THÔNG TIN ĐÚNG</a:t>
          </a:r>
          <a:endParaRPr lang="en-US" b="1" dirty="0"/>
        </a:p>
      </dgm:t>
    </dgm:pt>
    <dgm:pt modelId="{DBBEEAD7-D093-4EB8-AFC8-84A5EF6FB320}" type="parTrans" cxnId="{5864B144-B9BB-4DD0-80AF-068D3DBE8598}">
      <dgm:prSet/>
      <dgm:spPr/>
      <dgm:t>
        <a:bodyPr/>
        <a:lstStyle/>
        <a:p>
          <a:endParaRPr lang="en-US"/>
        </a:p>
      </dgm:t>
    </dgm:pt>
    <dgm:pt modelId="{3782ACC2-DF6B-40CE-8060-3194151F7872}" type="sibTrans" cxnId="{5864B144-B9BB-4DD0-80AF-068D3DBE8598}">
      <dgm:prSet/>
      <dgm:spPr/>
      <dgm:t>
        <a:bodyPr/>
        <a:lstStyle/>
        <a:p>
          <a:endParaRPr lang="en-US"/>
        </a:p>
      </dgm:t>
    </dgm:pt>
    <dgm:pt modelId="{7B7639ED-2502-4D7E-9FEB-10DA091B5A41}">
      <dgm:prSet phldrT="[Text]"/>
      <dgm:spPr/>
      <dgm:t>
        <a:bodyPr/>
        <a:lstStyle/>
        <a:p>
          <a:r>
            <a:rPr lang="vi-VN" b="1" dirty="0"/>
            <a:t>CON ĐƯỜNG ĐÚNG </a:t>
          </a:r>
          <a:endParaRPr lang="en-US" b="1" dirty="0"/>
        </a:p>
      </dgm:t>
    </dgm:pt>
    <dgm:pt modelId="{AD1BF25D-1B02-45A1-B6D6-1E8D8C1084D7}" type="parTrans" cxnId="{F87DBB02-185B-4A4C-8ED9-48CA61619F52}">
      <dgm:prSet/>
      <dgm:spPr/>
      <dgm:t>
        <a:bodyPr/>
        <a:lstStyle/>
        <a:p>
          <a:endParaRPr lang="en-US"/>
        </a:p>
      </dgm:t>
    </dgm:pt>
    <dgm:pt modelId="{DB13F2D2-8CD9-4501-AA73-DDE7E607FCA9}" type="sibTrans" cxnId="{F87DBB02-185B-4A4C-8ED9-48CA61619F52}">
      <dgm:prSet/>
      <dgm:spPr/>
      <dgm:t>
        <a:bodyPr/>
        <a:lstStyle/>
        <a:p>
          <a:endParaRPr lang="en-US"/>
        </a:p>
      </dgm:t>
    </dgm:pt>
    <dgm:pt modelId="{80E1027A-B769-4D3B-9C41-25AD987DB174}">
      <dgm:prSet phldrT="[Text]"/>
      <dgm:spPr/>
      <dgm:t>
        <a:bodyPr/>
        <a:lstStyle/>
        <a:p>
          <a:r>
            <a:rPr lang="vi-VN" b="1" dirty="0"/>
            <a:t>NIỀM TIN ĐÚNG</a:t>
          </a:r>
          <a:endParaRPr lang="en-US" b="1" dirty="0"/>
        </a:p>
      </dgm:t>
    </dgm:pt>
    <dgm:pt modelId="{CACB2DF1-1BFB-4AD3-84FB-6203A83FF298}" type="parTrans" cxnId="{EB946F8D-884D-4B77-8C0E-460D5F4B0C64}">
      <dgm:prSet/>
      <dgm:spPr/>
      <dgm:t>
        <a:bodyPr/>
        <a:lstStyle/>
        <a:p>
          <a:endParaRPr lang="en-US"/>
        </a:p>
      </dgm:t>
    </dgm:pt>
    <dgm:pt modelId="{632AF77D-4908-4C2C-8748-2F23BC1DED6C}" type="sibTrans" cxnId="{EB946F8D-884D-4B77-8C0E-460D5F4B0C64}">
      <dgm:prSet/>
      <dgm:spPr/>
      <dgm:t>
        <a:bodyPr/>
        <a:lstStyle/>
        <a:p>
          <a:endParaRPr lang="en-US"/>
        </a:p>
      </dgm:t>
    </dgm:pt>
    <dgm:pt modelId="{225A668A-9A9B-4771-B5B2-998E8CFFFF5A}" type="pres">
      <dgm:prSet presAssocID="{7D8C50D7-338E-4D16-A001-982B1B025791}" presName="compositeShape" presStyleCnt="0">
        <dgm:presLayoutVars>
          <dgm:chMax val="7"/>
          <dgm:dir/>
          <dgm:resizeHandles val="exact"/>
        </dgm:presLayoutVars>
      </dgm:prSet>
      <dgm:spPr/>
    </dgm:pt>
    <dgm:pt modelId="{373CF0B5-6DF6-4B16-A739-1C9A4BFE3386}" type="pres">
      <dgm:prSet presAssocID="{7D8C50D7-338E-4D16-A001-982B1B025791}" presName="wedge1" presStyleLbl="node1" presStyleIdx="0" presStyleCnt="5"/>
      <dgm:spPr/>
    </dgm:pt>
    <dgm:pt modelId="{DFDC9E74-C16E-4F6D-B4DC-1B419299032C}" type="pres">
      <dgm:prSet presAssocID="{7D8C50D7-338E-4D16-A001-982B1B025791}" presName="dummy1a" presStyleCnt="0"/>
      <dgm:spPr/>
    </dgm:pt>
    <dgm:pt modelId="{B6576F23-1600-4223-BD8B-099D1896BF95}" type="pres">
      <dgm:prSet presAssocID="{7D8C50D7-338E-4D16-A001-982B1B025791}" presName="dummy1b" presStyleCnt="0"/>
      <dgm:spPr/>
    </dgm:pt>
    <dgm:pt modelId="{069AFDDD-4576-4705-BD09-39961242D0E8}" type="pres">
      <dgm:prSet presAssocID="{7D8C50D7-338E-4D16-A001-982B1B025791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1169719C-975B-437B-9DE4-D3B11A229296}" type="pres">
      <dgm:prSet presAssocID="{7D8C50D7-338E-4D16-A001-982B1B025791}" presName="wedge2" presStyleLbl="node1" presStyleIdx="1" presStyleCnt="5"/>
      <dgm:spPr/>
    </dgm:pt>
    <dgm:pt modelId="{5DC1D31D-16BC-4036-A527-B5314F500D70}" type="pres">
      <dgm:prSet presAssocID="{7D8C50D7-338E-4D16-A001-982B1B025791}" presName="dummy2a" presStyleCnt="0"/>
      <dgm:spPr/>
    </dgm:pt>
    <dgm:pt modelId="{8B464883-F7A1-4D05-9FC2-26B3E1490FD6}" type="pres">
      <dgm:prSet presAssocID="{7D8C50D7-338E-4D16-A001-982B1B025791}" presName="dummy2b" presStyleCnt="0"/>
      <dgm:spPr/>
    </dgm:pt>
    <dgm:pt modelId="{F8198C19-A1FB-407F-BC5D-413E44CE9749}" type="pres">
      <dgm:prSet presAssocID="{7D8C50D7-338E-4D16-A001-982B1B025791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0D3F80AE-40B8-49DB-A208-6AE962D4D8FD}" type="pres">
      <dgm:prSet presAssocID="{7D8C50D7-338E-4D16-A001-982B1B025791}" presName="wedge3" presStyleLbl="node1" presStyleIdx="2" presStyleCnt="5"/>
      <dgm:spPr/>
    </dgm:pt>
    <dgm:pt modelId="{A15E6B05-8E9C-4919-B4E6-6532E44FACCD}" type="pres">
      <dgm:prSet presAssocID="{7D8C50D7-338E-4D16-A001-982B1B025791}" presName="dummy3a" presStyleCnt="0"/>
      <dgm:spPr/>
    </dgm:pt>
    <dgm:pt modelId="{9BEF1523-F4AD-408C-B8DC-9B5CE2CC392C}" type="pres">
      <dgm:prSet presAssocID="{7D8C50D7-338E-4D16-A001-982B1B025791}" presName="dummy3b" presStyleCnt="0"/>
      <dgm:spPr/>
    </dgm:pt>
    <dgm:pt modelId="{E1AB04FB-830D-484B-B3A4-9C621FD0D60D}" type="pres">
      <dgm:prSet presAssocID="{7D8C50D7-338E-4D16-A001-982B1B025791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CE53DDD9-1C44-44E5-9FC6-4ACAD28DAA77}" type="pres">
      <dgm:prSet presAssocID="{7D8C50D7-338E-4D16-A001-982B1B025791}" presName="wedge4" presStyleLbl="node1" presStyleIdx="3" presStyleCnt="5"/>
      <dgm:spPr/>
    </dgm:pt>
    <dgm:pt modelId="{7461731C-DCFB-48EA-A342-1D8901BC64E9}" type="pres">
      <dgm:prSet presAssocID="{7D8C50D7-338E-4D16-A001-982B1B025791}" presName="dummy4a" presStyleCnt="0"/>
      <dgm:spPr/>
    </dgm:pt>
    <dgm:pt modelId="{7F28A76D-2260-48BB-A932-AD214201BDDE}" type="pres">
      <dgm:prSet presAssocID="{7D8C50D7-338E-4D16-A001-982B1B025791}" presName="dummy4b" presStyleCnt="0"/>
      <dgm:spPr/>
    </dgm:pt>
    <dgm:pt modelId="{A821B979-AEF5-49C9-98F8-253E715B5B7D}" type="pres">
      <dgm:prSet presAssocID="{7D8C50D7-338E-4D16-A001-982B1B025791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7FC9156E-032D-454D-B906-3870A3D7C16F}" type="pres">
      <dgm:prSet presAssocID="{7D8C50D7-338E-4D16-A001-982B1B025791}" presName="wedge5" presStyleLbl="node1" presStyleIdx="4" presStyleCnt="5"/>
      <dgm:spPr/>
    </dgm:pt>
    <dgm:pt modelId="{C027B4D6-D8FE-4B82-AD6F-7F4670DC42AC}" type="pres">
      <dgm:prSet presAssocID="{7D8C50D7-338E-4D16-A001-982B1B025791}" presName="dummy5a" presStyleCnt="0"/>
      <dgm:spPr/>
    </dgm:pt>
    <dgm:pt modelId="{3D8196B4-2D1E-40DE-B3E6-6B7D76A4F5B9}" type="pres">
      <dgm:prSet presAssocID="{7D8C50D7-338E-4D16-A001-982B1B025791}" presName="dummy5b" presStyleCnt="0"/>
      <dgm:spPr/>
    </dgm:pt>
    <dgm:pt modelId="{8685A113-F6C9-48CD-88EE-B4115FDD4300}" type="pres">
      <dgm:prSet presAssocID="{7D8C50D7-338E-4D16-A001-982B1B025791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7D8AEC9B-ABB4-476D-A0C9-A6A5B6A6912E}" type="pres">
      <dgm:prSet presAssocID="{9DEF75CD-49CA-4C11-9598-9F9AB17B029E}" presName="arrowWedge1" presStyleLbl="fgSibTrans2D1" presStyleIdx="0" presStyleCnt="5"/>
      <dgm:spPr/>
    </dgm:pt>
    <dgm:pt modelId="{79C43C7D-3EBC-4EF5-8300-073F394A2772}" type="pres">
      <dgm:prSet presAssocID="{AC483E1B-2E4E-4429-8616-122D88A68763}" presName="arrowWedge2" presStyleLbl="fgSibTrans2D1" presStyleIdx="1" presStyleCnt="5"/>
      <dgm:spPr/>
    </dgm:pt>
    <dgm:pt modelId="{4EEADE1C-7B41-4A02-AE6E-3EE6090E41E3}" type="pres">
      <dgm:prSet presAssocID="{3782ACC2-DF6B-40CE-8060-3194151F7872}" presName="arrowWedge3" presStyleLbl="fgSibTrans2D1" presStyleIdx="2" presStyleCnt="5"/>
      <dgm:spPr/>
    </dgm:pt>
    <dgm:pt modelId="{55CB82E0-B789-4708-9806-C35ECED6F4FE}" type="pres">
      <dgm:prSet presAssocID="{DB13F2D2-8CD9-4501-AA73-DDE7E607FCA9}" presName="arrowWedge4" presStyleLbl="fgSibTrans2D1" presStyleIdx="3" presStyleCnt="5"/>
      <dgm:spPr/>
    </dgm:pt>
    <dgm:pt modelId="{1926A951-1AB7-4971-B8E2-0E10BC9A6E82}" type="pres">
      <dgm:prSet presAssocID="{632AF77D-4908-4C2C-8748-2F23BC1DED6C}" presName="arrowWedge5" presStyleLbl="fgSibTrans2D1" presStyleIdx="4" presStyleCnt="5"/>
      <dgm:spPr/>
    </dgm:pt>
  </dgm:ptLst>
  <dgm:cxnLst>
    <dgm:cxn modelId="{F87DBB02-185B-4A4C-8ED9-48CA61619F52}" srcId="{7D8C50D7-338E-4D16-A001-982B1B025791}" destId="{7B7639ED-2502-4D7E-9FEB-10DA091B5A41}" srcOrd="3" destOrd="0" parTransId="{AD1BF25D-1B02-45A1-B6D6-1E8D8C1084D7}" sibTransId="{DB13F2D2-8CD9-4501-AA73-DDE7E607FCA9}"/>
    <dgm:cxn modelId="{5864B144-B9BB-4DD0-80AF-068D3DBE8598}" srcId="{7D8C50D7-338E-4D16-A001-982B1B025791}" destId="{6D6ED3E4-34AD-43B5-89DB-389D2A6728C5}" srcOrd="2" destOrd="0" parTransId="{DBBEEAD7-D093-4EB8-AFC8-84A5EF6FB320}" sibTransId="{3782ACC2-DF6B-40CE-8060-3194151F7872}"/>
    <dgm:cxn modelId="{55D88345-02B4-4288-8D02-B6B9605C09E2}" type="presOf" srcId="{6D6ED3E4-34AD-43B5-89DB-389D2A6728C5}" destId="{0D3F80AE-40B8-49DB-A208-6AE962D4D8FD}" srcOrd="0" destOrd="0" presId="urn:microsoft.com/office/officeart/2005/8/layout/cycle8"/>
    <dgm:cxn modelId="{F093D266-098E-44AD-B4A0-67BCDCE2E4E9}" type="presOf" srcId="{6D6ED3E4-34AD-43B5-89DB-389D2A6728C5}" destId="{E1AB04FB-830D-484B-B3A4-9C621FD0D60D}" srcOrd="1" destOrd="0" presId="urn:microsoft.com/office/officeart/2005/8/layout/cycle8"/>
    <dgm:cxn modelId="{0A73C267-1C1F-4A55-8964-1EFB88D4350B}" type="presOf" srcId="{A302C26D-7A8E-47F2-9CC2-88390FE2D253}" destId="{069AFDDD-4576-4705-BD09-39961242D0E8}" srcOrd="1" destOrd="0" presId="urn:microsoft.com/office/officeart/2005/8/layout/cycle8"/>
    <dgm:cxn modelId="{8B388159-BA5E-49DF-86C1-95A85184D39F}" type="presOf" srcId="{80E1027A-B769-4D3B-9C41-25AD987DB174}" destId="{7FC9156E-032D-454D-B906-3870A3D7C16F}" srcOrd="0" destOrd="0" presId="urn:microsoft.com/office/officeart/2005/8/layout/cycle8"/>
    <dgm:cxn modelId="{F5D8B15A-A3D6-403C-9A5B-D17FED20BD90}" srcId="{7D8C50D7-338E-4D16-A001-982B1B025791}" destId="{665CDAB8-EABE-47A3-ABD9-B1837686A240}" srcOrd="1" destOrd="0" parTransId="{11F73705-B173-4698-A6BF-F99A41DC6053}" sibTransId="{AC483E1B-2E4E-4429-8616-122D88A68763}"/>
    <dgm:cxn modelId="{EB946F8D-884D-4B77-8C0E-460D5F4B0C64}" srcId="{7D8C50D7-338E-4D16-A001-982B1B025791}" destId="{80E1027A-B769-4D3B-9C41-25AD987DB174}" srcOrd="4" destOrd="0" parTransId="{CACB2DF1-1BFB-4AD3-84FB-6203A83FF298}" sibTransId="{632AF77D-4908-4C2C-8748-2F23BC1DED6C}"/>
    <dgm:cxn modelId="{E98BEEAA-E122-4830-AB2D-444333A588C5}" srcId="{7D8C50D7-338E-4D16-A001-982B1B025791}" destId="{A302C26D-7A8E-47F2-9CC2-88390FE2D253}" srcOrd="0" destOrd="0" parTransId="{4A0EA7A4-F569-4D7C-8F3D-B31682CEE6F1}" sibTransId="{9DEF75CD-49CA-4C11-9598-9F9AB17B029E}"/>
    <dgm:cxn modelId="{20B084B0-0E92-4AE5-8061-C1B20894944D}" type="presOf" srcId="{A302C26D-7A8E-47F2-9CC2-88390FE2D253}" destId="{373CF0B5-6DF6-4B16-A739-1C9A4BFE3386}" srcOrd="0" destOrd="0" presId="urn:microsoft.com/office/officeart/2005/8/layout/cycle8"/>
    <dgm:cxn modelId="{67ED54B2-7D21-4973-A334-1106A4CE84B8}" type="presOf" srcId="{80E1027A-B769-4D3B-9C41-25AD987DB174}" destId="{8685A113-F6C9-48CD-88EE-B4115FDD4300}" srcOrd="1" destOrd="0" presId="urn:microsoft.com/office/officeart/2005/8/layout/cycle8"/>
    <dgm:cxn modelId="{68A003B8-2402-4D8A-9288-234FA9D1EA7C}" type="presOf" srcId="{7B7639ED-2502-4D7E-9FEB-10DA091B5A41}" destId="{CE53DDD9-1C44-44E5-9FC6-4ACAD28DAA77}" srcOrd="0" destOrd="0" presId="urn:microsoft.com/office/officeart/2005/8/layout/cycle8"/>
    <dgm:cxn modelId="{9E8085DE-32F5-43FA-9D95-34DB0E7A9AF9}" type="presOf" srcId="{665CDAB8-EABE-47A3-ABD9-B1837686A240}" destId="{F8198C19-A1FB-407F-BC5D-413E44CE9749}" srcOrd="1" destOrd="0" presId="urn:microsoft.com/office/officeart/2005/8/layout/cycle8"/>
    <dgm:cxn modelId="{1B93D9E8-E7A8-48E6-B1C5-AA12FD7DEE21}" type="presOf" srcId="{7B7639ED-2502-4D7E-9FEB-10DA091B5A41}" destId="{A821B979-AEF5-49C9-98F8-253E715B5B7D}" srcOrd="1" destOrd="0" presId="urn:microsoft.com/office/officeart/2005/8/layout/cycle8"/>
    <dgm:cxn modelId="{76D52DEA-5E13-49CF-A615-F8C807E464C8}" type="presOf" srcId="{7D8C50D7-338E-4D16-A001-982B1B025791}" destId="{225A668A-9A9B-4771-B5B2-998E8CFFFF5A}" srcOrd="0" destOrd="0" presId="urn:microsoft.com/office/officeart/2005/8/layout/cycle8"/>
    <dgm:cxn modelId="{416556FD-BC7D-40B6-A5AE-C2C48B35FCAE}" type="presOf" srcId="{665CDAB8-EABE-47A3-ABD9-B1837686A240}" destId="{1169719C-975B-437B-9DE4-D3B11A229296}" srcOrd="0" destOrd="0" presId="urn:microsoft.com/office/officeart/2005/8/layout/cycle8"/>
    <dgm:cxn modelId="{E383113A-8AFD-49B8-8D36-4D77B11179D7}" type="presParOf" srcId="{225A668A-9A9B-4771-B5B2-998E8CFFFF5A}" destId="{373CF0B5-6DF6-4B16-A739-1C9A4BFE3386}" srcOrd="0" destOrd="0" presId="urn:microsoft.com/office/officeart/2005/8/layout/cycle8"/>
    <dgm:cxn modelId="{FCE14A03-C351-4C18-AB37-37FF6682BF2C}" type="presParOf" srcId="{225A668A-9A9B-4771-B5B2-998E8CFFFF5A}" destId="{DFDC9E74-C16E-4F6D-B4DC-1B419299032C}" srcOrd="1" destOrd="0" presId="urn:microsoft.com/office/officeart/2005/8/layout/cycle8"/>
    <dgm:cxn modelId="{3F202ECA-8171-4DC3-9301-59E0502C1492}" type="presParOf" srcId="{225A668A-9A9B-4771-B5B2-998E8CFFFF5A}" destId="{B6576F23-1600-4223-BD8B-099D1896BF95}" srcOrd="2" destOrd="0" presId="urn:microsoft.com/office/officeart/2005/8/layout/cycle8"/>
    <dgm:cxn modelId="{F9033AC4-D5F3-4BB5-AE96-AA018CD8E49C}" type="presParOf" srcId="{225A668A-9A9B-4771-B5B2-998E8CFFFF5A}" destId="{069AFDDD-4576-4705-BD09-39961242D0E8}" srcOrd="3" destOrd="0" presId="urn:microsoft.com/office/officeart/2005/8/layout/cycle8"/>
    <dgm:cxn modelId="{F005D9D8-CD2D-47F7-9944-025370F331D8}" type="presParOf" srcId="{225A668A-9A9B-4771-B5B2-998E8CFFFF5A}" destId="{1169719C-975B-437B-9DE4-D3B11A229296}" srcOrd="4" destOrd="0" presId="urn:microsoft.com/office/officeart/2005/8/layout/cycle8"/>
    <dgm:cxn modelId="{8F23AF89-8AF6-4F01-B834-979D3B8E773D}" type="presParOf" srcId="{225A668A-9A9B-4771-B5B2-998E8CFFFF5A}" destId="{5DC1D31D-16BC-4036-A527-B5314F500D70}" srcOrd="5" destOrd="0" presId="urn:microsoft.com/office/officeart/2005/8/layout/cycle8"/>
    <dgm:cxn modelId="{1F0D4054-9AFD-4C2A-952B-FDD3B70FCCF9}" type="presParOf" srcId="{225A668A-9A9B-4771-B5B2-998E8CFFFF5A}" destId="{8B464883-F7A1-4D05-9FC2-26B3E1490FD6}" srcOrd="6" destOrd="0" presId="urn:microsoft.com/office/officeart/2005/8/layout/cycle8"/>
    <dgm:cxn modelId="{3F34BB00-5692-44AE-AA83-EC9354513C73}" type="presParOf" srcId="{225A668A-9A9B-4771-B5B2-998E8CFFFF5A}" destId="{F8198C19-A1FB-407F-BC5D-413E44CE9749}" srcOrd="7" destOrd="0" presId="urn:microsoft.com/office/officeart/2005/8/layout/cycle8"/>
    <dgm:cxn modelId="{F28EB929-EBAB-4F1D-9F4F-93E6E34CD5AD}" type="presParOf" srcId="{225A668A-9A9B-4771-B5B2-998E8CFFFF5A}" destId="{0D3F80AE-40B8-49DB-A208-6AE962D4D8FD}" srcOrd="8" destOrd="0" presId="urn:microsoft.com/office/officeart/2005/8/layout/cycle8"/>
    <dgm:cxn modelId="{236B4C45-C0B7-496C-AE24-B94605252388}" type="presParOf" srcId="{225A668A-9A9B-4771-B5B2-998E8CFFFF5A}" destId="{A15E6B05-8E9C-4919-B4E6-6532E44FACCD}" srcOrd="9" destOrd="0" presId="urn:microsoft.com/office/officeart/2005/8/layout/cycle8"/>
    <dgm:cxn modelId="{A0F97691-703F-491C-BB9D-6285F7C736A4}" type="presParOf" srcId="{225A668A-9A9B-4771-B5B2-998E8CFFFF5A}" destId="{9BEF1523-F4AD-408C-B8DC-9B5CE2CC392C}" srcOrd="10" destOrd="0" presId="urn:microsoft.com/office/officeart/2005/8/layout/cycle8"/>
    <dgm:cxn modelId="{D669D5AB-4892-402E-A350-D1D0A3B8B23A}" type="presParOf" srcId="{225A668A-9A9B-4771-B5B2-998E8CFFFF5A}" destId="{E1AB04FB-830D-484B-B3A4-9C621FD0D60D}" srcOrd="11" destOrd="0" presId="urn:microsoft.com/office/officeart/2005/8/layout/cycle8"/>
    <dgm:cxn modelId="{CE128CFA-5570-413E-9987-D7D5E59E8D69}" type="presParOf" srcId="{225A668A-9A9B-4771-B5B2-998E8CFFFF5A}" destId="{CE53DDD9-1C44-44E5-9FC6-4ACAD28DAA77}" srcOrd="12" destOrd="0" presId="urn:microsoft.com/office/officeart/2005/8/layout/cycle8"/>
    <dgm:cxn modelId="{61E9BA84-D675-48A1-BDB1-70196C21E8A8}" type="presParOf" srcId="{225A668A-9A9B-4771-B5B2-998E8CFFFF5A}" destId="{7461731C-DCFB-48EA-A342-1D8901BC64E9}" srcOrd="13" destOrd="0" presId="urn:microsoft.com/office/officeart/2005/8/layout/cycle8"/>
    <dgm:cxn modelId="{5EC2E4BC-3F93-423A-8BE0-BA28ECB77583}" type="presParOf" srcId="{225A668A-9A9B-4771-B5B2-998E8CFFFF5A}" destId="{7F28A76D-2260-48BB-A932-AD214201BDDE}" srcOrd="14" destOrd="0" presId="urn:microsoft.com/office/officeart/2005/8/layout/cycle8"/>
    <dgm:cxn modelId="{47794F00-E032-40D1-AAEE-9845FF3F0A02}" type="presParOf" srcId="{225A668A-9A9B-4771-B5B2-998E8CFFFF5A}" destId="{A821B979-AEF5-49C9-98F8-253E715B5B7D}" srcOrd="15" destOrd="0" presId="urn:microsoft.com/office/officeart/2005/8/layout/cycle8"/>
    <dgm:cxn modelId="{631EB332-50EF-4DE8-8662-15D84C2A033F}" type="presParOf" srcId="{225A668A-9A9B-4771-B5B2-998E8CFFFF5A}" destId="{7FC9156E-032D-454D-B906-3870A3D7C16F}" srcOrd="16" destOrd="0" presId="urn:microsoft.com/office/officeart/2005/8/layout/cycle8"/>
    <dgm:cxn modelId="{1C025FE8-9F3E-456B-A9FE-F864FB48E92B}" type="presParOf" srcId="{225A668A-9A9B-4771-B5B2-998E8CFFFF5A}" destId="{C027B4D6-D8FE-4B82-AD6F-7F4670DC42AC}" srcOrd="17" destOrd="0" presId="urn:microsoft.com/office/officeart/2005/8/layout/cycle8"/>
    <dgm:cxn modelId="{D5422068-91CB-48E0-B7DB-F96DFFA0343C}" type="presParOf" srcId="{225A668A-9A9B-4771-B5B2-998E8CFFFF5A}" destId="{3D8196B4-2D1E-40DE-B3E6-6B7D76A4F5B9}" srcOrd="18" destOrd="0" presId="urn:microsoft.com/office/officeart/2005/8/layout/cycle8"/>
    <dgm:cxn modelId="{08F13E60-5CD8-43D4-9D6B-30169AF398F1}" type="presParOf" srcId="{225A668A-9A9B-4771-B5B2-998E8CFFFF5A}" destId="{8685A113-F6C9-48CD-88EE-B4115FDD4300}" srcOrd="19" destOrd="0" presId="urn:microsoft.com/office/officeart/2005/8/layout/cycle8"/>
    <dgm:cxn modelId="{1E318B0C-E4AD-44C2-8420-1EA5DA718007}" type="presParOf" srcId="{225A668A-9A9B-4771-B5B2-998E8CFFFF5A}" destId="{7D8AEC9B-ABB4-476D-A0C9-A6A5B6A6912E}" srcOrd="20" destOrd="0" presId="urn:microsoft.com/office/officeart/2005/8/layout/cycle8"/>
    <dgm:cxn modelId="{7DAC3DFA-DBA6-481B-AA7B-6E966DEB0AB2}" type="presParOf" srcId="{225A668A-9A9B-4771-B5B2-998E8CFFFF5A}" destId="{79C43C7D-3EBC-4EF5-8300-073F394A2772}" srcOrd="21" destOrd="0" presId="urn:microsoft.com/office/officeart/2005/8/layout/cycle8"/>
    <dgm:cxn modelId="{9CBED80A-B319-4EF6-8591-4EB3D2012EF1}" type="presParOf" srcId="{225A668A-9A9B-4771-B5B2-998E8CFFFF5A}" destId="{4EEADE1C-7B41-4A02-AE6E-3EE6090E41E3}" srcOrd="22" destOrd="0" presId="urn:microsoft.com/office/officeart/2005/8/layout/cycle8"/>
    <dgm:cxn modelId="{1F631C41-3BE7-4DD1-ABC4-627F55A51DA8}" type="presParOf" srcId="{225A668A-9A9B-4771-B5B2-998E8CFFFF5A}" destId="{55CB82E0-B789-4708-9806-C35ECED6F4FE}" srcOrd="23" destOrd="0" presId="urn:microsoft.com/office/officeart/2005/8/layout/cycle8"/>
    <dgm:cxn modelId="{969295EA-762F-4BC2-8477-92407128BAAE}" type="presParOf" srcId="{225A668A-9A9B-4771-B5B2-998E8CFFFF5A}" destId="{1926A951-1AB7-4971-B8E2-0E10BC9A6E82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B7C04A-5CB2-46C3-ABD2-1FD76B062C5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4BA1C6-F753-4AFE-BF39-F16C7D3FA84A}">
      <dgm:prSet phldrT="[Text]" custT="1"/>
      <dgm:spPr>
        <a:solidFill>
          <a:srgbClr val="FFD9C0"/>
        </a:solidFill>
      </dgm:spPr>
      <dgm:t>
        <a:bodyPr/>
        <a:lstStyle/>
        <a:p>
          <a:r>
            <a:rPr lang="vi-VN" sz="2800" b="1" dirty="0">
              <a:solidFill>
                <a:schemeClr val="accent1">
                  <a:lumMod val="50000"/>
                </a:schemeClr>
              </a:solidFill>
            </a:rPr>
            <a:t>NIỀM TIN 100%</a:t>
          </a:r>
          <a:endParaRPr lang="en-US" sz="2800" b="1" dirty="0">
            <a:solidFill>
              <a:schemeClr val="accent1">
                <a:lumMod val="50000"/>
              </a:schemeClr>
            </a:solidFill>
          </a:endParaRPr>
        </a:p>
      </dgm:t>
    </dgm:pt>
    <dgm:pt modelId="{30B92DC2-4A68-4CDC-80C5-ADA130EB41CB}" type="parTrans" cxnId="{B9D82AB8-9CD7-4B97-B804-0D36ADD4392A}">
      <dgm:prSet/>
      <dgm:spPr/>
      <dgm:t>
        <a:bodyPr/>
        <a:lstStyle/>
        <a:p>
          <a:endParaRPr lang="en-US"/>
        </a:p>
      </dgm:t>
    </dgm:pt>
    <dgm:pt modelId="{158A5277-D330-485F-9992-3D56A4A3BF97}" type="sibTrans" cxnId="{B9D82AB8-9CD7-4B97-B804-0D36ADD4392A}">
      <dgm:prSet/>
      <dgm:spPr/>
      <dgm:t>
        <a:bodyPr/>
        <a:lstStyle/>
        <a:p>
          <a:endParaRPr lang="en-US"/>
        </a:p>
      </dgm:t>
    </dgm:pt>
    <dgm:pt modelId="{A3796ABA-5EFB-4D58-B2F4-3C30FA7A4AB9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vi-VN" sz="2800" b="1" dirty="0"/>
            <a:t>QUAN NIỆM ĐÚNG </a:t>
          </a:r>
          <a:endParaRPr lang="en-US" sz="2800" b="1" dirty="0"/>
        </a:p>
      </dgm:t>
    </dgm:pt>
    <dgm:pt modelId="{5A8C26EA-A921-4854-8BED-EBBAA311BA45}" type="parTrans" cxnId="{568D9168-E49E-4840-8E7E-3C497CD76394}">
      <dgm:prSet/>
      <dgm:spPr/>
      <dgm:t>
        <a:bodyPr/>
        <a:lstStyle/>
        <a:p>
          <a:endParaRPr lang="en-US"/>
        </a:p>
      </dgm:t>
    </dgm:pt>
    <dgm:pt modelId="{F4F24BE9-B033-4F8A-BED2-82BFBA107A93}" type="sibTrans" cxnId="{568D9168-E49E-4840-8E7E-3C497CD76394}">
      <dgm:prSet/>
      <dgm:spPr/>
      <dgm:t>
        <a:bodyPr/>
        <a:lstStyle/>
        <a:p>
          <a:endParaRPr lang="en-US"/>
        </a:p>
      </dgm:t>
    </dgm:pt>
    <dgm:pt modelId="{EDB92FC4-24F1-43A1-93AE-230F83B3CC0A}">
      <dgm:prSet phldrT="[Text]" custT="1"/>
      <dgm:spPr>
        <a:solidFill>
          <a:srgbClr val="8CC0DE"/>
        </a:solidFill>
      </dgm:spPr>
      <dgm:t>
        <a:bodyPr/>
        <a:lstStyle/>
        <a:p>
          <a:r>
            <a:rPr lang="vi-VN" sz="2800" b="1" dirty="0"/>
            <a:t>KIẾN THỨC ĐÚNG </a:t>
          </a:r>
          <a:endParaRPr lang="en-US" sz="2800" b="1" dirty="0"/>
        </a:p>
      </dgm:t>
    </dgm:pt>
    <dgm:pt modelId="{DCB91BFE-C8F9-4E6F-B6B6-5F53ADA4DF77}" type="parTrans" cxnId="{93ADAD16-7B82-4965-A826-9BB11FA041F9}">
      <dgm:prSet/>
      <dgm:spPr/>
      <dgm:t>
        <a:bodyPr/>
        <a:lstStyle/>
        <a:p>
          <a:endParaRPr lang="en-US"/>
        </a:p>
      </dgm:t>
    </dgm:pt>
    <dgm:pt modelId="{76F922A2-CBFB-4824-840D-2E7C4F0F87DD}" type="sibTrans" cxnId="{93ADAD16-7B82-4965-A826-9BB11FA041F9}">
      <dgm:prSet/>
      <dgm:spPr/>
      <dgm:t>
        <a:bodyPr/>
        <a:lstStyle/>
        <a:p>
          <a:endParaRPr lang="en-US"/>
        </a:p>
      </dgm:t>
    </dgm:pt>
    <dgm:pt modelId="{5AF86F2C-A920-454F-92E5-9D3DDFEE816E}">
      <dgm:prSet phldrT="[Text]" custT="1"/>
      <dgm:spPr>
        <a:solidFill>
          <a:srgbClr val="7995CB"/>
        </a:solidFill>
      </dgm:spPr>
      <dgm:t>
        <a:bodyPr/>
        <a:lstStyle/>
        <a:p>
          <a:r>
            <a:rPr lang="vi-VN" sz="2800" b="1" dirty="0"/>
            <a:t>TRẢI NGHIỆM ĐÚNG </a:t>
          </a:r>
          <a:endParaRPr lang="en-US" sz="2800" b="1" dirty="0"/>
        </a:p>
      </dgm:t>
    </dgm:pt>
    <dgm:pt modelId="{026A871A-8A8C-4FF2-9CE6-3740D2C312A1}" type="parTrans" cxnId="{DC9D8183-0830-47B5-9CEE-79830DD06607}">
      <dgm:prSet/>
      <dgm:spPr/>
      <dgm:t>
        <a:bodyPr/>
        <a:lstStyle/>
        <a:p>
          <a:endParaRPr lang="en-US"/>
        </a:p>
      </dgm:t>
    </dgm:pt>
    <dgm:pt modelId="{897FF0D5-03E2-43DA-8493-19D2323F358E}" type="sibTrans" cxnId="{DC9D8183-0830-47B5-9CEE-79830DD06607}">
      <dgm:prSet/>
      <dgm:spPr/>
      <dgm:t>
        <a:bodyPr/>
        <a:lstStyle/>
        <a:p>
          <a:endParaRPr lang="en-US"/>
        </a:p>
      </dgm:t>
    </dgm:pt>
    <dgm:pt modelId="{1024AAD7-F4B3-4E49-AFDB-47DC2731B507}" type="pres">
      <dgm:prSet presAssocID="{95B7C04A-5CB2-46C3-ABD2-1FD76B062C5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2342EAA-1BC9-4BC9-8074-1BE8F403837E}" type="pres">
      <dgm:prSet presAssocID="{8C4BA1C6-F753-4AFE-BF39-F16C7D3FA84A}" presName="centerShape" presStyleLbl="node0" presStyleIdx="0" presStyleCnt="1"/>
      <dgm:spPr/>
    </dgm:pt>
    <dgm:pt modelId="{A54D0736-FDD8-4D76-A459-AAC749E91300}" type="pres">
      <dgm:prSet presAssocID="{5A8C26EA-A921-4854-8BED-EBBAA311BA45}" presName="parTrans" presStyleLbl="bgSibTrans2D1" presStyleIdx="0" presStyleCnt="3"/>
      <dgm:spPr/>
    </dgm:pt>
    <dgm:pt modelId="{A6069C1C-32BC-4D2A-BE3A-CB7C8558C372}" type="pres">
      <dgm:prSet presAssocID="{A3796ABA-5EFB-4D58-B2F4-3C30FA7A4AB9}" presName="node" presStyleLbl="node1" presStyleIdx="0" presStyleCnt="3">
        <dgm:presLayoutVars>
          <dgm:bulletEnabled val="1"/>
        </dgm:presLayoutVars>
      </dgm:prSet>
      <dgm:spPr/>
    </dgm:pt>
    <dgm:pt modelId="{72BEB77E-10F0-4AE2-8C5F-9BCA103584A1}" type="pres">
      <dgm:prSet presAssocID="{DCB91BFE-C8F9-4E6F-B6B6-5F53ADA4DF77}" presName="parTrans" presStyleLbl="bgSibTrans2D1" presStyleIdx="1" presStyleCnt="3"/>
      <dgm:spPr/>
    </dgm:pt>
    <dgm:pt modelId="{DD42C371-DB3D-47C0-A3E1-FF3BFCD18657}" type="pres">
      <dgm:prSet presAssocID="{EDB92FC4-24F1-43A1-93AE-230F83B3CC0A}" presName="node" presStyleLbl="node1" presStyleIdx="1" presStyleCnt="3">
        <dgm:presLayoutVars>
          <dgm:bulletEnabled val="1"/>
        </dgm:presLayoutVars>
      </dgm:prSet>
      <dgm:spPr/>
    </dgm:pt>
    <dgm:pt modelId="{A31AD464-0A4C-4281-926E-46D88496D4D7}" type="pres">
      <dgm:prSet presAssocID="{026A871A-8A8C-4FF2-9CE6-3740D2C312A1}" presName="parTrans" presStyleLbl="bgSibTrans2D1" presStyleIdx="2" presStyleCnt="3"/>
      <dgm:spPr/>
    </dgm:pt>
    <dgm:pt modelId="{848AE517-272B-4DA1-974C-A97DF7EBBED9}" type="pres">
      <dgm:prSet presAssocID="{5AF86F2C-A920-454F-92E5-9D3DDFEE816E}" presName="node" presStyleLbl="node1" presStyleIdx="2" presStyleCnt="3">
        <dgm:presLayoutVars>
          <dgm:bulletEnabled val="1"/>
        </dgm:presLayoutVars>
      </dgm:prSet>
      <dgm:spPr/>
    </dgm:pt>
  </dgm:ptLst>
  <dgm:cxnLst>
    <dgm:cxn modelId="{F2D0210C-8511-4BB8-A571-B5C477259FA2}" type="presOf" srcId="{DCB91BFE-C8F9-4E6F-B6B6-5F53ADA4DF77}" destId="{72BEB77E-10F0-4AE2-8C5F-9BCA103584A1}" srcOrd="0" destOrd="0" presId="urn:microsoft.com/office/officeart/2005/8/layout/radial4"/>
    <dgm:cxn modelId="{93ADAD16-7B82-4965-A826-9BB11FA041F9}" srcId="{8C4BA1C6-F753-4AFE-BF39-F16C7D3FA84A}" destId="{EDB92FC4-24F1-43A1-93AE-230F83B3CC0A}" srcOrd="1" destOrd="0" parTransId="{DCB91BFE-C8F9-4E6F-B6B6-5F53ADA4DF77}" sibTransId="{76F922A2-CBFB-4824-840D-2E7C4F0F87DD}"/>
    <dgm:cxn modelId="{8564C832-1EE0-44CD-BF25-5FA27C737E66}" type="presOf" srcId="{95B7C04A-5CB2-46C3-ABD2-1FD76B062C5E}" destId="{1024AAD7-F4B3-4E49-AFDB-47DC2731B507}" srcOrd="0" destOrd="0" presId="urn:microsoft.com/office/officeart/2005/8/layout/radial4"/>
    <dgm:cxn modelId="{B273695D-2627-4A61-B550-5AF5D15CD984}" type="presOf" srcId="{A3796ABA-5EFB-4D58-B2F4-3C30FA7A4AB9}" destId="{A6069C1C-32BC-4D2A-BE3A-CB7C8558C372}" srcOrd="0" destOrd="0" presId="urn:microsoft.com/office/officeart/2005/8/layout/radial4"/>
    <dgm:cxn modelId="{9E5A4264-838E-460A-9D70-AA578C77ADA7}" type="presOf" srcId="{026A871A-8A8C-4FF2-9CE6-3740D2C312A1}" destId="{A31AD464-0A4C-4281-926E-46D88496D4D7}" srcOrd="0" destOrd="0" presId="urn:microsoft.com/office/officeart/2005/8/layout/radial4"/>
    <dgm:cxn modelId="{2D102C45-3769-4FBC-9ACF-3132A1DD524D}" type="presOf" srcId="{EDB92FC4-24F1-43A1-93AE-230F83B3CC0A}" destId="{DD42C371-DB3D-47C0-A3E1-FF3BFCD18657}" srcOrd="0" destOrd="0" presId="urn:microsoft.com/office/officeart/2005/8/layout/radial4"/>
    <dgm:cxn modelId="{568D9168-E49E-4840-8E7E-3C497CD76394}" srcId="{8C4BA1C6-F753-4AFE-BF39-F16C7D3FA84A}" destId="{A3796ABA-5EFB-4D58-B2F4-3C30FA7A4AB9}" srcOrd="0" destOrd="0" parTransId="{5A8C26EA-A921-4854-8BED-EBBAA311BA45}" sibTransId="{F4F24BE9-B033-4F8A-BED2-82BFBA107A93}"/>
    <dgm:cxn modelId="{78272879-64DA-46DE-A6F4-10A32F05CAA5}" type="presOf" srcId="{5AF86F2C-A920-454F-92E5-9D3DDFEE816E}" destId="{848AE517-272B-4DA1-974C-A97DF7EBBED9}" srcOrd="0" destOrd="0" presId="urn:microsoft.com/office/officeart/2005/8/layout/radial4"/>
    <dgm:cxn modelId="{DC9D8183-0830-47B5-9CEE-79830DD06607}" srcId="{8C4BA1C6-F753-4AFE-BF39-F16C7D3FA84A}" destId="{5AF86F2C-A920-454F-92E5-9D3DDFEE816E}" srcOrd="2" destOrd="0" parTransId="{026A871A-8A8C-4FF2-9CE6-3740D2C312A1}" sibTransId="{897FF0D5-03E2-43DA-8493-19D2323F358E}"/>
    <dgm:cxn modelId="{263DFA9E-8A5C-48E2-97D1-236328432162}" type="presOf" srcId="{5A8C26EA-A921-4854-8BED-EBBAA311BA45}" destId="{A54D0736-FDD8-4D76-A459-AAC749E91300}" srcOrd="0" destOrd="0" presId="urn:microsoft.com/office/officeart/2005/8/layout/radial4"/>
    <dgm:cxn modelId="{B9D82AB8-9CD7-4B97-B804-0D36ADD4392A}" srcId="{95B7C04A-5CB2-46C3-ABD2-1FD76B062C5E}" destId="{8C4BA1C6-F753-4AFE-BF39-F16C7D3FA84A}" srcOrd="0" destOrd="0" parTransId="{30B92DC2-4A68-4CDC-80C5-ADA130EB41CB}" sibTransId="{158A5277-D330-485F-9992-3D56A4A3BF97}"/>
    <dgm:cxn modelId="{17B9B3DA-0FB6-4BF1-ABD4-1DEE04146DA7}" type="presOf" srcId="{8C4BA1C6-F753-4AFE-BF39-F16C7D3FA84A}" destId="{12342EAA-1BC9-4BC9-8074-1BE8F403837E}" srcOrd="0" destOrd="0" presId="urn:microsoft.com/office/officeart/2005/8/layout/radial4"/>
    <dgm:cxn modelId="{66F48CFB-B834-4D5D-BE7F-E2A83652A66F}" type="presParOf" srcId="{1024AAD7-F4B3-4E49-AFDB-47DC2731B507}" destId="{12342EAA-1BC9-4BC9-8074-1BE8F403837E}" srcOrd="0" destOrd="0" presId="urn:microsoft.com/office/officeart/2005/8/layout/radial4"/>
    <dgm:cxn modelId="{C841398D-7189-4593-A68B-F23066B24603}" type="presParOf" srcId="{1024AAD7-F4B3-4E49-AFDB-47DC2731B507}" destId="{A54D0736-FDD8-4D76-A459-AAC749E91300}" srcOrd="1" destOrd="0" presId="urn:microsoft.com/office/officeart/2005/8/layout/radial4"/>
    <dgm:cxn modelId="{01819A48-125D-4C0C-814D-E47C884CA9A7}" type="presParOf" srcId="{1024AAD7-F4B3-4E49-AFDB-47DC2731B507}" destId="{A6069C1C-32BC-4D2A-BE3A-CB7C8558C372}" srcOrd="2" destOrd="0" presId="urn:microsoft.com/office/officeart/2005/8/layout/radial4"/>
    <dgm:cxn modelId="{3F05EAEA-3F60-4F88-8018-E01685E67AE0}" type="presParOf" srcId="{1024AAD7-F4B3-4E49-AFDB-47DC2731B507}" destId="{72BEB77E-10F0-4AE2-8C5F-9BCA103584A1}" srcOrd="3" destOrd="0" presId="urn:microsoft.com/office/officeart/2005/8/layout/radial4"/>
    <dgm:cxn modelId="{7D7868BE-CCB0-42A8-A332-244567646CE6}" type="presParOf" srcId="{1024AAD7-F4B3-4E49-AFDB-47DC2731B507}" destId="{DD42C371-DB3D-47C0-A3E1-FF3BFCD18657}" srcOrd="4" destOrd="0" presId="urn:microsoft.com/office/officeart/2005/8/layout/radial4"/>
    <dgm:cxn modelId="{177D7E64-9F16-4B8D-BB9A-BB54B25B46F3}" type="presParOf" srcId="{1024AAD7-F4B3-4E49-AFDB-47DC2731B507}" destId="{A31AD464-0A4C-4281-926E-46D88496D4D7}" srcOrd="5" destOrd="0" presId="urn:microsoft.com/office/officeart/2005/8/layout/radial4"/>
    <dgm:cxn modelId="{922AD338-A459-4508-A5AB-3919AD035949}" type="presParOf" srcId="{1024AAD7-F4B3-4E49-AFDB-47DC2731B507}" destId="{848AE517-272B-4DA1-974C-A97DF7EBBED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E8EF83-0B3D-4299-973C-DB9E9261204C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6975BF39-C728-4B2A-A5F3-9FBDFFE8C9A9}">
      <dgm:prSet phldrT="[Text]"/>
      <dgm:spPr/>
      <dgm:t>
        <a:bodyPr/>
        <a:lstStyle/>
        <a:p>
          <a:r>
            <a:rPr lang="vi-VN" b="1" i="0" dirty="0">
              <a:solidFill>
                <a:srgbClr val="C00000"/>
              </a:solidFill>
            </a:rPr>
            <a:t>CHỦ ĐỘNG </a:t>
          </a:r>
          <a:endParaRPr lang="en-US" b="1" i="0" dirty="0">
            <a:solidFill>
              <a:srgbClr val="C00000"/>
            </a:solidFill>
          </a:endParaRPr>
        </a:p>
      </dgm:t>
    </dgm:pt>
    <dgm:pt modelId="{98AFD501-F201-4E21-ACEE-3629A456AA7E}" type="parTrans" cxnId="{F6A99030-CC4D-4704-87FB-AD1528C77D24}">
      <dgm:prSet/>
      <dgm:spPr/>
      <dgm:t>
        <a:bodyPr/>
        <a:lstStyle/>
        <a:p>
          <a:endParaRPr lang="en-US"/>
        </a:p>
      </dgm:t>
    </dgm:pt>
    <dgm:pt modelId="{6C103D45-B7DE-43E1-B47F-DC7C967FE06D}" type="sibTrans" cxnId="{F6A99030-CC4D-4704-87FB-AD1528C77D24}">
      <dgm:prSet/>
      <dgm:spPr/>
      <dgm:t>
        <a:bodyPr/>
        <a:lstStyle/>
        <a:p>
          <a:endParaRPr lang="en-US"/>
        </a:p>
      </dgm:t>
    </dgm:pt>
    <dgm:pt modelId="{3E9A27D3-13D1-4023-95E4-993175038454}">
      <dgm:prSet phldrT="[Text]" custT="1"/>
      <dgm:spPr/>
      <dgm:t>
        <a:bodyPr/>
        <a:lstStyle/>
        <a:p>
          <a:r>
            <a:rPr lang="vi-VN" sz="2000" b="1" dirty="0">
              <a:solidFill>
                <a:srgbClr val="C00000"/>
              </a:solidFill>
            </a:rPr>
            <a:t>ĐẦU TƯ</a:t>
          </a:r>
          <a:endParaRPr lang="en-US" sz="2000" b="1" dirty="0">
            <a:solidFill>
              <a:srgbClr val="C00000"/>
            </a:solidFill>
          </a:endParaRPr>
        </a:p>
      </dgm:t>
    </dgm:pt>
    <dgm:pt modelId="{7536FE79-9ACC-43F8-9248-371B03060696}" type="parTrans" cxnId="{42BF0235-74D3-4645-9DE6-7F125E435723}">
      <dgm:prSet/>
      <dgm:spPr/>
      <dgm:t>
        <a:bodyPr/>
        <a:lstStyle/>
        <a:p>
          <a:endParaRPr lang="en-US"/>
        </a:p>
      </dgm:t>
    </dgm:pt>
    <dgm:pt modelId="{B5ED50D9-047A-4BB7-A1ED-C388F7CC64A3}" type="sibTrans" cxnId="{42BF0235-74D3-4645-9DE6-7F125E435723}">
      <dgm:prSet/>
      <dgm:spPr/>
      <dgm:t>
        <a:bodyPr/>
        <a:lstStyle/>
        <a:p>
          <a:endParaRPr lang="en-US"/>
        </a:p>
      </dgm:t>
    </dgm:pt>
    <dgm:pt modelId="{219DAF15-5C14-4EFD-AABC-52DAB39AA247}">
      <dgm:prSet phldrT="[Text]" custT="1"/>
      <dgm:spPr/>
      <dgm:t>
        <a:bodyPr/>
        <a:lstStyle/>
        <a:p>
          <a:r>
            <a:rPr lang="vi-VN" sz="1800" b="1" dirty="0">
              <a:solidFill>
                <a:srgbClr val="C00000"/>
              </a:solidFill>
            </a:rPr>
            <a:t>DÒNG TIỀN</a:t>
          </a:r>
          <a:endParaRPr lang="en-US" sz="1800" b="1" dirty="0">
            <a:solidFill>
              <a:srgbClr val="C00000"/>
            </a:solidFill>
          </a:endParaRPr>
        </a:p>
      </dgm:t>
    </dgm:pt>
    <dgm:pt modelId="{16588121-168E-49A2-A394-0E9E77D3713C}" type="parTrans" cxnId="{22D0F5D2-FD98-4C75-9695-87F42276B6AA}">
      <dgm:prSet/>
      <dgm:spPr/>
      <dgm:t>
        <a:bodyPr/>
        <a:lstStyle/>
        <a:p>
          <a:endParaRPr lang="en-US"/>
        </a:p>
      </dgm:t>
    </dgm:pt>
    <dgm:pt modelId="{BD11FED9-6E82-4352-8AFC-3A69F970E190}" type="sibTrans" cxnId="{22D0F5D2-FD98-4C75-9695-87F42276B6AA}">
      <dgm:prSet/>
      <dgm:spPr/>
      <dgm:t>
        <a:bodyPr/>
        <a:lstStyle/>
        <a:p>
          <a:endParaRPr lang="en-US"/>
        </a:p>
      </dgm:t>
    </dgm:pt>
    <dgm:pt modelId="{995BACA1-27E4-4AEE-97A4-8558415DA452}" type="pres">
      <dgm:prSet presAssocID="{12E8EF83-0B3D-4299-973C-DB9E9261204C}" presName="compositeShape" presStyleCnt="0">
        <dgm:presLayoutVars>
          <dgm:dir/>
          <dgm:resizeHandles/>
        </dgm:presLayoutVars>
      </dgm:prSet>
      <dgm:spPr/>
    </dgm:pt>
    <dgm:pt modelId="{8626B60E-5A22-4427-AD99-FB76F5CEF584}" type="pres">
      <dgm:prSet presAssocID="{12E8EF83-0B3D-4299-973C-DB9E9261204C}" presName="pyramid" presStyleLbl="node1" presStyleIdx="0" presStyleCnt="1" custLinFactNeighborX="-12318" custLinFactNeighborY="2523"/>
      <dgm:spPr>
        <a:solidFill>
          <a:srgbClr val="8CC0DE"/>
        </a:solidFill>
      </dgm:spPr>
    </dgm:pt>
    <dgm:pt modelId="{D8C96A4C-9729-4313-9A41-C3D22595408E}" type="pres">
      <dgm:prSet presAssocID="{12E8EF83-0B3D-4299-973C-DB9E9261204C}" presName="theList" presStyleCnt="0"/>
      <dgm:spPr/>
    </dgm:pt>
    <dgm:pt modelId="{AA6E676F-73C6-4042-9820-CC43BAA5078F}" type="pres">
      <dgm:prSet presAssocID="{6975BF39-C728-4B2A-A5F3-9FBDFFE8C9A9}" presName="aNode" presStyleLbl="fgAcc1" presStyleIdx="0" presStyleCnt="3">
        <dgm:presLayoutVars>
          <dgm:bulletEnabled val="1"/>
        </dgm:presLayoutVars>
      </dgm:prSet>
      <dgm:spPr/>
    </dgm:pt>
    <dgm:pt modelId="{646371B3-3F53-4838-9ADD-6FABDE468118}" type="pres">
      <dgm:prSet presAssocID="{6975BF39-C728-4B2A-A5F3-9FBDFFE8C9A9}" presName="aSpace" presStyleCnt="0"/>
      <dgm:spPr/>
    </dgm:pt>
    <dgm:pt modelId="{0362FC3E-8AA9-4BE7-8458-2C42D99CA2D6}" type="pres">
      <dgm:prSet presAssocID="{3E9A27D3-13D1-4023-95E4-993175038454}" presName="aNode" presStyleLbl="fgAcc1" presStyleIdx="1" presStyleCnt="3">
        <dgm:presLayoutVars>
          <dgm:bulletEnabled val="1"/>
        </dgm:presLayoutVars>
      </dgm:prSet>
      <dgm:spPr/>
    </dgm:pt>
    <dgm:pt modelId="{8B62AC15-77E4-443C-BC45-82852199938B}" type="pres">
      <dgm:prSet presAssocID="{3E9A27D3-13D1-4023-95E4-993175038454}" presName="aSpace" presStyleCnt="0"/>
      <dgm:spPr/>
    </dgm:pt>
    <dgm:pt modelId="{8A741996-5B53-4062-A9DE-955FD4774CBF}" type="pres">
      <dgm:prSet presAssocID="{219DAF15-5C14-4EFD-AABC-52DAB39AA247}" presName="aNode" presStyleLbl="fgAcc1" presStyleIdx="2" presStyleCnt="3">
        <dgm:presLayoutVars>
          <dgm:bulletEnabled val="1"/>
        </dgm:presLayoutVars>
      </dgm:prSet>
      <dgm:spPr/>
    </dgm:pt>
    <dgm:pt modelId="{7FAA79CD-BA68-4EDF-BCE7-27CAA23AA612}" type="pres">
      <dgm:prSet presAssocID="{219DAF15-5C14-4EFD-AABC-52DAB39AA247}" presName="aSpace" presStyleCnt="0"/>
      <dgm:spPr/>
    </dgm:pt>
  </dgm:ptLst>
  <dgm:cxnLst>
    <dgm:cxn modelId="{11BE8B26-AD1D-4D34-9C32-BA2681D4E959}" type="presOf" srcId="{6975BF39-C728-4B2A-A5F3-9FBDFFE8C9A9}" destId="{AA6E676F-73C6-4042-9820-CC43BAA5078F}" srcOrd="0" destOrd="0" presId="urn:microsoft.com/office/officeart/2005/8/layout/pyramid2"/>
    <dgm:cxn modelId="{F6A99030-CC4D-4704-87FB-AD1528C77D24}" srcId="{12E8EF83-0B3D-4299-973C-DB9E9261204C}" destId="{6975BF39-C728-4B2A-A5F3-9FBDFFE8C9A9}" srcOrd="0" destOrd="0" parTransId="{98AFD501-F201-4E21-ACEE-3629A456AA7E}" sibTransId="{6C103D45-B7DE-43E1-B47F-DC7C967FE06D}"/>
    <dgm:cxn modelId="{42BF0235-74D3-4645-9DE6-7F125E435723}" srcId="{12E8EF83-0B3D-4299-973C-DB9E9261204C}" destId="{3E9A27D3-13D1-4023-95E4-993175038454}" srcOrd="1" destOrd="0" parTransId="{7536FE79-9ACC-43F8-9248-371B03060696}" sibTransId="{B5ED50D9-047A-4BB7-A1ED-C388F7CC64A3}"/>
    <dgm:cxn modelId="{BAC9DD63-F68E-4FA1-A374-C994A942200D}" type="presOf" srcId="{3E9A27D3-13D1-4023-95E4-993175038454}" destId="{0362FC3E-8AA9-4BE7-8458-2C42D99CA2D6}" srcOrd="0" destOrd="0" presId="urn:microsoft.com/office/officeart/2005/8/layout/pyramid2"/>
    <dgm:cxn modelId="{B645A68C-B11E-4274-A205-8A075CFB5A17}" type="presOf" srcId="{219DAF15-5C14-4EFD-AABC-52DAB39AA247}" destId="{8A741996-5B53-4062-A9DE-955FD4774CBF}" srcOrd="0" destOrd="0" presId="urn:microsoft.com/office/officeart/2005/8/layout/pyramid2"/>
    <dgm:cxn modelId="{F4C71CB7-ADC3-41BE-9B7A-88697CB525E6}" type="presOf" srcId="{12E8EF83-0B3D-4299-973C-DB9E9261204C}" destId="{995BACA1-27E4-4AEE-97A4-8558415DA452}" srcOrd="0" destOrd="0" presId="urn:microsoft.com/office/officeart/2005/8/layout/pyramid2"/>
    <dgm:cxn modelId="{22D0F5D2-FD98-4C75-9695-87F42276B6AA}" srcId="{12E8EF83-0B3D-4299-973C-DB9E9261204C}" destId="{219DAF15-5C14-4EFD-AABC-52DAB39AA247}" srcOrd="2" destOrd="0" parTransId="{16588121-168E-49A2-A394-0E9E77D3713C}" sibTransId="{BD11FED9-6E82-4352-8AFC-3A69F970E190}"/>
    <dgm:cxn modelId="{367E1554-DFB2-492E-B935-9179B0EF6EF5}" type="presParOf" srcId="{995BACA1-27E4-4AEE-97A4-8558415DA452}" destId="{8626B60E-5A22-4427-AD99-FB76F5CEF584}" srcOrd="0" destOrd="0" presId="urn:microsoft.com/office/officeart/2005/8/layout/pyramid2"/>
    <dgm:cxn modelId="{2DBB31AF-7306-4140-A478-3726B5380733}" type="presParOf" srcId="{995BACA1-27E4-4AEE-97A4-8558415DA452}" destId="{D8C96A4C-9729-4313-9A41-C3D22595408E}" srcOrd="1" destOrd="0" presId="urn:microsoft.com/office/officeart/2005/8/layout/pyramid2"/>
    <dgm:cxn modelId="{A6A7221F-C4E7-4F9D-A01E-84266ECB91CC}" type="presParOf" srcId="{D8C96A4C-9729-4313-9A41-C3D22595408E}" destId="{AA6E676F-73C6-4042-9820-CC43BAA5078F}" srcOrd="0" destOrd="0" presId="urn:microsoft.com/office/officeart/2005/8/layout/pyramid2"/>
    <dgm:cxn modelId="{962C3309-620D-486C-A7A2-0126F6208214}" type="presParOf" srcId="{D8C96A4C-9729-4313-9A41-C3D22595408E}" destId="{646371B3-3F53-4838-9ADD-6FABDE468118}" srcOrd="1" destOrd="0" presId="urn:microsoft.com/office/officeart/2005/8/layout/pyramid2"/>
    <dgm:cxn modelId="{442157C1-ABA3-4932-A6D9-9D45D041D916}" type="presParOf" srcId="{D8C96A4C-9729-4313-9A41-C3D22595408E}" destId="{0362FC3E-8AA9-4BE7-8458-2C42D99CA2D6}" srcOrd="2" destOrd="0" presId="urn:microsoft.com/office/officeart/2005/8/layout/pyramid2"/>
    <dgm:cxn modelId="{25856F2C-1DEA-41EC-BD5C-FA5E426AD4A5}" type="presParOf" srcId="{D8C96A4C-9729-4313-9A41-C3D22595408E}" destId="{8B62AC15-77E4-443C-BC45-82852199938B}" srcOrd="3" destOrd="0" presId="urn:microsoft.com/office/officeart/2005/8/layout/pyramid2"/>
    <dgm:cxn modelId="{2EC119AE-9FCA-456C-A19A-B8D956196B5B}" type="presParOf" srcId="{D8C96A4C-9729-4313-9A41-C3D22595408E}" destId="{8A741996-5B53-4062-A9DE-955FD4774CBF}" srcOrd="4" destOrd="0" presId="urn:microsoft.com/office/officeart/2005/8/layout/pyramid2"/>
    <dgm:cxn modelId="{6F08BCDE-A569-4933-B709-424997198A7B}" type="presParOf" srcId="{D8C96A4C-9729-4313-9A41-C3D22595408E}" destId="{7FAA79CD-BA68-4EDF-BCE7-27CAA23AA61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2041975-5D51-45A3-940D-E00521748C6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0DFD6BF1-7A04-426D-A6BC-197569044B1F}">
      <dgm:prSet phldrT="[Text]"/>
      <dgm:spPr/>
      <dgm:t>
        <a:bodyPr/>
        <a:lstStyle/>
        <a:p>
          <a:r>
            <a:rPr lang="vi-VN" b="1" dirty="0">
              <a:solidFill>
                <a:srgbClr val="C00000"/>
              </a:solidFill>
            </a:rPr>
            <a:t>ĐẦU TƯ</a:t>
          </a:r>
          <a:endParaRPr lang="en-US" b="1" dirty="0">
            <a:solidFill>
              <a:srgbClr val="C00000"/>
            </a:solidFill>
          </a:endParaRPr>
        </a:p>
      </dgm:t>
    </dgm:pt>
    <dgm:pt modelId="{9EDFBCF8-006A-468B-B9AF-1D0DDEBB6A3F}" type="parTrans" cxnId="{0205BE24-2F13-4AC0-9DAC-5BFB988A1FA2}">
      <dgm:prSet/>
      <dgm:spPr/>
      <dgm:t>
        <a:bodyPr/>
        <a:lstStyle/>
        <a:p>
          <a:endParaRPr lang="en-US"/>
        </a:p>
      </dgm:t>
    </dgm:pt>
    <dgm:pt modelId="{7DA774D6-5295-4227-A673-A04436FC59B1}" type="sibTrans" cxnId="{0205BE24-2F13-4AC0-9DAC-5BFB988A1FA2}">
      <dgm:prSet/>
      <dgm:spPr/>
      <dgm:t>
        <a:bodyPr/>
        <a:lstStyle/>
        <a:p>
          <a:endParaRPr lang="en-US"/>
        </a:p>
      </dgm:t>
    </dgm:pt>
    <dgm:pt modelId="{580609A5-7B87-4574-AC2C-77B1F0FB31D3}">
      <dgm:prSet phldrT="[Text]"/>
      <dgm:spPr/>
      <dgm:t>
        <a:bodyPr/>
        <a:lstStyle/>
        <a:p>
          <a:r>
            <a:rPr lang="vi-VN" b="1" dirty="0">
              <a:solidFill>
                <a:srgbClr val="C00000"/>
              </a:solidFill>
            </a:rPr>
            <a:t>DÒNG TIỀN </a:t>
          </a:r>
          <a:endParaRPr lang="en-US" b="1" dirty="0">
            <a:solidFill>
              <a:srgbClr val="C00000"/>
            </a:solidFill>
          </a:endParaRPr>
        </a:p>
      </dgm:t>
    </dgm:pt>
    <dgm:pt modelId="{255181E1-976D-4969-9A4B-19ACEC91E2CE}" type="parTrans" cxnId="{6AFFB7E4-3075-427A-806B-CE990D46EEE0}">
      <dgm:prSet/>
      <dgm:spPr/>
      <dgm:t>
        <a:bodyPr/>
        <a:lstStyle/>
        <a:p>
          <a:endParaRPr lang="en-US"/>
        </a:p>
      </dgm:t>
    </dgm:pt>
    <dgm:pt modelId="{5370D1F1-ECD0-4588-97B1-3175F1293198}" type="sibTrans" cxnId="{6AFFB7E4-3075-427A-806B-CE990D46EEE0}">
      <dgm:prSet/>
      <dgm:spPr/>
      <dgm:t>
        <a:bodyPr/>
        <a:lstStyle/>
        <a:p>
          <a:endParaRPr lang="en-US"/>
        </a:p>
      </dgm:t>
    </dgm:pt>
    <dgm:pt modelId="{3361E182-294E-4AC7-B3CB-B77A06F70702}">
      <dgm:prSet phldrT="[Text]"/>
      <dgm:spPr/>
      <dgm:t>
        <a:bodyPr/>
        <a:lstStyle/>
        <a:p>
          <a:r>
            <a:rPr lang="vi-VN" b="1" dirty="0">
              <a:solidFill>
                <a:srgbClr val="C00000"/>
              </a:solidFill>
            </a:rPr>
            <a:t>DÒNG TIỀN </a:t>
          </a:r>
          <a:endParaRPr lang="en-US" b="1" dirty="0">
            <a:solidFill>
              <a:srgbClr val="C00000"/>
            </a:solidFill>
          </a:endParaRPr>
        </a:p>
      </dgm:t>
    </dgm:pt>
    <dgm:pt modelId="{46ED9D3D-FC3A-4A77-A03F-E816834D34C9}" type="parTrans" cxnId="{87D260E4-F90A-4C7A-9F1A-AF78BFB2EB7C}">
      <dgm:prSet/>
      <dgm:spPr/>
      <dgm:t>
        <a:bodyPr/>
        <a:lstStyle/>
        <a:p>
          <a:endParaRPr lang="en-US"/>
        </a:p>
      </dgm:t>
    </dgm:pt>
    <dgm:pt modelId="{620C551E-58FA-4A22-9152-2089CF3924AF}" type="sibTrans" cxnId="{87D260E4-F90A-4C7A-9F1A-AF78BFB2EB7C}">
      <dgm:prSet/>
      <dgm:spPr/>
      <dgm:t>
        <a:bodyPr/>
        <a:lstStyle/>
        <a:p>
          <a:endParaRPr lang="en-US"/>
        </a:p>
      </dgm:t>
    </dgm:pt>
    <dgm:pt modelId="{40AFADBA-644D-4031-9AE4-C614D125A317}" type="pres">
      <dgm:prSet presAssocID="{82041975-5D51-45A3-940D-E00521748C6D}" presName="compositeShape" presStyleCnt="0">
        <dgm:presLayoutVars>
          <dgm:dir/>
          <dgm:resizeHandles/>
        </dgm:presLayoutVars>
      </dgm:prSet>
      <dgm:spPr/>
    </dgm:pt>
    <dgm:pt modelId="{3890F735-6BB4-4CC8-BD0F-7B73508D8B07}" type="pres">
      <dgm:prSet presAssocID="{82041975-5D51-45A3-940D-E00521748C6D}" presName="pyramid" presStyleLbl="node1" presStyleIdx="0" presStyleCnt="1" custScaleX="115931" custLinFactNeighborX="2192" custLinFactNeighborY="7898"/>
      <dgm:spPr>
        <a:solidFill>
          <a:schemeClr val="accent1">
            <a:lumMod val="75000"/>
          </a:schemeClr>
        </a:solidFill>
      </dgm:spPr>
    </dgm:pt>
    <dgm:pt modelId="{9518D809-4EDC-4672-B885-FE7D124D84B3}" type="pres">
      <dgm:prSet presAssocID="{82041975-5D51-45A3-940D-E00521748C6D}" presName="theList" presStyleCnt="0"/>
      <dgm:spPr/>
    </dgm:pt>
    <dgm:pt modelId="{8B6B2CA5-1FB0-4A22-8124-057449AC34A4}" type="pres">
      <dgm:prSet presAssocID="{0DFD6BF1-7A04-426D-A6BC-197569044B1F}" presName="aNode" presStyleLbl="fgAcc1" presStyleIdx="0" presStyleCnt="3">
        <dgm:presLayoutVars>
          <dgm:bulletEnabled val="1"/>
        </dgm:presLayoutVars>
      </dgm:prSet>
      <dgm:spPr/>
    </dgm:pt>
    <dgm:pt modelId="{8C9E53EB-D04A-498C-8876-6C0217D783B3}" type="pres">
      <dgm:prSet presAssocID="{0DFD6BF1-7A04-426D-A6BC-197569044B1F}" presName="aSpace" presStyleCnt="0"/>
      <dgm:spPr/>
    </dgm:pt>
    <dgm:pt modelId="{0372C35D-341E-450F-BBAC-CF3094D5BB21}" type="pres">
      <dgm:prSet presAssocID="{580609A5-7B87-4574-AC2C-77B1F0FB31D3}" presName="aNode" presStyleLbl="fgAcc1" presStyleIdx="1" presStyleCnt="3">
        <dgm:presLayoutVars>
          <dgm:bulletEnabled val="1"/>
        </dgm:presLayoutVars>
      </dgm:prSet>
      <dgm:spPr/>
    </dgm:pt>
    <dgm:pt modelId="{0292A682-F591-4C15-9EA1-D5E0C40F2EDD}" type="pres">
      <dgm:prSet presAssocID="{580609A5-7B87-4574-AC2C-77B1F0FB31D3}" presName="aSpace" presStyleCnt="0"/>
      <dgm:spPr/>
    </dgm:pt>
    <dgm:pt modelId="{5A456725-C43F-43F7-A160-6A15A81B20F3}" type="pres">
      <dgm:prSet presAssocID="{3361E182-294E-4AC7-B3CB-B77A06F70702}" presName="aNode" presStyleLbl="fgAcc1" presStyleIdx="2" presStyleCnt="3">
        <dgm:presLayoutVars>
          <dgm:bulletEnabled val="1"/>
        </dgm:presLayoutVars>
      </dgm:prSet>
      <dgm:spPr/>
    </dgm:pt>
    <dgm:pt modelId="{A99D5396-0123-44E7-AB52-D5913E77176D}" type="pres">
      <dgm:prSet presAssocID="{3361E182-294E-4AC7-B3CB-B77A06F70702}" presName="aSpace" presStyleCnt="0"/>
      <dgm:spPr/>
    </dgm:pt>
  </dgm:ptLst>
  <dgm:cxnLst>
    <dgm:cxn modelId="{0205BE24-2F13-4AC0-9DAC-5BFB988A1FA2}" srcId="{82041975-5D51-45A3-940D-E00521748C6D}" destId="{0DFD6BF1-7A04-426D-A6BC-197569044B1F}" srcOrd="0" destOrd="0" parTransId="{9EDFBCF8-006A-468B-B9AF-1D0DDEBB6A3F}" sibTransId="{7DA774D6-5295-4227-A673-A04436FC59B1}"/>
    <dgm:cxn modelId="{F58C2E50-23E7-4C5D-A8E0-F0BD66E193A3}" type="presOf" srcId="{0DFD6BF1-7A04-426D-A6BC-197569044B1F}" destId="{8B6B2CA5-1FB0-4A22-8124-057449AC34A4}" srcOrd="0" destOrd="0" presId="urn:microsoft.com/office/officeart/2005/8/layout/pyramid2"/>
    <dgm:cxn modelId="{87D260E4-F90A-4C7A-9F1A-AF78BFB2EB7C}" srcId="{82041975-5D51-45A3-940D-E00521748C6D}" destId="{3361E182-294E-4AC7-B3CB-B77A06F70702}" srcOrd="2" destOrd="0" parTransId="{46ED9D3D-FC3A-4A77-A03F-E816834D34C9}" sibTransId="{620C551E-58FA-4A22-9152-2089CF3924AF}"/>
    <dgm:cxn modelId="{DF9C85E4-760D-4F5A-9AB0-4D80FC78EB52}" type="presOf" srcId="{3361E182-294E-4AC7-B3CB-B77A06F70702}" destId="{5A456725-C43F-43F7-A160-6A15A81B20F3}" srcOrd="0" destOrd="0" presId="urn:microsoft.com/office/officeart/2005/8/layout/pyramid2"/>
    <dgm:cxn modelId="{6AFFB7E4-3075-427A-806B-CE990D46EEE0}" srcId="{82041975-5D51-45A3-940D-E00521748C6D}" destId="{580609A5-7B87-4574-AC2C-77B1F0FB31D3}" srcOrd="1" destOrd="0" parTransId="{255181E1-976D-4969-9A4B-19ACEC91E2CE}" sibTransId="{5370D1F1-ECD0-4588-97B1-3175F1293198}"/>
    <dgm:cxn modelId="{53D1AAE7-D7E9-43C0-B9FB-4CE532021027}" type="presOf" srcId="{82041975-5D51-45A3-940D-E00521748C6D}" destId="{40AFADBA-644D-4031-9AE4-C614D125A317}" srcOrd="0" destOrd="0" presId="urn:microsoft.com/office/officeart/2005/8/layout/pyramid2"/>
    <dgm:cxn modelId="{CF03F3F6-D213-4B60-8726-34EDE1110219}" type="presOf" srcId="{580609A5-7B87-4574-AC2C-77B1F0FB31D3}" destId="{0372C35D-341E-450F-BBAC-CF3094D5BB21}" srcOrd="0" destOrd="0" presId="urn:microsoft.com/office/officeart/2005/8/layout/pyramid2"/>
    <dgm:cxn modelId="{EAFA8DF3-353D-49A2-A810-74EA3C7A040D}" type="presParOf" srcId="{40AFADBA-644D-4031-9AE4-C614D125A317}" destId="{3890F735-6BB4-4CC8-BD0F-7B73508D8B07}" srcOrd="0" destOrd="0" presId="urn:microsoft.com/office/officeart/2005/8/layout/pyramid2"/>
    <dgm:cxn modelId="{95EA9DAA-DE5E-49D1-8583-2A7BE1983457}" type="presParOf" srcId="{40AFADBA-644D-4031-9AE4-C614D125A317}" destId="{9518D809-4EDC-4672-B885-FE7D124D84B3}" srcOrd="1" destOrd="0" presId="urn:microsoft.com/office/officeart/2005/8/layout/pyramid2"/>
    <dgm:cxn modelId="{174E9B88-3BF8-4E55-A7B9-2F39ED2840C0}" type="presParOf" srcId="{9518D809-4EDC-4672-B885-FE7D124D84B3}" destId="{8B6B2CA5-1FB0-4A22-8124-057449AC34A4}" srcOrd="0" destOrd="0" presId="urn:microsoft.com/office/officeart/2005/8/layout/pyramid2"/>
    <dgm:cxn modelId="{98FA889A-4650-4011-A5FF-07DA13342394}" type="presParOf" srcId="{9518D809-4EDC-4672-B885-FE7D124D84B3}" destId="{8C9E53EB-D04A-498C-8876-6C0217D783B3}" srcOrd="1" destOrd="0" presId="urn:microsoft.com/office/officeart/2005/8/layout/pyramid2"/>
    <dgm:cxn modelId="{F3901A2A-617F-45AD-8EA0-92701473CED7}" type="presParOf" srcId="{9518D809-4EDC-4672-B885-FE7D124D84B3}" destId="{0372C35D-341E-450F-BBAC-CF3094D5BB21}" srcOrd="2" destOrd="0" presId="urn:microsoft.com/office/officeart/2005/8/layout/pyramid2"/>
    <dgm:cxn modelId="{3FBE75AB-1C24-4B47-BBF7-5550E58F9D32}" type="presParOf" srcId="{9518D809-4EDC-4672-B885-FE7D124D84B3}" destId="{0292A682-F591-4C15-9EA1-D5E0C40F2EDD}" srcOrd="3" destOrd="0" presId="urn:microsoft.com/office/officeart/2005/8/layout/pyramid2"/>
    <dgm:cxn modelId="{D3D2883A-CCA1-4E47-B569-D2EFE038F06A}" type="presParOf" srcId="{9518D809-4EDC-4672-B885-FE7D124D84B3}" destId="{5A456725-C43F-43F7-A160-6A15A81B20F3}" srcOrd="4" destOrd="0" presId="urn:microsoft.com/office/officeart/2005/8/layout/pyramid2"/>
    <dgm:cxn modelId="{A0032A86-29BA-4FEF-A7E6-74FA65670C53}" type="presParOf" srcId="{9518D809-4EDC-4672-B885-FE7D124D84B3}" destId="{A99D5396-0123-44E7-AB52-D5913E77176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EFE630-20FC-4F84-919B-4BFE0170E2FD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B2A08E30-4412-44F5-8573-24FA6BA7D34F}">
      <dgm:prSet phldrT="[Text]" custT="1"/>
      <dgm:spPr>
        <a:solidFill>
          <a:srgbClr val="DEB286"/>
        </a:solidFill>
      </dgm:spPr>
      <dgm:t>
        <a:bodyPr/>
        <a:lstStyle/>
        <a:p>
          <a:r>
            <a:rPr lang="vi-VN" sz="2000" b="1" dirty="0"/>
            <a:t>100% CHỦ ĐỘNG </a:t>
          </a:r>
          <a:endParaRPr lang="en-US" sz="2000" b="1" dirty="0"/>
        </a:p>
      </dgm:t>
    </dgm:pt>
    <dgm:pt modelId="{EA3C3EE2-9CAE-4706-8E9F-82AE13D66E57}" type="parTrans" cxnId="{3ACB95FD-CF00-4F52-8CD2-D7868B0EE3D5}">
      <dgm:prSet/>
      <dgm:spPr/>
      <dgm:t>
        <a:bodyPr/>
        <a:lstStyle/>
        <a:p>
          <a:endParaRPr lang="en-US"/>
        </a:p>
      </dgm:t>
    </dgm:pt>
    <dgm:pt modelId="{5E976E55-4F3B-45DA-B012-00F594AB87D7}" type="sibTrans" cxnId="{3ACB95FD-CF00-4F52-8CD2-D7868B0EE3D5}">
      <dgm:prSet/>
      <dgm:spPr/>
      <dgm:t>
        <a:bodyPr/>
        <a:lstStyle/>
        <a:p>
          <a:endParaRPr lang="en-US"/>
        </a:p>
      </dgm:t>
    </dgm:pt>
    <dgm:pt modelId="{ACFC4F14-0C20-4784-8665-6B2E86BFA800}">
      <dgm:prSet phldrT="[Text]" custT="1"/>
      <dgm:spPr>
        <a:solidFill>
          <a:srgbClr val="7995CB"/>
        </a:solidFill>
      </dgm:spPr>
      <dgm:t>
        <a:bodyPr/>
        <a:lstStyle/>
        <a:p>
          <a:r>
            <a:rPr lang="vi-VN" sz="2000" b="1" dirty="0">
              <a:solidFill>
                <a:schemeClr val="accent1">
                  <a:lumMod val="50000"/>
                </a:schemeClr>
              </a:solidFill>
            </a:rPr>
            <a:t>0%</a:t>
          </a:r>
        </a:p>
        <a:p>
          <a:r>
            <a:rPr lang="vi-VN" sz="2000" b="1" dirty="0">
              <a:solidFill>
                <a:schemeClr val="accent1">
                  <a:lumMod val="50000"/>
                </a:schemeClr>
              </a:solidFill>
            </a:rPr>
            <a:t> ĐẦU TƯ </a:t>
          </a:r>
          <a:endParaRPr lang="en-US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8D916641-ABC4-46F5-9D1D-C039EAB2E991}" type="parTrans" cxnId="{6E83ACCF-BC6C-4C5D-BAA8-8FC7CA0E2805}">
      <dgm:prSet/>
      <dgm:spPr/>
      <dgm:t>
        <a:bodyPr/>
        <a:lstStyle/>
        <a:p>
          <a:endParaRPr lang="en-US"/>
        </a:p>
      </dgm:t>
    </dgm:pt>
    <dgm:pt modelId="{1246C514-95E6-41FF-A7CB-B6B98EF0256A}" type="sibTrans" cxnId="{6E83ACCF-BC6C-4C5D-BAA8-8FC7CA0E2805}">
      <dgm:prSet/>
      <dgm:spPr/>
      <dgm:t>
        <a:bodyPr/>
        <a:lstStyle/>
        <a:p>
          <a:endParaRPr lang="en-US"/>
        </a:p>
      </dgm:t>
    </dgm:pt>
    <dgm:pt modelId="{CA9C4F84-4417-4AA1-A794-2F9629015991}">
      <dgm:prSet phldrT="[Text]" custT="1"/>
      <dgm:spPr>
        <a:solidFill>
          <a:srgbClr val="7EB8CB"/>
        </a:solidFill>
      </dgm:spPr>
      <dgm:t>
        <a:bodyPr/>
        <a:lstStyle/>
        <a:p>
          <a:r>
            <a:rPr lang="vi-VN" sz="1050" b="1" dirty="0">
              <a:solidFill>
                <a:srgbClr val="C00000"/>
              </a:solidFill>
            </a:rPr>
            <a:t>0%</a:t>
          </a:r>
        </a:p>
        <a:p>
          <a:r>
            <a:rPr lang="vi-VN" sz="1050" b="1" dirty="0">
              <a:solidFill>
                <a:srgbClr val="C00000"/>
              </a:solidFill>
            </a:rPr>
            <a:t> THỤ ĐỘNG </a:t>
          </a:r>
          <a:endParaRPr lang="en-US" sz="1050" b="1" dirty="0">
            <a:solidFill>
              <a:srgbClr val="C00000"/>
            </a:solidFill>
          </a:endParaRPr>
        </a:p>
      </dgm:t>
    </dgm:pt>
    <dgm:pt modelId="{F0FBE749-849D-4919-A00B-6E57A6FB29AD}" type="parTrans" cxnId="{3D7CEE82-42AA-4961-AC10-3DB0021C689D}">
      <dgm:prSet/>
      <dgm:spPr/>
      <dgm:t>
        <a:bodyPr/>
        <a:lstStyle/>
        <a:p>
          <a:endParaRPr lang="en-US"/>
        </a:p>
      </dgm:t>
    </dgm:pt>
    <dgm:pt modelId="{EA4B2586-579E-4EB0-8101-C3330C86849F}" type="sibTrans" cxnId="{3D7CEE82-42AA-4961-AC10-3DB0021C689D}">
      <dgm:prSet/>
      <dgm:spPr/>
      <dgm:t>
        <a:bodyPr/>
        <a:lstStyle/>
        <a:p>
          <a:endParaRPr lang="en-US"/>
        </a:p>
      </dgm:t>
    </dgm:pt>
    <dgm:pt modelId="{8480DFFD-8F66-43E3-A8DE-461A0462FB1C}" type="pres">
      <dgm:prSet presAssocID="{7FEFE630-20FC-4F84-919B-4BFE0170E2FD}" presName="Name0" presStyleCnt="0">
        <dgm:presLayoutVars>
          <dgm:dir/>
          <dgm:animLvl val="lvl"/>
          <dgm:resizeHandles val="exact"/>
        </dgm:presLayoutVars>
      </dgm:prSet>
      <dgm:spPr/>
    </dgm:pt>
    <dgm:pt modelId="{69442C52-865F-49D7-B26D-61EDEEB279DF}" type="pres">
      <dgm:prSet presAssocID="{B2A08E30-4412-44F5-8573-24FA6BA7D34F}" presName="Name8" presStyleCnt="0"/>
      <dgm:spPr/>
    </dgm:pt>
    <dgm:pt modelId="{FFBE61BC-7459-433B-B1BA-AB7FD6542CA2}" type="pres">
      <dgm:prSet presAssocID="{B2A08E30-4412-44F5-8573-24FA6BA7D34F}" presName="level" presStyleLbl="node1" presStyleIdx="0" presStyleCnt="3" custScaleX="99984" custScaleY="99815">
        <dgm:presLayoutVars>
          <dgm:chMax val="1"/>
          <dgm:bulletEnabled val="1"/>
        </dgm:presLayoutVars>
      </dgm:prSet>
      <dgm:spPr/>
    </dgm:pt>
    <dgm:pt modelId="{AF1CDA4A-D18E-4743-A4EE-D13CECAD6488}" type="pres">
      <dgm:prSet presAssocID="{B2A08E30-4412-44F5-8573-24FA6BA7D34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90A6B63-6745-419F-9983-1B9FCF954E72}" type="pres">
      <dgm:prSet presAssocID="{ACFC4F14-0C20-4784-8665-6B2E86BFA800}" presName="Name8" presStyleCnt="0"/>
      <dgm:spPr/>
    </dgm:pt>
    <dgm:pt modelId="{42A73BFA-E9A5-4A7F-848D-F1EAE810336B}" type="pres">
      <dgm:prSet presAssocID="{ACFC4F14-0C20-4784-8665-6B2E86BFA800}" presName="level" presStyleLbl="node1" presStyleIdx="1" presStyleCnt="3">
        <dgm:presLayoutVars>
          <dgm:chMax val="1"/>
          <dgm:bulletEnabled val="1"/>
        </dgm:presLayoutVars>
      </dgm:prSet>
      <dgm:spPr/>
    </dgm:pt>
    <dgm:pt modelId="{8C500016-021A-4C88-98A7-71366FBE24A9}" type="pres">
      <dgm:prSet presAssocID="{ACFC4F14-0C20-4784-8665-6B2E86BFA80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A2DE3B4-898A-43B6-A122-98364D2A7603}" type="pres">
      <dgm:prSet presAssocID="{CA9C4F84-4417-4AA1-A794-2F9629015991}" presName="Name8" presStyleCnt="0"/>
      <dgm:spPr/>
    </dgm:pt>
    <dgm:pt modelId="{C877102A-428E-4123-973D-1BD14F4C421C}" type="pres">
      <dgm:prSet presAssocID="{CA9C4F84-4417-4AA1-A794-2F9629015991}" presName="level" presStyleLbl="node1" presStyleIdx="2" presStyleCnt="3">
        <dgm:presLayoutVars>
          <dgm:chMax val="1"/>
          <dgm:bulletEnabled val="1"/>
        </dgm:presLayoutVars>
      </dgm:prSet>
      <dgm:spPr/>
    </dgm:pt>
    <dgm:pt modelId="{27059DA1-69F4-4345-8AAF-AC762822EA22}" type="pres">
      <dgm:prSet presAssocID="{CA9C4F84-4417-4AA1-A794-2F9629015991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52E98311-CAC4-486C-A0BA-F63769D11FDD}" type="presOf" srcId="{CA9C4F84-4417-4AA1-A794-2F9629015991}" destId="{C877102A-428E-4123-973D-1BD14F4C421C}" srcOrd="0" destOrd="0" presId="urn:microsoft.com/office/officeart/2005/8/layout/pyramid3"/>
    <dgm:cxn modelId="{61FB811B-482A-483F-9B1E-00A6C8075F31}" type="presOf" srcId="{B2A08E30-4412-44F5-8573-24FA6BA7D34F}" destId="{AF1CDA4A-D18E-4743-A4EE-D13CECAD6488}" srcOrd="1" destOrd="0" presId="urn:microsoft.com/office/officeart/2005/8/layout/pyramid3"/>
    <dgm:cxn modelId="{6737A040-D15D-43A8-BE20-E7034DD057D4}" type="presOf" srcId="{ACFC4F14-0C20-4784-8665-6B2E86BFA800}" destId="{42A73BFA-E9A5-4A7F-848D-F1EAE810336B}" srcOrd="0" destOrd="0" presId="urn:microsoft.com/office/officeart/2005/8/layout/pyramid3"/>
    <dgm:cxn modelId="{6137C140-D3A9-4870-90BC-A2961CF69BA6}" type="presOf" srcId="{B2A08E30-4412-44F5-8573-24FA6BA7D34F}" destId="{FFBE61BC-7459-433B-B1BA-AB7FD6542CA2}" srcOrd="0" destOrd="0" presId="urn:microsoft.com/office/officeart/2005/8/layout/pyramid3"/>
    <dgm:cxn modelId="{11995980-ED87-4277-9E97-01BA65D701B2}" type="presOf" srcId="{ACFC4F14-0C20-4784-8665-6B2E86BFA800}" destId="{8C500016-021A-4C88-98A7-71366FBE24A9}" srcOrd="1" destOrd="0" presId="urn:microsoft.com/office/officeart/2005/8/layout/pyramid3"/>
    <dgm:cxn modelId="{3D7CEE82-42AA-4961-AC10-3DB0021C689D}" srcId="{7FEFE630-20FC-4F84-919B-4BFE0170E2FD}" destId="{CA9C4F84-4417-4AA1-A794-2F9629015991}" srcOrd="2" destOrd="0" parTransId="{F0FBE749-849D-4919-A00B-6E57A6FB29AD}" sibTransId="{EA4B2586-579E-4EB0-8101-C3330C86849F}"/>
    <dgm:cxn modelId="{C8CDDA96-6DA1-46B9-AAB3-70EE5053BBF9}" type="presOf" srcId="{7FEFE630-20FC-4F84-919B-4BFE0170E2FD}" destId="{8480DFFD-8F66-43E3-A8DE-461A0462FB1C}" srcOrd="0" destOrd="0" presId="urn:microsoft.com/office/officeart/2005/8/layout/pyramid3"/>
    <dgm:cxn modelId="{4908D1A5-867D-45DD-861E-461BEA7AA6C8}" type="presOf" srcId="{CA9C4F84-4417-4AA1-A794-2F9629015991}" destId="{27059DA1-69F4-4345-8AAF-AC762822EA22}" srcOrd="1" destOrd="0" presId="urn:microsoft.com/office/officeart/2005/8/layout/pyramid3"/>
    <dgm:cxn modelId="{6E83ACCF-BC6C-4C5D-BAA8-8FC7CA0E2805}" srcId="{7FEFE630-20FC-4F84-919B-4BFE0170E2FD}" destId="{ACFC4F14-0C20-4784-8665-6B2E86BFA800}" srcOrd="1" destOrd="0" parTransId="{8D916641-ABC4-46F5-9D1D-C039EAB2E991}" sibTransId="{1246C514-95E6-41FF-A7CB-B6B98EF0256A}"/>
    <dgm:cxn modelId="{3ACB95FD-CF00-4F52-8CD2-D7868B0EE3D5}" srcId="{7FEFE630-20FC-4F84-919B-4BFE0170E2FD}" destId="{B2A08E30-4412-44F5-8573-24FA6BA7D34F}" srcOrd="0" destOrd="0" parTransId="{EA3C3EE2-9CAE-4706-8E9F-82AE13D66E57}" sibTransId="{5E976E55-4F3B-45DA-B012-00F594AB87D7}"/>
    <dgm:cxn modelId="{6E535B12-242A-49B9-9863-51E2A9515025}" type="presParOf" srcId="{8480DFFD-8F66-43E3-A8DE-461A0462FB1C}" destId="{69442C52-865F-49D7-B26D-61EDEEB279DF}" srcOrd="0" destOrd="0" presId="urn:microsoft.com/office/officeart/2005/8/layout/pyramid3"/>
    <dgm:cxn modelId="{C2B22B35-2159-4CE2-AD91-0E12AFE12FAA}" type="presParOf" srcId="{69442C52-865F-49D7-B26D-61EDEEB279DF}" destId="{FFBE61BC-7459-433B-B1BA-AB7FD6542CA2}" srcOrd="0" destOrd="0" presId="urn:microsoft.com/office/officeart/2005/8/layout/pyramid3"/>
    <dgm:cxn modelId="{E000C040-8492-4C40-B026-27A5557A45E5}" type="presParOf" srcId="{69442C52-865F-49D7-B26D-61EDEEB279DF}" destId="{AF1CDA4A-D18E-4743-A4EE-D13CECAD6488}" srcOrd="1" destOrd="0" presId="urn:microsoft.com/office/officeart/2005/8/layout/pyramid3"/>
    <dgm:cxn modelId="{8B274176-3006-45BE-B1AB-8056317D72C7}" type="presParOf" srcId="{8480DFFD-8F66-43E3-A8DE-461A0462FB1C}" destId="{490A6B63-6745-419F-9983-1B9FCF954E72}" srcOrd="1" destOrd="0" presId="urn:microsoft.com/office/officeart/2005/8/layout/pyramid3"/>
    <dgm:cxn modelId="{07F50055-CA2D-4702-B880-4C91409EB960}" type="presParOf" srcId="{490A6B63-6745-419F-9983-1B9FCF954E72}" destId="{42A73BFA-E9A5-4A7F-848D-F1EAE810336B}" srcOrd="0" destOrd="0" presId="urn:microsoft.com/office/officeart/2005/8/layout/pyramid3"/>
    <dgm:cxn modelId="{A40B82F3-A7F0-4273-AAB5-2037FC8A7571}" type="presParOf" srcId="{490A6B63-6745-419F-9983-1B9FCF954E72}" destId="{8C500016-021A-4C88-98A7-71366FBE24A9}" srcOrd="1" destOrd="0" presId="urn:microsoft.com/office/officeart/2005/8/layout/pyramid3"/>
    <dgm:cxn modelId="{0EFFAA1B-2EE8-4351-A119-16327EEAA37E}" type="presParOf" srcId="{8480DFFD-8F66-43E3-A8DE-461A0462FB1C}" destId="{4A2DE3B4-898A-43B6-A122-98364D2A7603}" srcOrd="2" destOrd="0" presId="urn:microsoft.com/office/officeart/2005/8/layout/pyramid3"/>
    <dgm:cxn modelId="{B065D9BD-E85D-422C-A5CC-E07E925098E6}" type="presParOf" srcId="{4A2DE3B4-898A-43B6-A122-98364D2A7603}" destId="{C877102A-428E-4123-973D-1BD14F4C421C}" srcOrd="0" destOrd="0" presId="urn:microsoft.com/office/officeart/2005/8/layout/pyramid3"/>
    <dgm:cxn modelId="{20790683-86F1-4EAE-B87C-6E89CBF3E58C}" type="presParOf" srcId="{4A2DE3B4-898A-43B6-A122-98364D2A7603}" destId="{27059DA1-69F4-4345-8AAF-AC762822EA22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6F1FB9-67EB-4F14-AF29-6A08629F6A0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6ADA54E-2CB9-4D5A-A760-D3339D6FA055}">
      <dgm:prSet phldrT="[Text]" custT="1"/>
      <dgm:spPr>
        <a:solidFill>
          <a:srgbClr val="D4A05A"/>
        </a:solidFill>
      </dgm:spPr>
      <dgm:t>
        <a:bodyPr/>
        <a:lstStyle/>
        <a:p>
          <a:endParaRPr lang="vi-VN" sz="900" b="1" dirty="0"/>
        </a:p>
        <a:p>
          <a:endParaRPr lang="vi-VN" sz="900" b="1" dirty="0"/>
        </a:p>
        <a:p>
          <a:endParaRPr lang="vi-VN" sz="900" b="1" dirty="0"/>
        </a:p>
        <a:p>
          <a:endParaRPr lang="vi-VN" sz="900" b="1" dirty="0"/>
        </a:p>
        <a:p>
          <a:r>
            <a:rPr lang="vi-VN" sz="1050" b="1" dirty="0"/>
            <a:t>100% ĐẦU TƯ</a:t>
          </a:r>
          <a:endParaRPr lang="en-US" sz="1050" b="1" dirty="0"/>
        </a:p>
      </dgm:t>
    </dgm:pt>
    <dgm:pt modelId="{EB087164-5877-4806-865C-222FF742F2E9}" type="parTrans" cxnId="{91F2B5E4-5037-4970-817C-9300FCEE0768}">
      <dgm:prSet/>
      <dgm:spPr/>
      <dgm:t>
        <a:bodyPr/>
        <a:lstStyle/>
        <a:p>
          <a:endParaRPr lang="en-US"/>
        </a:p>
      </dgm:t>
    </dgm:pt>
    <dgm:pt modelId="{193D042F-1692-46D0-B830-76532C20A5D1}" type="sibTrans" cxnId="{91F2B5E4-5037-4970-817C-9300FCEE0768}">
      <dgm:prSet/>
      <dgm:spPr/>
      <dgm:t>
        <a:bodyPr/>
        <a:lstStyle/>
        <a:p>
          <a:endParaRPr lang="en-US"/>
        </a:p>
      </dgm:t>
    </dgm:pt>
    <dgm:pt modelId="{38B78354-60E2-44A2-B31F-DAFBADFA410C}">
      <dgm:prSet phldrT="[Text]" custT="1"/>
      <dgm:spPr>
        <a:solidFill>
          <a:srgbClr val="7995CB"/>
        </a:solidFill>
      </dgm:spPr>
      <dgm:t>
        <a:bodyPr/>
        <a:lstStyle/>
        <a:p>
          <a:r>
            <a:rPr lang="vi-VN" sz="2400" b="1" dirty="0"/>
            <a:t>100% ĐẦU TƯ </a:t>
          </a:r>
          <a:endParaRPr lang="en-US" sz="2400" b="1" dirty="0"/>
        </a:p>
      </dgm:t>
    </dgm:pt>
    <dgm:pt modelId="{B5BEB0E4-78F6-4478-813C-A7B37B78FCEC}" type="parTrans" cxnId="{68482971-6164-4025-92DE-0536CD961509}">
      <dgm:prSet/>
      <dgm:spPr/>
      <dgm:t>
        <a:bodyPr/>
        <a:lstStyle/>
        <a:p>
          <a:endParaRPr lang="en-US"/>
        </a:p>
      </dgm:t>
    </dgm:pt>
    <dgm:pt modelId="{7FEBF806-1D73-4D56-A8F3-8650DD354B3F}" type="sibTrans" cxnId="{68482971-6164-4025-92DE-0536CD961509}">
      <dgm:prSet/>
      <dgm:spPr/>
      <dgm:t>
        <a:bodyPr/>
        <a:lstStyle/>
        <a:p>
          <a:endParaRPr lang="en-US"/>
        </a:p>
      </dgm:t>
    </dgm:pt>
    <dgm:pt modelId="{C387BA03-4E24-4CAF-9325-6A2C01A9F4B3}">
      <dgm:prSet phldrT="[Text]" custT="1"/>
      <dgm:spPr>
        <a:solidFill>
          <a:srgbClr val="7EB8CB"/>
        </a:solidFill>
      </dgm:spPr>
      <dgm:t>
        <a:bodyPr/>
        <a:lstStyle/>
        <a:p>
          <a:r>
            <a:rPr lang="vi-VN" sz="2800" b="1" dirty="0"/>
            <a:t>100% THỤ ĐỘNG </a:t>
          </a:r>
          <a:endParaRPr lang="en-US" sz="2800" b="1" dirty="0"/>
        </a:p>
      </dgm:t>
    </dgm:pt>
    <dgm:pt modelId="{92B090D0-3732-403C-92B0-680DABCE163B}" type="parTrans" cxnId="{AFB4EBBE-3CFE-42A7-B4F5-CBCC07262A4F}">
      <dgm:prSet/>
      <dgm:spPr/>
      <dgm:t>
        <a:bodyPr/>
        <a:lstStyle/>
        <a:p>
          <a:endParaRPr lang="en-US"/>
        </a:p>
      </dgm:t>
    </dgm:pt>
    <dgm:pt modelId="{F89B71D9-EEB4-4AB2-8248-22AFE534D7AC}" type="sibTrans" cxnId="{AFB4EBBE-3CFE-42A7-B4F5-CBCC07262A4F}">
      <dgm:prSet/>
      <dgm:spPr/>
      <dgm:t>
        <a:bodyPr/>
        <a:lstStyle/>
        <a:p>
          <a:endParaRPr lang="en-US"/>
        </a:p>
      </dgm:t>
    </dgm:pt>
    <dgm:pt modelId="{D5F3D956-357F-4EB2-8DC5-E7DE9D4E3D30}" type="pres">
      <dgm:prSet presAssocID="{066F1FB9-67EB-4F14-AF29-6A08629F6A0B}" presName="Name0" presStyleCnt="0">
        <dgm:presLayoutVars>
          <dgm:dir/>
          <dgm:animLvl val="lvl"/>
          <dgm:resizeHandles val="exact"/>
        </dgm:presLayoutVars>
      </dgm:prSet>
      <dgm:spPr/>
    </dgm:pt>
    <dgm:pt modelId="{B44ED464-20E2-48A4-A345-250D80D2D3F7}" type="pres">
      <dgm:prSet presAssocID="{46ADA54E-2CB9-4D5A-A760-D3339D6FA055}" presName="Name8" presStyleCnt="0"/>
      <dgm:spPr/>
    </dgm:pt>
    <dgm:pt modelId="{2F4752A1-209C-49FA-91E2-B0C1AEEA630F}" type="pres">
      <dgm:prSet presAssocID="{46ADA54E-2CB9-4D5A-A760-D3339D6FA055}" presName="level" presStyleLbl="node1" presStyleIdx="0" presStyleCnt="3">
        <dgm:presLayoutVars>
          <dgm:chMax val="1"/>
          <dgm:bulletEnabled val="1"/>
        </dgm:presLayoutVars>
      </dgm:prSet>
      <dgm:spPr/>
    </dgm:pt>
    <dgm:pt modelId="{C4910D36-0495-4C5A-B845-7993DE83C80D}" type="pres">
      <dgm:prSet presAssocID="{46ADA54E-2CB9-4D5A-A760-D3339D6FA05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E3F65FC-3D99-4A05-8C54-9C006D13FF5A}" type="pres">
      <dgm:prSet presAssocID="{38B78354-60E2-44A2-B31F-DAFBADFA410C}" presName="Name8" presStyleCnt="0"/>
      <dgm:spPr/>
    </dgm:pt>
    <dgm:pt modelId="{64BB6EBA-EB83-44E3-9EED-58E7E95B2943}" type="pres">
      <dgm:prSet presAssocID="{38B78354-60E2-44A2-B31F-DAFBADFA410C}" presName="level" presStyleLbl="node1" presStyleIdx="1" presStyleCnt="3">
        <dgm:presLayoutVars>
          <dgm:chMax val="1"/>
          <dgm:bulletEnabled val="1"/>
        </dgm:presLayoutVars>
      </dgm:prSet>
      <dgm:spPr/>
    </dgm:pt>
    <dgm:pt modelId="{3A9D91D6-33CF-4F06-88F2-12E4924304E2}" type="pres">
      <dgm:prSet presAssocID="{38B78354-60E2-44A2-B31F-DAFBADFA410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B3A84C2-E43E-4CCD-B345-4D4BF66B68A4}" type="pres">
      <dgm:prSet presAssocID="{C387BA03-4E24-4CAF-9325-6A2C01A9F4B3}" presName="Name8" presStyleCnt="0"/>
      <dgm:spPr/>
    </dgm:pt>
    <dgm:pt modelId="{C33E9B84-AF2A-4D9F-8332-1BBD945701C4}" type="pres">
      <dgm:prSet presAssocID="{C387BA03-4E24-4CAF-9325-6A2C01A9F4B3}" presName="level" presStyleLbl="node1" presStyleIdx="2" presStyleCnt="3">
        <dgm:presLayoutVars>
          <dgm:chMax val="1"/>
          <dgm:bulletEnabled val="1"/>
        </dgm:presLayoutVars>
      </dgm:prSet>
      <dgm:spPr/>
    </dgm:pt>
    <dgm:pt modelId="{B3C02798-71AF-4B7D-BB5F-FF1365B56F0B}" type="pres">
      <dgm:prSet presAssocID="{C387BA03-4E24-4CAF-9325-6A2C01A9F4B3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349F44C-44C0-46E0-96CB-08CA22711C60}" type="presOf" srcId="{38B78354-60E2-44A2-B31F-DAFBADFA410C}" destId="{64BB6EBA-EB83-44E3-9EED-58E7E95B2943}" srcOrd="0" destOrd="0" presId="urn:microsoft.com/office/officeart/2005/8/layout/pyramid1"/>
    <dgm:cxn modelId="{2E377550-A40D-43F4-AA20-73D93A4342B1}" type="presOf" srcId="{C387BA03-4E24-4CAF-9325-6A2C01A9F4B3}" destId="{B3C02798-71AF-4B7D-BB5F-FF1365B56F0B}" srcOrd="1" destOrd="0" presId="urn:microsoft.com/office/officeart/2005/8/layout/pyramid1"/>
    <dgm:cxn modelId="{68482971-6164-4025-92DE-0536CD961509}" srcId="{066F1FB9-67EB-4F14-AF29-6A08629F6A0B}" destId="{38B78354-60E2-44A2-B31F-DAFBADFA410C}" srcOrd="1" destOrd="0" parTransId="{B5BEB0E4-78F6-4478-813C-A7B37B78FCEC}" sibTransId="{7FEBF806-1D73-4D56-A8F3-8650DD354B3F}"/>
    <dgm:cxn modelId="{C45F7B87-DA51-4028-8CC9-45F064000EC2}" type="presOf" srcId="{46ADA54E-2CB9-4D5A-A760-D3339D6FA055}" destId="{C4910D36-0495-4C5A-B845-7993DE83C80D}" srcOrd="1" destOrd="0" presId="urn:microsoft.com/office/officeart/2005/8/layout/pyramid1"/>
    <dgm:cxn modelId="{B3E3E2B0-40A5-46B0-BB88-777DCCFA7657}" type="presOf" srcId="{38B78354-60E2-44A2-B31F-DAFBADFA410C}" destId="{3A9D91D6-33CF-4F06-88F2-12E4924304E2}" srcOrd="1" destOrd="0" presId="urn:microsoft.com/office/officeart/2005/8/layout/pyramid1"/>
    <dgm:cxn modelId="{3BB861B2-C613-4CD0-AE4B-8C0925383817}" type="presOf" srcId="{C387BA03-4E24-4CAF-9325-6A2C01A9F4B3}" destId="{C33E9B84-AF2A-4D9F-8332-1BBD945701C4}" srcOrd="0" destOrd="0" presId="urn:microsoft.com/office/officeart/2005/8/layout/pyramid1"/>
    <dgm:cxn modelId="{0497E5BC-E9BE-4AC6-99B8-AE0A3D90256B}" type="presOf" srcId="{46ADA54E-2CB9-4D5A-A760-D3339D6FA055}" destId="{2F4752A1-209C-49FA-91E2-B0C1AEEA630F}" srcOrd="0" destOrd="0" presId="urn:microsoft.com/office/officeart/2005/8/layout/pyramid1"/>
    <dgm:cxn modelId="{AFB4EBBE-3CFE-42A7-B4F5-CBCC07262A4F}" srcId="{066F1FB9-67EB-4F14-AF29-6A08629F6A0B}" destId="{C387BA03-4E24-4CAF-9325-6A2C01A9F4B3}" srcOrd="2" destOrd="0" parTransId="{92B090D0-3732-403C-92B0-680DABCE163B}" sibTransId="{F89B71D9-EEB4-4AB2-8248-22AFE534D7AC}"/>
    <dgm:cxn modelId="{2EC05EE2-6AF2-4625-97A3-8C76D237504F}" type="presOf" srcId="{066F1FB9-67EB-4F14-AF29-6A08629F6A0B}" destId="{D5F3D956-357F-4EB2-8DC5-E7DE9D4E3D30}" srcOrd="0" destOrd="0" presId="urn:microsoft.com/office/officeart/2005/8/layout/pyramid1"/>
    <dgm:cxn modelId="{91F2B5E4-5037-4970-817C-9300FCEE0768}" srcId="{066F1FB9-67EB-4F14-AF29-6A08629F6A0B}" destId="{46ADA54E-2CB9-4D5A-A760-D3339D6FA055}" srcOrd="0" destOrd="0" parTransId="{EB087164-5877-4806-865C-222FF742F2E9}" sibTransId="{193D042F-1692-46D0-B830-76532C20A5D1}"/>
    <dgm:cxn modelId="{65696811-F792-4405-A1A6-003CE31DC7EB}" type="presParOf" srcId="{D5F3D956-357F-4EB2-8DC5-E7DE9D4E3D30}" destId="{B44ED464-20E2-48A4-A345-250D80D2D3F7}" srcOrd="0" destOrd="0" presId="urn:microsoft.com/office/officeart/2005/8/layout/pyramid1"/>
    <dgm:cxn modelId="{BE0DF969-D255-4334-9821-2F8B42BD37BA}" type="presParOf" srcId="{B44ED464-20E2-48A4-A345-250D80D2D3F7}" destId="{2F4752A1-209C-49FA-91E2-B0C1AEEA630F}" srcOrd="0" destOrd="0" presId="urn:microsoft.com/office/officeart/2005/8/layout/pyramid1"/>
    <dgm:cxn modelId="{44144E8E-A2D7-41C7-8AAC-FFE9462E3BA1}" type="presParOf" srcId="{B44ED464-20E2-48A4-A345-250D80D2D3F7}" destId="{C4910D36-0495-4C5A-B845-7993DE83C80D}" srcOrd="1" destOrd="0" presId="urn:microsoft.com/office/officeart/2005/8/layout/pyramid1"/>
    <dgm:cxn modelId="{D8C86C65-3797-4107-8A9D-0E7485AD2EB7}" type="presParOf" srcId="{D5F3D956-357F-4EB2-8DC5-E7DE9D4E3D30}" destId="{7E3F65FC-3D99-4A05-8C54-9C006D13FF5A}" srcOrd="1" destOrd="0" presId="urn:microsoft.com/office/officeart/2005/8/layout/pyramid1"/>
    <dgm:cxn modelId="{C240F522-4427-4AB0-BCF3-29108956021A}" type="presParOf" srcId="{7E3F65FC-3D99-4A05-8C54-9C006D13FF5A}" destId="{64BB6EBA-EB83-44E3-9EED-58E7E95B2943}" srcOrd="0" destOrd="0" presId="urn:microsoft.com/office/officeart/2005/8/layout/pyramid1"/>
    <dgm:cxn modelId="{EECCF32B-C553-4839-B42D-8E581B4CFBC0}" type="presParOf" srcId="{7E3F65FC-3D99-4A05-8C54-9C006D13FF5A}" destId="{3A9D91D6-33CF-4F06-88F2-12E4924304E2}" srcOrd="1" destOrd="0" presId="urn:microsoft.com/office/officeart/2005/8/layout/pyramid1"/>
    <dgm:cxn modelId="{9B3AA056-5ED0-44B2-A308-E7541B3BB212}" type="presParOf" srcId="{D5F3D956-357F-4EB2-8DC5-E7DE9D4E3D30}" destId="{0B3A84C2-E43E-4CCD-B345-4D4BF66B68A4}" srcOrd="2" destOrd="0" presId="urn:microsoft.com/office/officeart/2005/8/layout/pyramid1"/>
    <dgm:cxn modelId="{56124BFB-AA50-4447-81DC-28C5371976B7}" type="presParOf" srcId="{0B3A84C2-E43E-4CCD-B345-4D4BF66B68A4}" destId="{C33E9B84-AF2A-4D9F-8332-1BBD945701C4}" srcOrd="0" destOrd="0" presId="urn:microsoft.com/office/officeart/2005/8/layout/pyramid1"/>
    <dgm:cxn modelId="{BCD5266C-EAB0-481B-8596-E6CFA3C5EC7B}" type="presParOf" srcId="{0B3A84C2-E43E-4CCD-B345-4D4BF66B68A4}" destId="{B3C02798-71AF-4B7D-BB5F-FF1365B56F0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F0530E6-9D96-445E-89D6-A7CEA4E02EF5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1F4DBF-612F-4996-9D56-ADE1A77248AA}">
      <dgm:prSet phldrT="[Text]"/>
      <dgm:spPr/>
      <dgm:t>
        <a:bodyPr/>
        <a:lstStyle/>
        <a:p>
          <a:r>
            <a:rPr lang="vi-VN" dirty="0"/>
            <a:t>KHÔNG GIỚI HẠN THU NHẬP </a:t>
          </a:r>
          <a:endParaRPr lang="en-US" dirty="0"/>
        </a:p>
      </dgm:t>
    </dgm:pt>
    <dgm:pt modelId="{E109CC94-81EE-4EFE-8439-909B7C84E3DC}" type="parTrans" cxnId="{69B01E1E-AA6A-4B37-849E-92F054332F4B}">
      <dgm:prSet/>
      <dgm:spPr/>
      <dgm:t>
        <a:bodyPr/>
        <a:lstStyle/>
        <a:p>
          <a:endParaRPr lang="en-US"/>
        </a:p>
      </dgm:t>
    </dgm:pt>
    <dgm:pt modelId="{F5205F5E-EF4D-4377-B480-1FA4FFBE69E8}" type="sibTrans" cxnId="{69B01E1E-AA6A-4B37-849E-92F054332F4B}">
      <dgm:prSet/>
      <dgm:spPr/>
      <dgm:t>
        <a:bodyPr/>
        <a:lstStyle/>
        <a:p>
          <a:endParaRPr lang="en-US"/>
        </a:p>
      </dgm:t>
    </dgm:pt>
    <dgm:pt modelId="{0ED8631A-14A4-4E58-8E81-7EB3EACEF12B}">
      <dgm:prSet phldrT="[Text]"/>
      <dgm:spPr/>
      <dgm:t>
        <a:bodyPr/>
        <a:lstStyle/>
        <a:p>
          <a:r>
            <a:rPr lang="vi-VN" dirty="0"/>
            <a:t>ĐÚNG XU THẾ </a:t>
          </a:r>
          <a:endParaRPr lang="en-US" dirty="0"/>
        </a:p>
      </dgm:t>
    </dgm:pt>
    <dgm:pt modelId="{9F42D675-4513-4C22-962F-ADCEF6DB2080}" type="parTrans" cxnId="{FCAE3783-D0AB-466E-9ED1-93E2AE3F071E}">
      <dgm:prSet/>
      <dgm:spPr/>
      <dgm:t>
        <a:bodyPr/>
        <a:lstStyle/>
        <a:p>
          <a:endParaRPr lang="en-US"/>
        </a:p>
      </dgm:t>
    </dgm:pt>
    <dgm:pt modelId="{863CA0DF-D64B-400F-B51E-A47C59621797}" type="sibTrans" cxnId="{FCAE3783-D0AB-466E-9ED1-93E2AE3F071E}">
      <dgm:prSet/>
      <dgm:spPr/>
      <dgm:t>
        <a:bodyPr/>
        <a:lstStyle/>
        <a:p>
          <a:endParaRPr lang="en-US"/>
        </a:p>
      </dgm:t>
    </dgm:pt>
    <dgm:pt modelId="{18178A0C-C147-40C2-9300-23828E811863}">
      <dgm:prSet phldrT="[Text]"/>
      <dgm:spPr/>
      <dgm:t>
        <a:bodyPr/>
        <a:lstStyle/>
        <a:p>
          <a:r>
            <a:rPr lang="vi-VN" dirty="0"/>
            <a:t>ĐÚNG MÔ HÌNH KUNH DOANH CHUÔI</a:t>
          </a:r>
          <a:endParaRPr lang="en-US" dirty="0"/>
        </a:p>
      </dgm:t>
    </dgm:pt>
    <dgm:pt modelId="{F8B9F65F-A941-4E66-8CB0-D678BADBCA38}" type="parTrans" cxnId="{EEC0FC6F-4A9D-45A0-81A8-7AF444C7BBB8}">
      <dgm:prSet/>
      <dgm:spPr/>
      <dgm:t>
        <a:bodyPr/>
        <a:lstStyle/>
        <a:p>
          <a:endParaRPr lang="en-US"/>
        </a:p>
      </dgm:t>
    </dgm:pt>
    <dgm:pt modelId="{A6E47D15-6D8E-4A47-B059-C28546703306}" type="sibTrans" cxnId="{EEC0FC6F-4A9D-45A0-81A8-7AF444C7BBB8}">
      <dgm:prSet/>
      <dgm:spPr/>
      <dgm:t>
        <a:bodyPr/>
        <a:lstStyle/>
        <a:p>
          <a:endParaRPr lang="en-US"/>
        </a:p>
      </dgm:t>
    </dgm:pt>
    <dgm:pt modelId="{BE241E86-F7C3-40C1-8F16-38CA8F95E1DF}" type="pres">
      <dgm:prSet presAssocID="{CF0530E6-9D96-445E-89D6-A7CEA4E02EF5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0F41A6FD-93E5-4697-AAA7-7359E38EB6C1}" type="pres">
      <dgm:prSet presAssocID="{941F4DBF-612F-4996-9D56-ADE1A77248AA}" presName="Accent1" presStyleCnt="0"/>
      <dgm:spPr/>
    </dgm:pt>
    <dgm:pt modelId="{542FEC99-0009-4527-83FB-9FB3A4D1C0B3}" type="pres">
      <dgm:prSet presAssocID="{941F4DBF-612F-4996-9D56-ADE1A77248AA}" presName="Accent" presStyleLbl="node1" presStyleIdx="0" presStyleCnt="3"/>
      <dgm:spPr>
        <a:solidFill>
          <a:srgbClr val="3BA6B9"/>
        </a:solidFill>
      </dgm:spPr>
    </dgm:pt>
    <dgm:pt modelId="{7AA1D50D-B68F-4809-86AA-ED69D19D8943}" type="pres">
      <dgm:prSet presAssocID="{941F4DBF-612F-4996-9D56-ADE1A77248AA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1D26E902-7892-484D-9F6E-E8802ADFBA3A}" type="pres">
      <dgm:prSet presAssocID="{0ED8631A-14A4-4E58-8E81-7EB3EACEF12B}" presName="Accent2" presStyleCnt="0"/>
      <dgm:spPr/>
    </dgm:pt>
    <dgm:pt modelId="{E942A16F-BFBF-4878-B394-6D26C53D0F75}" type="pres">
      <dgm:prSet presAssocID="{0ED8631A-14A4-4E58-8E81-7EB3EACEF12B}" presName="Accent" presStyleLbl="node1" presStyleIdx="1" presStyleCnt="3"/>
      <dgm:spPr>
        <a:solidFill>
          <a:srgbClr val="FFD0D0"/>
        </a:solidFill>
      </dgm:spPr>
    </dgm:pt>
    <dgm:pt modelId="{B18DBEAB-F249-4C07-9DB2-362EB881BAAC}" type="pres">
      <dgm:prSet presAssocID="{0ED8631A-14A4-4E58-8E81-7EB3EACEF12B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2DE969B3-8A14-477D-9F02-D4EE5D699784}" type="pres">
      <dgm:prSet presAssocID="{18178A0C-C147-40C2-9300-23828E811863}" presName="Accent3" presStyleCnt="0"/>
      <dgm:spPr/>
    </dgm:pt>
    <dgm:pt modelId="{BD53CFB1-5EB5-4660-9F9A-32A43D3C0BA0}" type="pres">
      <dgm:prSet presAssocID="{18178A0C-C147-40C2-9300-23828E811863}" presName="Accent" presStyleLbl="node1" presStyleIdx="2" presStyleCnt="3"/>
      <dgm:spPr>
        <a:solidFill>
          <a:srgbClr val="E0E0E8"/>
        </a:solidFill>
      </dgm:spPr>
    </dgm:pt>
    <dgm:pt modelId="{D6E495EC-C586-498C-AED1-CD15BC08124D}" type="pres">
      <dgm:prSet presAssocID="{18178A0C-C147-40C2-9300-23828E811863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07A7761A-B29D-4907-8D4F-0E7CF72E83F6}" type="presOf" srcId="{0ED8631A-14A4-4E58-8E81-7EB3EACEF12B}" destId="{B18DBEAB-F249-4C07-9DB2-362EB881BAAC}" srcOrd="0" destOrd="0" presId="urn:microsoft.com/office/officeart/2009/layout/CircleArrowProcess"/>
    <dgm:cxn modelId="{69B01E1E-AA6A-4B37-849E-92F054332F4B}" srcId="{CF0530E6-9D96-445E-89D6-A7CEA4E02EF5}" destId="{941F4DBF-612F-4996-9D56-ADE1A77248AA}" srcOrd="0" destOrd="0" parTransId="{E109CC94-81EE-4EFE-8439-909B7C84E3DC}" sibTransId="{F5205F5E-EF4D-4377-B480-1FA4FFBE69E8}"/>
    <dgm:cxn modelId="{0EC38243-20B1-463C-8FC1-FB3E9253E18D}" type="presOf" srcId="{941F4DBF-612F-4996-9D56-ADE1A77248AA}" destId="{7AA1D50D-B68F-4809-86AA-ED69D19D8943}" srcOrd="0" destOrd="0" presId="urn:microsoft.com/office/officeart/2009/layout/CircleArrowProcess"/>
    <dgm:cxn modelId="{EEC0FC6F-4A9D-45A0-81A8-7AF444C7BBB8}" srcId="{CF0530E6-9D96-445E-89D6-A7CEA4E02EF5}" destId="{18178A0C-C147-40C2-9300-23828E811863}" srcOrd="2" destOrd="0" parTransId="{F8B9F65F-A941-4E66-8CB0-D678BADBCA38}" sibTransId="{A6E47D15-6D8E-4A47-B059-C28546703306}"/>
    <dgm:cxn modelId="{FCAE3783-D0AB-466E-9ED1-93E2AE3F071E}" srcId="{CF0530E6-9D96-445E-89D6-A7CEA4E02EF5}" destId="{0ED8631A-14A4-4E58-8E81-7EB3EACEF12B}" srcOrd="1" destOrd="0" parTransId="{9F42D675-4513-4C22-962F-ADCEF6DB2080}" sibTransId="{863CA0DF-D64B-400F-B51E-A47C59621797}"/>
    <dgm:cxn modelId="{24CE35BC-D370-4338-AEDE-A71C3778E940}" type="presOf" srcId="{18178A0C-C147-40C2-9300-23828E811863}" destId="{D6E495EC-C586-498C-AED1-CD15BC08124D}" srcOrd="0" destOrd="0" presId="urn:microsoft.com/office/officeart/2009/layout/CircleArrowProcess"/>
    <dgm:cxn modelId="{A0FC0BC8-F18A-495C-ADF1-BC9E85F9E275}" type="presOf" srcId="{CF0530E6-9D96-445E-89D6-A7CEA4E02EF5}" destId="{BE241E86-F7C3-40C1-8F16-38CA8F95E1DF}" srcOrd="0" destOrd="0" presId="urn:microsoft.com/office/officeart/2009/layout/CircleArrowProcess"/>
    <dgm:cxn modelId="{E3557825-7DC8-4D97-A075-86D434A1F1A1}" type="presParOf" srcId="{BE241E86-F7C3-40C1-8F16-38CA8F95E1DF}" destId="{0F41A6FD-93E5-4697-AAA7-7359E38EB6C1}" srcOrd="0" destOrd="0" presId="urn:microsoft.com/office/officeart/2009/layout/CircleArrowProcess"/>
    <dgm:cxn modelId="{21440D3C-AED5-4460-BB74-15191A51CB14}" type="presParOf" srcId="{0F41A6FD-93E5-4697-AAA7-7359E38EB6C1}" destId="{542FEC99-0009-4527-83FB-9FB3A4D1C0B3}" srcOrd="0" destOrd="0" presId="urn:microsoft.com/office/officeart/2009/layout/CircleArrowProcess"/>
    <dgm:cxn modelId="{0AB5C90D-A891-4838-826C-291E3C56EB0F}" type="presParOf" srcId="{BE241E86-F7C3-40C1-8F16-38CA8F95E1DF}" destId="{7AA1D50D-B68F-4809-86AA-ED69D19D8943}" srcOrd="1" destOrd="0" presId="urn:microsoft.com/office/officeart/2009/layout/CircleArrowProcess"/>
    <dgm:cxn modelId="{65A89169-C261-40B9-9A21-A4BEDADB40B1}" type="presParOf" srcId="{BE241E86-F7C3-40C1-8F16-38CA8F95E1DF}" destId="{1D26E902-7892-484D-9F6E-E8802ADFBA3A}" srcOrd="2" destOrd="0" presId="urn:microsoft.com/office/officeart/2009/layout/CircleArrowProcess"/>
    <dgm:cxn modelId="{05F3B7E6-DA21-4BD9-85B8-05B4247D9EAD}" type="presParOf" srcId="{1D26E902-7892-484D-9F6E-E8802ADFBA3A}" destId="{E942A16F-BFBF-4878-B394-6D26C53D0F75}" srcOrd="0" destOrd="0" presId="urn:microsoft.com/office/officeart/2009/layout/CircleArrowProcess"/>
    <dgm:cxn modelId="{91D154AB-E1CD-41B3-A562-C597E02D266F}" type="presParOf" srcId="{BE241E86-F7C3-40C1-8F16-38CA8F95E1DF}" destId="{B18DBEAB-F249-4C07-9DB2-362EB881BAAC}" srcOrd="3" destOrd="0" presId="urn:microsoft.com/office/officeart/2009/layout/CircleArrowProcess"/>
    <dgm:cxn modelId="{61794118-666A-4668-911D-FBAFA3B5F3C4}" type="presParOf" srcId="{BE241E86-F7C3-40C1-8F16-38CA8F95E1DF}" destId="{2DE969B3-8A14-477D-9F02-D4EE5D699784}" srcOrd="4" destOrd="0" presId="urn:microsoft.com/office/officeart/2009/layout/CircleArrowProcess"/>
    <dgm:cxn modelId="{1648177B-8D8B-4029-89EB-474B3DDE96FE}" type="presParOf" srcId="{2DE969B3-8A14-477D-9F02-D4EE5D699784}" destId="{BD53CFB1-5EB5-4660-9F9A-32A43D3C0BA0}" srcOrd="0" destOrd="0" presId="urn:microsoft.com/office/officeart/2009/layout/CircleArrowProcess"/>
    <dgm:cxn modelId="{F082290D-4A38-4B5C-A2E7-14F7B2E1BE77}" type="presParOf" srcId="{BE241E86-F7C3-40C1-8F16-38CA8F95E1DF}" destId="{D6E495EC-C586-498C-AED1-CD15BC08124D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BD7F9-E3B4-41ED-AF6A-163A5194422D}">
      <dsp:nvSpPr>
        <dsp:cNvPr id="0" name=""/>
        <dsp:cNvSpPr/>
      </dsp:nvSpPr>
      <dsp:spPr>
        <a:xfrm>
          <a:off x="0" y="383492"/>
          <a:ext cx="6246761" cy="118036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301FEE-BBAF-4F33-BAE3-62868E03C589}">
      <dsp:nvSpPr>
        <dsp:cNvPr id="0" name=""/>
        <dsp:cNvSpPr/>
      </dsp:nvSpPr>
      <dsp:spPr>
        <a:xfrm>
          <a:off x="367882" y="511533"/>
          <a:ext cx="1552673" cy="9040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ABA85B-3D09-45D9-AB5E-FAE297C22EB8}">
      <dsp:nvSpPr>
        <dsp:cNvPr id="0" name=""/>
        <dsp:cNvSpPr/>
      </dsp:nvSpPr>
      <dsp:spPr>
        <a:xfrm rot="10800000">
          <a:off x="187402" y="1610094"/>
          <a:ext cx="1834986" cy="1967892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1. ĐẾN TỪ BÁN HÀNG CÁ NHÂN?</a:t>
          </a:r>
        </a:p>
      </dsp:txBody>
      <dsp:txXfrm rot="10800000">
        <a:off x="243834" y="1610094"/>
        <a:ext cx="1722122" cy="1911460"/>
      </dsp:txXfrm>
    </dsp:sp>
    <dsp:sp modelId="{99C26002-0C91-4E2D-802E-031A26E1E824}">
      <dsp:nvSpPr>
        <dsp:cNvPr id="0" name=""/>
        <dsp:cNvSpPr/>
      </dsp:nvSpPr>
      <dsp:spPr>
        <a:xfrm>
          <a:off x="2238834" y="526263"/>
          <a:ext cx="1697343" cy="894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73B704-740B-4F7E-B556-C638BCE8F89F}">
      <dsp:nvSpPr>
        <dsp:cNvPr id="0" name=""/>
        <dsp:cNvSpPr/>
      </dsp:nvSpPr>
      <dsp:spPr>
        <a:xfrm rot="10800000">
          <a:off x="2205887" y="1610094"/>
          <a:ext cx="1834986" cy="1967892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2. ĐẾN TỪ VIỆC TUYỂN DỤNG</a:t>
          </a:r>
        </a:p>
      </dsp:txBody>
      <dsp:txXfrm rot="10800000">
        <a:off x="2262319" y="1610094"/>
        <a:ext cx="1722122" cy="1911460"/>
      </dsp:txXfrm>
    </dsp:sp>
    <dsp:sp modelId="{4B9F3C76-C1BF-418A-BF9C-9910A68344CD}">
      <dsp:nvSpPr>
        <dsp:cNvPr id="0" name=""/>
        <dsp:cNvSpPr/>
      </dsp:nvSpPr>
      <dsp:spPr>
        <a:xfrm>
          <a:off x="4469581" y="583039"/>
          <a:ext cx="1442886" cy="7783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76AF6-4B16-4393-AC3E-DA4E6F84DFD5}">
      <dsp:nvSpPr>
        <dsp:cNvPr id="0" name=""/>
        <dsp:cNvSpPr/>
      </dsp:nvSpPr>
      <dsp:spPr>
        <a:xfrm rot="10800000">
          <a:off x="4224372" y="1610094"/>
          <a:ext cx="1834986" cy="1967892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3. ĐẾN TỪ VIỆC CHĂM SÓC HỆ THỐNG</a:t>
          </a:r>
        </a:p>
      </dsp:txBody>
      <dsp:txXfrm rot="10800000">
        <a:off x="4280804" y="1610094"/>
        <a:ext cx="1722122" cy="19114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4B914-8C4B-4F99-BB38-B618908390A9}">
      <dsp:nvSpPr>
        <dsp:cNvPr id="0" name=""/>
        <dsp:cNvSpPr/>
      </dsp:nvSpPr>
      <dsp:spPr>
        <a:xfrm>
          <a:off x="953136" y="499905"/>
          <a:ext cx="3335651" cy="3335651"/>
        </a:xfrm>
        <a:prstGeom prst="blockArc">
          <a:avLst>
            <a:gd name="adj1" fmla="val 10800000"/>
            <a:gd name="adj2" fmla="val 16198128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FC885-9F53-41B0-BC88-3179CCB055C5}">
      <dsp:nvSpPr>
        <dsp:cNvPr id="0" name=""/>
        <dsp:cNvSpPr/>
      </dsp:nvSpPr>
      <dsp:spPr>
        <a:xfrm>
          <a:off x="953136" y="499905"/>
          <a:ext cx="3335651" cy="3335651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36BE3E-007E-4061-87F9-F825886ED0ED}">
      <dsp:nvSpPr>
        <dsp:cNvPr id="0" name=""/>
        <dsp:cNvSpPr/>
      </dsp:nvSpPr>
      <dsp:spPr>
        <a:xfrm>
          <a:off x="913467" y="500388"/>
          <a:ext cx="3335651" cy="3335651"/>
        </a:xfrm>
        <a:prstGeom prst="blockArc">
          <a:avLst>
            <a:gd name="adj1" fmla="val 21598981"/>
            <a:gd name="adj2" fmla="val 5316283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78F6EE-52AA-4DA0-9E2A-7D5A78EB051A}">
      <dsp:nvSpPr>
        <dsp:cNvPr id="0" name=""/>
        <dsp:cNvSpPr/>
      </dsp:nvSpPr>
      <dsp:spPr>
        <a:xfrm>
          <a:off x="913467" y="499444"/>
          <a:ext cx="3335651" cy="3335651"/>
        </a:xfrm>
        <a:prstGeom prst="blockArc">
          <a:avLst>
            <a:gd name="adj1" fmla="val 16281845"/>
            <a:gd name="adj2" fmla="val 974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9587E-83B9-4F47-A2CE-A421E94AA5A8}">
      <dsp:nvSpPr>
        <dsp:cNvPr id="0" name=""/>
        <dsp:cNvSpPr/>
      </dsp:nvSpPr>
      <dsp:spPr>
        <a:xfrm>
          <a:off x="1853102" y="1399871"/>
          <a:ext cx="1535720" cy="15357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b="1" kern="1200" dirty="0">
              <a:solidFill>
                <a:schemeClr val="accent3">
                  <a:lumMod val="20000"/>
                  <a:lumOff val="80000"/>
                </a:schemeClr>
              </a:solidFill>
            </a:rPr>
            <a:t>CƠ HỘI TẠO DÒNG TIỀN </a:t>
          </a:r>
          <a:endParaRPr lang="en-US" sz="1800" b="1" kern="1200" dirty="0">
            <a:solidFill>
              <a:schemeClr val="accent3">
                <a:lumMod val="20000"/>
                <a:lumOff val="80000"/>
              </a:schemeClr>
            </a:solidFill>
          </a:endParaRPr>
        </a:p>
      </dsp:txBody>
      <dsp:txXfrm>
        <a:off x="2078003" y="1624772"/>
        <a:ext cx="1085918" cy="1085918"/>
      </dsp:txXfrm>
    </dsp:sp>
    <dsp:sp modelId="{31CE2E6E-67EC-4C59-8842-49CDD8DC0DCB}">
      <dsp:nvSpPr>
        <dsp:cNvPr id="0" name=""/>
        <dsp:cNvSpPr/>
      </dsp:nvSpPr>
      <dsp:spPr>
        <a:xfrm>
          <a:off x="2097655" y="1103"/>
          <a:ext cx="1044839" cy="10750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000" b="1" kern="1200" dirty="0"/>
            <a:t>1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000" b="1" kern="1200" dirty="0"/>
            <a:t> KHÔNG GIỚI HẠN THU NHẬP</a:t>
          </a:r>
          <a:endParaRPr lang="en-US" sz="1000" b="1" kern="1200" dirty="0"/>
        </a:p>
      </dsp:txBody>
      <dsp:txXfrm>
        <a:off x="2250668" y="158534"/>
        <a:ext cx="738813" cy="760142"/>
      </dsp:txXfrm>
    </dsp:sp>
    <dsp:sp modelId="{4FA849AA-3A02-4B9E-8CFC-DB591E31E8DA}">
      <dsp:nvSpPr>
        <dsp:cNvPr id="0" name=""/>
        <dsp:cNvSpPr/>
      </dsp:nvSpPr>
      <dsp:spPr>
        <a:xfrm>
          <a:off x="3672916" y="1630229"/>
          <a:ext cx="1075004" cy="10750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000" b="1" kern="1200" dirty="0"/>
            <a:t>2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000" b="1" kern="1200" dirty="0"/>
            <a:t>ĐÚNG XU THẾ </a:t>
          </a:r>
          <a:endParaRPr lang="en-US" sz="1000" b="1" kern="1200" dirty="0"/>
        </a:p>
      </dsp:txBody>
      <dsp:txXfrm>
        <a:off x="3830347" y="1787660"/>
        <a:ext cx="760142" cy="760142"/>
      </dsp:txXfrm>
    </dsp:sp>
    <dsp:sp modelId="{C452C701-38A6-4E86-9AFB-611972C166EC}">
      <dsp:nvSpPr>
        <dsp:cNvPr id="0" name=""/>
        <dsp:cNvSpPr/>
      </dsp:nvSpPr>
      <dsp:spPr>
        <a:xfrm>
          <a:off x="2083460" y="3259355"/>
          <a:ext cx="1075004" cy="10750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000" b="1" kern="1200" dirty="0"/>
            <a:t>3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000" b="1" kern="1200" dirty="0"/>
            <a:t>ĐÚNG MÔ HÌNH KD CHUỖI </a:t>
          </a:r>
          <a:endParaRPr lang="en-US" sz="1000" b="1" kern="1200" dirty="0"/>
        </a:p>
      </dsp:txBody>
      <dsp:txXfrm>
        <a:off x="2240891" y="3416786"/>
        <a:ext cx="760142" cy="760142"/>
      </dsp:txXfrm>
    </dsp:sp>
    <dsp:sp modelId="{70664734-03AC-45F3-8F7D-4F0B9D694E30}">
      <dsp:nvSpPr>
        <dsp:cNvPr id="0" name=""/>
        <dsp:cNvSpPr/>
      </dsp:nvSpPr>
      <dsp:spPr>
        <a:xfrm>
          <a:off x="454334" y="1630229"/>
          <a:ext cx="1075004" cy="10750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000" b="1" kern="1200" dirty="0"/>
            <a:t>4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000" b="1" kern="1200" dirty="0"/>
            <a:t>ĐÚNG DÒNG TIỀN </a:t>
          </a:r>
          <a:endParaRPr lang="en-US" sz="1000" b="1" kern="1200" dirty="0"/>
        </a:p>
      </dsp:txBody>
      <dsp:txXfrm>
        <a:off x="611765" y="1787660"/>
        <a:ext cx="760142" cy="76014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3C586C-BA71-4EE1-AE89-B280AF9517AD}">
      <dsp:nvSpPr>
        <dsp:cNvPr id="0" name=""/>
        <dsp:cNvSpPr/>
      </dsp:nvSpPr>
      <dsp:spPr>
        <a:xfrm>
          <a:off x="460748" y="668396"/>
          <a:ext cx="3867816" cy="3867816"/>
        </a:xfrm>
        <a:prstGeom prst="blockArc">
          <a:avLst>
            <a:gd name="adj1" fmla="val 12024171"/>
            <a:gd name="adj2" fmla="val 16218661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74B914-8C4B-4F99-BB38-B618908390A9}">
      <dsp:nvSpPr>
        <dsp:cNvPr id="0" name=""/>
        <dsp:cNvSpPr/>
      </dsp:nvSpPr>
      <dsp:spPr>
        <a:xfrm>
          <a:off x="486802" y="593587"/>
          <a:ext cx="3867816" cy="3867816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FC885-9F53-41B0-BC88-3179CCB055C5}">
      <dsp:nvSpPr>
        <dsp:cNvPr id="0" name=""/>
        <dsp:cNvSpPr/>
      </dsp:nvSpPr>
      <dsp:spPr>
        <a:xfrm>
          <a:off x="486802" y="593587"/>
          <a:ext cx="3867816" cy="3867816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36BE3E-007E-4061-87F9-F825886ED0ED}">
      <dsp:nvSpPr>
        <dsp:cNvPr id="0" name=""/>
        <dsp:cNvSpPr/>
      </dsp:nvSpPr>
      <dsp:spPr>
        <a:xfrm>
          <a:off x="433592" y="633698"/>
          <a:ext cx="3867816" cy="3867816"/>
        </a:xfrm>
        <a:prstGeom prst="blockArc">
          <a:avLst>
            <a:gd name="adj1" fmla="val 20455221"/>
            <a:gd name="adj2" fmla="val 3118729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78F6EE-52AA-4DA0-9E2A-7D5A78EB051A}">
      <dsp:nvSpPr>
        <dsp:cNvPr id="0" name=""/>
        <dsp:cNvSpPr/>
      </dsp:nvSpPr>
      <dsp:spPr>
        <a:xfrm>
          <a:off x="445923" y="668258"/>
          <a:ext cx="3867816" cy="3867816"/>
        </a:xfrm>
        <a:prstGeom prst="blockArc">
          <a:avLst>
            <a:gd name="adj1" fmla="val 16245642"/>
            <a:gd name="adj2" fmla="val 20388445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9587E-83B9-4F47-A2CE-A421E94AA5A8}">
      <dsp:nvSpPr>
        <dsp:cNvPr id="0" name=""/>
        <dsp:cNvSpPr/>
      </dsp:nvSpPr>
      <dsp:spPr>
        <a:xfrm>
          <a:off x="1530673" y="1637458"/>
          <a:ext cx="1780073" cy="1780073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b="1" kern="1200" dirty="0">
              <a:solidFill>
                <a:schemeClr val="tx1"/>
              </a:solidFill>
            </a:rPr>
            <a:t>CƠ HỘI TẠO DÒNG TIỀN SẠCH 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1791359" y="1898144"/>
        <a:ext cx="1258701" cy="1258701"/>
      </dsp:txXfrm>
    </dsp:sp>
    <dsp:sp modelId="{31CE2E6E-67EC-4C59-8842-49CDD8DC0DCB}">
      <dsp:nvSpPr>
        <dsp:cNvPr id="0" name=""/>
        <dsp:cNvSpPr/>
      </dsp:nvSpPr>
      <dsp:spPr>
        <a:xfrm>
          <a:off x="1799367" y="90256"/>
          <a:ext cx="1211087" cy="1246051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100" b="1" kern="1200" dirty="0"/>
            <a:t>1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100" b="1" kern="1200" dirty="0"/>
            <a:t> ĐÚNG PHÁP LUẬT</a:t>
          </a:r>
          <a:endParaRPr lang="en-US" sz="1100" b="1" kern="1200" dirty="0"/>
        </a:p>
      </dsp:txBody>
      <dsp:txXfrm>
        <a:off x="1976727" y="272736"/>
        <a:ext cx="856367" cy="881091"/>
      </dsp:txXfrm>
    </dsp:sp>
    <dsp:sp modelId="{4FA849AA-3A02-4B9E-8CFC-DB591E31E8DA}">
      <dsp:nvSpPr>
        <dsp:cNvPr id="0" name=""/>
        <dsp:cNvSpPr/>
      </dsp:nvSpPr>
      <dsp:spPr>
        <a:xfrm>
          <a:off x="3529750" y="1327084"/>
          <a:ext cx="1246051" cy="1246051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100" b="1" kern="1200" dirty="0"/>
            <a:t>2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100" b="1" kern="1200" dirty="0"/>
            <a:t>ĐÚNG LUẬT NHÂN QUẢ </a:t>
          </a:r>
          <a:endParaRPr lang="en-US" sz="1100" b="1" kern="1200" dirty="0"/>
        </a:p>
      </dsp:txBody>
      <dsp:txXfrm>
        <a:off x="3712230" y="1509564"/>
        <a:ext cx="881091" cy="881091"/>
      </dsp:txXfrm>
    </dsp:sp>
    <dsp:sp modelId="{C452C701-38A6-4E86-9AFB-611972C166EC}">
      <dsp:nvSpPr>
        <dsp:cNvPr id="0" name=""/>
        <dsp:cNvSpPr/>
      </dsp:nvSpPr>
      <dsp:spPr>
        <a:xfrm>
          <a:off x="2908040" y="3432743"/>
          <a:ext cx="1246051" cy="1246051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100" b="1" kern="1200" dirty="0"/>
            <a:t>3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100" b="1" kern="1200" dirty="0"/>
            <a:t>ĐÚNG ĐẠO ĐỨC NGHỀ </a:t>
          </a:r>
          <a:endParaRPr lang="en-US" sz="1100" b="1" kern="1200" dirty="0"/>
        </a:p>
      </dsp:txBody>
      <dsp:txXfrm>
        <a:off x="3090520" y="3615223"/>
        <a:ext cx="881091" cy="881091"/>
      </dsp:txXfrm>
    </dsp:sp>
    <dsp:sp modelId="{70664734-03AC-45F3-8F7D-4F0B9D694E30}">
      <dsp:nvSpPr>
        <dsp:cNvPr id="0" name=""/>
        <dsp:cNvSpPr/>
      </dsp:nvSpPr>
      <dsp:spPr>
        <a:xfrm>
          <a:off x="687328" y="3432743"/>
          <a:ext cx="1246051" cy="1246051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100" b="1" kern="1200" dirty="0"/>
            <a:t>4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100" b="1" kern="1200" dirty="0"/>
            <a:t>ĐÚNG SỨ MỆNH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100" b="1" kern="1200" dirty="0"/>
            <a:t>XH</a:t>
          </a:r>
          <a:endParaRPr lang="en-US" sz="1100" b="1" kern="1200" dirty="0"/>
        </a:p>
      </dsp:txBody>
      <dsp:txXfrm>
        <a:off x="869808" y="3615223"/>
        <a:ext cx="881091" cy="881091"/>
      </dsp:txXfrm>
    </dsp:sp>
    <dsp:sp modelId="{E7E7B1D5-A496-485A-86D4-E471A362A082}">
      <dsp:nvSpPr>
        <dsp:cNvPr id="0" name=""/>
        <dsp:cNvSpPr/>
      </dsp:nvSpPr>
      <dsp:spPr>
        <a:xfrm>
          <a:off x="1091" y="1320720"/>
          <a:ext cx="1246051" cy="1246051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100" b="1" kern="1200" dirty="0"/>
            <a:t>5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100" b="1" kern="1200" dirty="0"/>
            <a:t> ĐÚNG MÔI TRƯỜNG TRỢ LỰC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100" b="1" kern="1200" dirty="0"/>
            <a:t>90% TC</a:t>
          </a:r>
          <a:endParaRPr lang="en-US" sz="1100" b="1" kern="1200" dirty="0"/>
        </a:p>
      </dsp:txBody>
      <dsp:txXfrm>
        <a:off x="183571" y="1503200"/>
        <a:ext cx="881091" cy="88109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57DDC-67E4-4517-A345-A06258FFF7F8}">
      <dsp:nvSpPr>
        <dsp:cNvPr id="0" name=""/>
        <dsp:cNvSpPr/>
      </dsp:nvSpPr>
      <dsp:spPr>
        <a:xfrm>
          <a:off x="154983" y="0"/>
          <a:ext cx="10613620" cy="4784724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084586-1E76-4E3F-8D61-1B38A859B6E3}">
      <dsp:nvSpPr>
        <dsp:cNvPr id="0" name=""/>
        <dsp:cNvSpPr/>
      </dsp:nvSpPr>
      <dsp:spPr>
        <a:xfrm>
          <a:off x="650217" y="91493"/>
          <a:ext cx="4535957" cy="2117393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b="1" kern="1200" dirty="0"/>
            <a:t>LÀM THUÊ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b="1" kern="1200" dirty="0"/>
            <a:t>SK + TG = 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b="1" kern="1200" dirty="0">
              <a:solidFill>
                <a:srgbClr val="C00000"/>
              </a:solidFill>
            </a:rPr>
            <a:t>SK</a:t>
          </a:r>
          <a:r>
            <a:rPr lang="vi-VN" sz="2400" b="1" kern="1200" dirty="0"/>
            <a:t> + TG + KN + MQH = SSS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200" b="1" kern="1200" dirty="0">
              <a:solidFill>
                <a:schemeClr val="accent4">
                  <a:lumMod val="40000"/>
                  <a:lumOff val="60000"/>
                </a:schemeClr>
              </a:solidFill>
            </a:rPr>
            <a:t>ĐOẠN TIỀN = KHÔNG LÀM /KHÔNG TIỀN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200" b="1" kern="1200" dirty="0">
              <a:solidFill>
                <a:schemeClr val="accent4">
                  <a:lumMod val="40000"/>
                  <a:lumOff val="60000"/>
                </a:schemeClr>
              </a:solidFill>
            </a:rPr>
            <a:t>HỌ  NHẬN LƯỢNG ĐỂ XÂY ƯỚC MƠ CHO NGƯỜI KHÁC </a:t>
          </a:r>
          <a:endParaRPr lang="en-US" sz="1200" b="1" kern="1200" dirty="0">
            <a:solidFill>
              <a:schemeClr val="accent4">
                <a:lumMod val="40000"/>
                <a:lumOff val="60000"/>
              </a:schemeClr>
            </a:solidFill>
          </a:endParaRPr>
        </a:p>
      </dsp:txBody>
      <dsp:txXfrm>
        <a:off x="753580" y="194856"/>
        <a:ext cx="4329231" cy="1910667"/>
      </dsp:txXfrm>
    </dsp:sp>
    <dsp:sp modelId="{CCD90E56-298F-48E5-A20B-D957CAC43D5E}">
      <dsp:nvSpPr>
        <dsp:cNvPr id="0" name=""/>
        <dsp:cNvSpPr/>
      </dsp:nvSpPr>
      <dsp:spPr>
        <a:xfrm>
          <a:off x="5794810" y="449"/>
          <a:ext cx="4779021" cy="2292400"/>
        </a:xfrm>
        <a:prstGeom prst="roundRect">
          <a:avLst/>
        </a:prstGeom>
        <a:solidFill>
          <a:srgbClr val="DEB2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b="1" kern="1200" dirty="0"/>
            <a:t>ĐẦU TƯ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600" b="1" kern="1200" dirty="0">
              <a:solidFill>
                <a:srgbClr val="FF0000"/>
              </a:solidFill>
            </a:rPr>
            <a:t>SK</a:t>
          </a:r>
          <a:r>
            <a:rPr lang="vi-VN" sz="1800" b="1" kern="1200" dirty="0"/>
            <a:t> + TG +TT + SSS =SSSSS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b="1" kern="1200" dirty="0">
              <a:solidFill>
                <a:srgbClr val="FF0000"/>
              </a:solidFill>
            </a:rPr>
            <a:t>ĐK : PHẢI CÓ TRÍ TUỆ CHUYÊN GIA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200" b="1" kern="1200" dirty="0">
              <a:solidFill>
                <a:srgbClr val="FF0000"/>
              </a:solidFill>
            </a:rPr>
            <a:t>NẾU KHÔNG TRÍ TUỆ THÌ TIỀN ĐỔ BIỂN LUÔN 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b="1" kern="1200" dirty="0">
              <a:solidFill>
                <a:schemeClr val="bg1"/>
              </a:solidFill>
            </a:rPr>
            <a:t>VỐN TO VÀ RỦI RO SIÊU LỚN 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5906716" y="112355"/>
        <a:ext cx="4555209" cy="2068588"/>
      </dsp:txXfrm>
    </dsp:sp>
    <dsp:sp modelId="{D147E59B-A1BB-468E-8574-E39C600528F8}">
      <dsp:nvSpPr>
        <dsp:cNvPr id="0" name=""/>
        <dsp:cNvSpPr/>
      </dsp:nvSpPr>
      <dsp:spPr>
        <a:xfrm>
          <a:off x="583364" y="2498726"/>
          <a:ext cx="4421660" cy="2134044"/>
        </a:xfrm>
        <a:prstGeom prst="roundRect">
          <a:avLst/>
        </a:prstGeom>
        <a:solidFill>
          <a:srgbClr val="2038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b="1" kern="1200" dirty="0"/>
            <a:t>TC ( KHỔ CHỦ </a:t>
          </a:r>
          <a:r>
            <a:rPr lang="vi-VN" sz="3200" b="1" kern="1200" dirty="0"/>
            <a:t>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600" b="1" kern="1200" dirty="0">
              <a:solidFill>
                <a:srgbClr val="C00000"/>
              </a:solidFill>
            </a:rPr>
            <a:t>SK</a:t>
          </a:r>
          <a:r>
            <a:rPr lang="vi-VN" sz="1800" b="1" kern="1200" dirty="0"/>
            <a:t> +TG + TT + KN +S = SSS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400" b="1" kern="1200" dirty="0">
              <a:solidFill>
                <a:schemeClr val="accent4">
                  <a:lumMod val="40000"/>
                  <a:lumOff val="60000"/>
                </a:schemeClr>
              </a:solidFill>
            </a:rPr>
            <a:t>ĐOẠN TIỀN = KHÔNG LÀM / KHÔNG TIỀN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200" b="1" kern="1200" dirty="0">
              <a:solidFill>
                <a:schemeClr val="accent4">
                  <a:lumMod val="40000"/>
                  <a:lumOff val="60000"/>
                </a:schemeClr>
              </a:solidFill>
            </a:rPr>
            <a:t>CÀNG MỞ RỘNG CÀNG VẤT VẢ CÀNG RỦI RO</a:t>
          </a:r>
          <a:endParaRPr lang="en-US" sz="1200" b="1" kern="1200" dirty="0">
            <a:solidFill>
              <a:schemeClr val="accent4">
                <a:lumMod val="40000"/>
                <a:lumOff val="60000"/>
              </a:schemeClr>
            </a:solidFill>
          </a:endParaRPr>
        </a:p>
      </dsp:txBody>
      <dsp:txXfrm>
        <a:off x="687539" y="2602901"/>
        <a:ext cx="4213310" cy="1925694"/>
      </dsp:txXfrm>
    </dsp:sp>
    <dsp:sp modelId="{AC74148F-4459-40EA-9FA1-9BDD6778F5EA}">
      <dsp:nvSpPr>
        <dsp:cNvPr id="0" name=""/>
        <dsp:cNvSpPr/>
      </dsp:nvSpPr>
      <dsp:spPr>
        <a:xfrm>
          <a:off x="5750523" y="2545378"/>
          <a:ext cx="4643441" cy="2138772"/>
        </a:xfrm>
        <a:prstGeom prst="roundRect">
          <a:avLst/>
        </a:prstGeom>
        <a:solidFill>
          <a:srgbClr val="DEB2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b="1" kern="1200" dirty="0"/>
            <a:t>XDDN LỚN VÀ CHUỖI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b="1" kern="1200" dirty="0">
              <a:solidFill>
                <a:srgbClr val="FF0000"/>
              </a:solidFill>
            </a:rPr>
            <a:t> SK </a:t>
          </a:r>
          <a:r>
            <a:rPr lang="vi-VN" sz="1600" b="1" kern="1200" dirty="0"/>
            <a:t>+TG + TT + KN + MQH +CN)n =SSSS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600" b="1" kern="1200" dirty="0"/>
            <a:t>ĐK : CÓ SSS + QL + VH = THÀNH CÔNG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600" b="1" kern="1200" dirty="0"/>
            <a:t>NẾU KHÔNG (QL + VH ) TỐT = PHÁ SẢN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200" b="1" kern="1200" dirty="0">
              <a:solidFill>
                <a:schemeClr val="bg1"/>
              </a:solidFill>
            </a:rPr>
            <a:t>RỦI RO RẤT CAO = 100DN SAU 5 NĂM CHỈ CÒN 1DN SỐNG     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5854929" y="2649784"/>
        <a:ext cx="4434629" cy="192996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B0620-47EC-41D3-8CD6-A9F11532D455}">
      <dsp:nvSpPr>
        <dsp:cNvPr id="0" name=""/>
        <dsp:cNvSpPr/>
      </dsp:nvSpPr>
      <dsp:spPr>
        <a:xfrm rot="2570085">
          <a:off x="1593740" y="2595060"/>
          <a:ext cx="433194" cy="68027"/>
        </a:xfrm>
        <a:custGeom>
          <a:avLst/>
          <a:gdLst/>
          <a:ahLst/>
          <a:cxnLst/>
          <a:rect l="0" t="0" r="0" b="0"/>
          <a:pathLst>
            <a:path>
              <a:moveTo>
                <a:pt x="0" y="34013"/>
              </a:moveTo>
              <a:lnTo>
                <a:pt x="433194" y="34013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D40E6C-E261-4A7A-A28C-A1A63C15EF20}">
      <dsp:nvSpPr>
        <dsp:cNvPr id="0" name=""/>
        <dsp:cNvSpPr/>
      </dsp:nvSpPr>
      <dsp:spPr>
        <a:xfrm>
          <a:off x="1651502" y="1847968"/>
          <a:ext cx="560202" cy="68027"/>
        </a:xfrm>
        <a:custGeom>
          <a:avLst/>
          <a:gdLst/>
          <a:ahLst/>
          <a:cxnLst/>
          <a:rect l="0" t="0" r="0" b="0"/>
          <a:pathLst>
            <a:path>
              <a:moveTo>
                <a:pt x="0" y="34013"/>
              </a:moveTo>
              <a:lnTo>
                <a:pt x="560202" y="34013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E6A133-BED1-42AB-A708-D80E8F7AC2F7}">
      <dsp:nvSpPr>
        <dsp:cNvPr id="0" name=""/>
        <dsp:cNvSpPr/>
      </dsp:nvSpPr>
      <dsp:spPr>
        <a:xfrm rot="19043355">
          <a:off x="1592108" y="1100528"/>
          <a:ext cx="449906" cy="68027"/>
        </a:xfrm>
        <a:custGeom>
          <a:avLst/>
          <a:gdLst/>
          <a:ahLst/>
          <a:cxnLst/>
          <a:rect l="0" t="0" r="0" b="0"/>
          <a:pathLst>
            <a:path>
              <a:moveTo>
                <a:pt x="0" y="34013"/>
              </a:moveTo>
              <a:lnTo>
                <a:pt x="449906" y="34013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2CF56-889A-4EE6-A7E7-943C72ACDC46}">
      <dsp:nvSpPr>
        <dsp:cNvPr id="0" name=""/>
        <dsp:cNvSpPr/>
      </dsp:nvSpPr>
      <dsp:spPr>
        <a:xfrm>
          <a:off x="-130309" y="663579"/>
          <a:ext cx="2305285" cy="250752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01AEB-80A9-4FDC-8A49-37322C330F9A}">
      <dsp:nvSpPr>
        <dsp:cNvPr id="0" name=""/>
        <dsp:cNvSpPr/>
      </dsp:nvSpPr>
      <dsp:spPr>
        <a:xfrm>
          <a:off x="1842240" y="-61343"/>
          <a:ext cx="1173739" cy="1265732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700" b="1" kern="1200" dirty="0"/>
            <a:t>MƯỢN </a:t>
          </a:r>
          <a:endParaRPr lang="en-US" sz="1700" b="1" kern="1200" dirty="0"/>
        </a:p>
      </dsp:txBody>
      <dsp:txXfrm>
        <a:off x="2014130" y="124019"/>
        <a:ext cx="829959" cy="895008"/>
      </dsp:txXfrm>
    </dsp:sp>
    <dsp:sp modelId="{12A91C14-BFA4-466B-9283-96EF7E44F4B1}">
      <dsp:nvSpPr>
        <dsp:cNvPr id="0" name=""/>
        <dsp:cNvSpPr/>
      </dsp:nvSpPr>
      <dsp:spPr>
        <a:xfrm>
          <a:off x="2945781" y="-61343"/>
          <a:ext cx="1760609" cy="1265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1800" b="1" kern="1200" dirty="0">
              <a:solidFill>
                <a:schemeClr val="accent1">
                  <a:lumMod val="50000"/>
                </a:schemeClr>
              </a:solidFill>
            </a:rPr>
            <a:t>SỨC KHỎE</a:t>
          </a:r>
          <a:endParaRPr lang="en-US" sz="1800" b="1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1800" b="1" kern="1200" dirty="0">
              <a:solidFill>
                <a:schemeClr val="accent1">
                  <a:lumMod val="50000"/>
                </a:schemeClr>
              </a:solidFill>
            </a:rPr>
            <a:t>THỜI GIAN </a:t>
          </a:r>
          <a:endParaRPr lang="en-US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945781" y="-61343"/>
        <a:ext cx="1760609" cy="1265732"/>
      </dsp:txXfrm>
    </dsp:sp>
    <dsp:sp modelId="{A1B64337-315C-4F3B-BE83-45941A1D68C1}">
      <dsp:nvSpPr>
        <dsp:cNvPr id="0" name=""/>
        <dsp:cNvSpPr/>
      </dsp:nvSpPr>
      <dsp:spPr>
        <a:xfrm>
          <a:off x="2211705" y="1289716"/>
          <a:ext cx="1144413" cy="1184532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700" b="1" kern="1200" dirty="0"/>
            <a:t>MƯỢN</a:t>
          </a:r>
          <a:endParaRPr lang="en-US" sz="1700" b="1" kern="1200" dirty="0"/>
        </a:p>
      </dsp:txBody>
      <dsp:txXfrm>
        <a:off x="2379300" y="1463187"/>
        <a:ext cx="809223" cy="837590"/>
      </dsp:txXfrm>
    </dsp:sp>
    <dsp:sp modelId="{CEA8E3F7-7B7E-417D-86B8-75FCCD891195}">
      <dsp:nvSpPr>
        <dsp:cNvPr id="0" name=""/>
        <dsp:cNvSpPr/>
      </dsp:nvSpPr>
      <dsp:spPr>
        <a:xfrm>
          <a:off x="3322578" y="1289716"/>
          <a:ext cx="1716619" cy="1184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1700" b="1" kern="1200" dirty="0">
              <a:solidFill>
                <a:schemeClr val="accent1">
                  <a:lumMod val="50000"/>
                </a:schemeClr>
              </a:solidFill>
            </a:rPr>
            <a:t>TRÍ TUỆ</a:t>
          </a:r>
          <a:endParaRPr lang="en-US" sz="1700" b="1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1700" b="1" kern="1200" dirty="0">
              <a:solidFill>
                <a:schemeClr val="accent1">
                  <a:lumMod val="50000"/>
                </a:schemeClr>
              </a:solidFill>
            </a:rPr>
            <a:t>KINH NGHIỆM</a:t>
          </a:r>
          <a:endParaRPr lang="en-US" sz="1700" b="1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1700" b="1" kern="1200" dirty="0">
              <a:solidFill>
                <a:schemeClr val="accent1">
                  <a:lumMod val="50000"/>
                </a:schemeClr>
              </a:solidFill>
            </a:rPr>
            <a:t>KỸ NĂNG </a:t>
          </a:r>
          <a:endParaRPr lang="en-US" sz="17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322578" y="1289716"/>
        <a:ext cx="1716619" cy="1184532"/>
      </dsp:txXfrm>
    </dsp:sp>
    <dsp:sp modelId="{7BD8A39D-B991-4C3F-A598-E5AAF4A45A8A}">
      <dsp:nvSpPr>
        <dsp:cNvPr id="0" name=""/>
        <dsp:cNvSpPr/>
      </dsp:nvSpPr>
      <dsp:spPr>
        <a:xfrm>
          <a:off x="1786587" y="2600854"/>
          <a:ext cx="1262783" cy="1183176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700" b="1" kern="1200" dirty="0"/>
            <a:t>MƯỢ</a:t>
          </a:r>
          <a:r>
            <a:rPr lang="vi-VN" sz="1700" kern="1200" dirty="0"/>
            <a:t>N</a:t>
          </a:r>
          <a:endParaRPr lang="en-US" sz="1700" kern="1200" dirty="0"/>
        </a:p>
      </dsp:txBody>
      <dsp:txXfrm>
        <a:off x="1971517" y="2774126"/>
        <a:ext cx="892923" cy="836632"/>
      </dsp:txXfrm>
    </dsp:sp>
    <dsp:sp modelId="{F4423C25-85F8-4C83-9502-2E59455D771E}">
      <dsp:nvSpPr>
        <dsp:cNvPr id="0" name=""/>
        <dsp:cNvSpPr/>
      </dsp:nvSpPr>
      <dsp:spPr>
        <a:xfrm>
          <a:off x="2867867" y="2600854"/>
          <a:ext cx="1894175" cy="1183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1600" b="1" kern="1200" dirty="0">
              <a:solidFill>
                <a:schemeClr val="accent1">
                  <a:lumMod val="50000"/>
                </a:schemeClr>
              </a:solidFill>
            </a:rPr>
            <a:t>MỐI QUAN HỆ </a:t>
          </a:r>
          <a:endParaRPr lang="en-US" sz="1600" b="1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1600" b="1" kern="1200" dirty="0">
              <a:solidFill>
                <a:schemeClr val="accent1">
                  <a:lumMod val="50000"/>
                </a:schemeClr>
              </a:solidFill>
            </a:rPr>
            <a:t>CÔNG NGHỆ</a:t>
          </a:r>
          <a:endParaRPr lang="en-US" sz="1600" b="1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1600" b="1" kern="1200" dirty="0">
              <a:solidFill>
                <a:schemeClr val="accent1">
                  <a:lumMod val="50000"/>
                </a:schemeClr>
              </a:solidFill>
            </a:rPr>
            <a:t>TIỀN TỆ </a:t>
          </a:r>
          <a:endParaRPr lang="en-US" sz="1600" b="1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1600" b="1" kern="1200" dirty="0">
              <a:solidFill>
                <a:schemeClr val="accent1">
                  <a:lumMod val="50000"/>
                </a:schemeClr>
              </a:solidFill>
            </a:rPr>
            <a:t>HỆ THỐNG </a:t>
          </a:r>
          <a:endParaRPr lang="en-US" sz="16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867867" y="2600854"/>
        <a:ext cx="1894175" cy="118317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34016-4598-4361-831A-FD9780A2F0F6}">
      <dsp:nvSpPr>
        <dsp:cNvPr id="0" name=""/>
        <dsp:cNvSpPr/>
      </dsp:nvSpPr>
      <dsp:spPr>
        <a:xfrm rot="2595068">
          <a:off x="1534387" y="2355174"/>
          <a:ext cx="393112" cy="59062"/>
        </a:xfrm>
        <a:custGeom>
          <a:avLst/>
          <a:gdLst/>
          <a:ahLst/>
          <a:cxnLst/>
          <a:rect l="0" t="0" r="0" b="0"/>
          <a:pathLst>
            <a:path>
              <a:moveTo>
                <a:pt x="0" y="29531"/>
              </a:moveTo>
              <a:lnTo>
                <a:pt x="393112" y="295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C498E5-D343-443C-974C-80C63A6798BF}">
      <dsp:nvSpPr>
        <dsp:cNvPr id="0" name=""/>
        <dsp:cNvSpPr/>
      </dsp:nvSpPr>
      <dsp:spPr>
        <a:xfrm>
          <a:off x="1587780" y="1672737"/>
          <a:ext cx="448058" cy="59062"/>
        </a:xfrm>
        <a:custGeom>
          <a:avLst/>
          <a:gdLst/>
          <a:ahLst/>
          <a:cxnLst/>
          <a:rect l="0" t="0" r="0" b="0"/>
          <a:pathLst>
            <a:path>
              <a:moveTo>
                <a:pt x="0" y="29531"/>
              </a:moveTo>
              <a:lnTo>
                <a:pt x="448058" y="295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AF2C3-AFE7-4E36-9FAA-53C3CA9AA868}">
      <dsp:nvSpPr>
        <dsp:cNvPr id="0" name=""/>
        <dsp:cNvSpPr/>
      </dsp:nvSpPr>
      <dsp:spPr>
        <a:xfrm rot="19003024">
          <a:off x="1531027" y="981329"/>
          <a:ext cx="417270" cy="59062"/>
        </a:xfrm>
        <a:custGeom>
          <a:avLst/>
          <a:gdLst/>
          <a:ahLst/>
          <a:cxnLst/>
          <a:rect l="0" t="0" r="0" b="0"/>
          <a:pathLst>
            <a:path>
              <a:moveTo>
                <a:pt x="0" y="29531"/>
              </a:moveTo>
              <a:lnTo>
                <a:pt x="417270" y="295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ED31A6-C578-48BC-938B-B56E8CD60A72}">
      <dsp:nvSpPr>
        <dsp:cNvPr id="0" name=""/>
        <dsp:cNvSpPr/>
      </dsp:nvSpPr>
      <dsp:spPr>
        <a:xfrm>
          <a:off x="258447" y="853275"/>
          <a:ext cx="1673815" cy="174297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56EAD-B889-4B72-8083-A9B3C1B2992E}">
      <dsp:nvSpPr>
        <dsp:cNvPr id="0" name=""/>
        <dsp:cNvSpPr/>
      </dsp:nvSpPr>
      <dsp:spPr>
        <a:xfrm>
          <a:off x="1706469" y="-81545"/>
          <a:ext cx="1213443" cy="11045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600" b="1" kern="1200" dirty="0">
              <a:solidFill>
                <a:schemeClr val="bg1"/>
              </a:solidFill>
            </a:rPr>
            <a:t>BỎ TIỀN MUA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1884174" y="80209"/>
        <a:ext cx="858033" cy="781016"/>
      </dsp:txXfrm>
    </dsp:sp>
    <dsp:sp modelId="{9046C269-64A9-4648-BBAE-C3C20456AAA7}">
      <dsp:nvSpPr>
        <dsp:cNvPr id="0" name=""/>
        <dsp:cNvSpPr/>
      </dsp:nvSpPr>
      <dsp:spPr>
        <a:xfrm>
          <a:off x="2750625" y="-81545"/>
          <a:ext cx="1820165" cy="1104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1600" b="1" kern="1200" dirty="0">
              <a:solidFill>
                <a:schemeClr val="accent1">
                  <a:lumMod val="50000"/>
                </a:schemeClr>
              </a:solidFill>
            </a:rPr>
            <a:t>SỨC KHỎE</a:t>
          </a:r>
          <a:endParaRPr lang="en-US" sz="1600" b="1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1600" b="1" kern="1200" dirty="0">
              <a:solidFill>
                <a:schemeClr val="accent1">
                  <a:lumMod val="50000"/>
                </a:schemeClr>
              </a:solidFill>
            </a:rPr>
            <a:t>THỜI GIAN </a:t>
          </a:r>
          <a:endParaRPr lang="en-US" sz="16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750625" y="-81545"/>
        <a:ext cx="1820165" cy="1104524"/>
      </dsp:txXfrm>
    </dsp:sp>
    <dsp:sp modelId="{2D4E47AA-9D9E-4181-9B8A-E00776BF0481}">
      <dsp:nvSpPr>
        <dsp:cNvPr id="0" name=""/>
        <dsp:cNvSpPr/>
      </dsp:nvSpPr>
      <dsp:spPr>
        <a:xfrm>
          <a:off x="2035839" y="1117511"/>
          <a:ext cx="1214441" cy="1169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600" b="1" kern="1200" dirty="0">
              <a:solidFill>
                <a:schemeClr val="bg1"/>
              </a:solidFill>
            </a:rPr>
            <a:t>BỎ TIỀN MUA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2213690" y="1288782"/>
        <a:ext cx="858739" cy="826972"/>
      </dsp:txXfrm>
    </dsp:sp>
    <dsp:sp modelId="{811EEE62-E467-40B2-8EE3-370CF658657B}">
      <dsp:nvSpPr>
        <dsp:cNvPr id="0" name=""/>
        <dsp:cNvSpPr/>
      </dsp:nvSpPr>
      <dsp:spPr>
        <a:xfrm>
          <a:off x="3079745" y="1117511"/>
          <a:ext cx="1821662" cy="1169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1600" b="1" kern="1200" dirty="0">
              <a:solidFill>
                <a:schemeClr val="accent1">
                  <a:lumMod val="50000"/>
                </a:schemeClr>
              </a:solidFill>
            </a:rPr>
            <a:t>TRÍ TUỆ</a:t>
          </a:r>
          <a:endParaRPr lang="en-US" sz="1600" b="1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1600" b="1" kern="1200" dirty="0">
              <a:solidFill>
                <a:schemeClr val="accent1">
                  <a:lumMod val="50000"/>
                </a:schemeClr>
              </a:solidFill>
            </a:rPr>
            <a:t>KINH NGHIỆM</a:t>
          </a:r>
          <a:endParaRPr lang="en-US" sz="1600" b="1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1600" b="1" kern="1200" dirty="0">
              <a:solidFill>
                <a:schemeClr val="accent1">
                  <a:lumMod val="50000"/>
                </a:schemeClr>
              </a:solidFill>
            </a:rPr>
            <a:t>KỸ NĂNG </a:t>
          </a:r>
          <a:endParaRPr lang="en-US" sz="16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079745" y="1117511"/>
        <a:ext cx="1821662" cy="1169514"/>
      </dsp:txXfrm>
    </dsp:sp>
    <dsp:sp modelId="{BA458E65-2CED-4F27-BB5F-11404C9AD1A1}">
      <dsp:nvSpPr>
        <dsp:cNvPr id="0" name=""/>
        <dsp:cNvSpPr/>
      </dsp:nvSpPr>
      <dsp:spPr>
        <a:xfrm>
          <a:off x="1713744" y="2324438"/>
          <a:ext cx="1201805" cy="12187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600" b="1" kern="1200" dirty="0">
              <a:solidFill>
                <a:schemeClr val="bg1"/>
              </a:solidFill>
            </a:rPr>
            <a:t>BỎ TIỀN MUA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1889744" y="2502922"/>
        <a:ext cx="849805" cy="861795"/>
      </dsp:txXfrm>
    </dsp:sp>
    <dsp:sp modelId="{356C81A3-44FB-4888-B430-21F41EE25A02}">
      <dsp:nvSpPr>
        <dsp:cNvPr id="0" name=""/>
        <dsp:cNvSpPr/>
      </dsp:nvSpPr>
      <dsp:spPr>
        <a:xfrm>
          <a:off x="2760809" y="2324438"/>
          <a:ext cx="1802707" cy="1218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1600" b="1" kern="1200" dirty="0">
              <a:solidFill>
                <a:schemeClr val="accent1">
                  <a:lumMod val="50000"/>
                </a:schemeClr>
              </a:solidFill>
            </a:rPr>
            <a:t>MỐI QUAN HỆ</a:t>
          </a:r>
          <a:endParaRPr lang="en-US" sz="1600" b="1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1600" b="1" kern="1200" dirty="0">
              <a:solidFill>
                <a:schemeClr val="accent1">
                  <a:lumMod val="50000"/>
                </a:schemeClr>
              </a:solidFill>
            </a:rPr>
            <a:t>CÔNG NGHÊ</a:t>
          </a:r>
          <a:endParaRPr lang="en-US" sz="1600" b="1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1600" b="1" kern="1200" dirty="0">
              <a:solidFill>
                <a:schemeClr val="accent1">
                  <a:lumMod val="50000"/>
                </a:schemeClr>
              </a:solidFill>
            </a:rPr>
            <a:t>HỆ THỐNG </a:t>
          </a:r>
          <a:endParaRPr lang="en-US" sz="16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760809" y="2324438"/>
        <a:ext cx="1802707" cy="121876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DA919-FCCA-49DB-9F60-8F9A54096A3F}">
      <dsp:nvSpPr>
        <dsp:cNvPr id="0" name=""/>
        <dsp:cNvSpPr/>
      </dsp:nvSpPr>
      <dsp:spPr>
        <a:xfrm>
          <a:off x="0" y="0"/>
          <a:ext cx="2259779" cy="2081212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DF2FBD-80D8-4188-A70A-C50D0850B3C3}">
      <dsp:nvSpPr>
        <dsp:cNvPr id="0" name=""/>
        <dsp:cNvSpPr/>
      </dsp:nvSpPr>
      <dsp:spPr>
        <a:xfrm>
          <a:off x="159680" y="110795"/>
          <a:ext cx="832484" cy="8324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500" b="1" kern="1200" dirty="0"/>
            <a:t>10 - 15 TRIỆU </a:t>
          </a:r>
          <a:endParaRPr lang="en-US" sz="1500" b="1" kern="1200" dirty="0"/>
        </a:p>
      </dsp:txBody>
      <dsp:txXfrm>
        <a:off x="200319" y="151434"/>
        <a:ext cx="751206" cy="751206"/>
      </dsp:txXfrm>
    </dsp:sp>
    <dsp:sp modelId="{0362A40A-D580-461A-938D-B8DE8835C167}">
      <dsp:nvSpPr>
        <dsp:cNvPr id="0" name=""/>
        <dsp:cNvSpPr/>
      </dsp:nvSpPr>
      <dsp:spPr>
        <a:xfrm>
          <a:off x="1165314" y="135278"/>
          <a:ext cx="1022407" cy="832484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500" b="1" kern="1200" dirty="0"/>
            <a:t>50 – 100 TRIỆU</a:t>
          </a:r>
          <a:endParaRPr lang="en-US" sz="1500" b="1" kern="1200" dirty="0"/>
        </a:p>
      </dsp:txBody>
      <dsp:txXfrm>
        <a:off x="1205953" y="175917"/>
        <a:ext cx="941129" cy="751206"/>
      </dsp:txXfrm>
    </dsp:sp>
    <dsp:sp modelId="{BF36A993-2434-438A-A596-AB0167BC72B2}">
      <dsp:nvSpPr>
        <dsp:cNvPr id="0" name=""/>
        <dsp:cNvSpPr/>
      </dsp:nvSpPr>
      <dsp:spPr>
        <a:xfrm>
          <a:off x="167839" y="1129773"/>
          <a:ext cx="832484" cy="8324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500" b="1" kern="1200" dirty="0"/>
            <a:t>20 -25 TRIỆU </a:t>
          </a:r>
          <a:endParaRPr lang="en-US" sz="1500" b="1" kern="1200" dirty="0"/>
        </a:p>
      </dsp:txBody>
      <dsp:txXfrm>
        <a:off x="208478" y="1170412"/>
        <a:ext cx="751206" cy="751206"/>
      </dsp:txXfrm>
    </dsp:sp>
    <dsp:sp modelId="{FC02B242-4C8C-482B-A4BE-0DE1C26DCAA2}">
      <dsp:nvSpPr>
        <dsp:cNvPr id="0" name=""/>
        <dsp:cNvSpPr/>
      </dsp:nvSpPr>
      <dsp:spPr>
        <a:xfrm>
          <a:off x="1205132" y="1137931"/>
          <a:ext cx="1055057" cy="832484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500" b="1" kern="1200" dirty="0"/>
            <a:t>&gt; 150 TRIỆU</a:t>
          </a:r>
          <a:endParaRPr lang="en-US" sz="1500" b="1" kern="1200" dirty="0"/>
        </a:p>
      </dsp:txBody>
      <dsp:txXfrm>
        <a:off x="1245771" y="1178570"/>
        <a:ext cx="973779" cy="75120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D3D31-E2F1-4D4B-B9B9-2C1D526350E2}">
      <dsp:nvSpPr>
        <dsp:cNvPr id="0" name=""/>
        <dsp:cNvSpPr/>
      </dsp:nvSpPr>
      <dsp:spPr>
        <a:xfrm>
          <a:off x="1651000" y="0"/>
          <a:ext cx="2082800" cy="20828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  <a:sp3d extrusionH="28000" prstMaterial="matte"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100" kern="1200" dirty="0"/>
            <a:t>TIỀN </a:t>
          </a:r>
          <a:endParaRPr lang="en-US" sz="2100" kern="1200" dirty="0"/>
        </a:p>
      </dsp:txBody>
      <dsp:txXfrm>
        <a:off x="2171700" y="1041400"/>
        <a:ext cx="1041400" cy="1041400"/>
      </dsp:txXfrm>
    </dsp:sp>
    <dsp:sp modelId="{4EC4F68A-4FA7-4758-8788-043B61DCFBB4}">
      <dsp:nvSpPr>
        <dsp:cNvPr id="0" name=""/>
        <dsp:cNvSpPr/>
      </dsp:nvSpPr>
      <dsp:spPr>
        <a:xfrm>
          <a:off x="609600" y="2082800"/>
          <a:ext cx="2082800" cy="20828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  <a:sp3d extrusionH="28000" prstMaterial="matte"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100" kern="1200" dirty="0"/>
            <a:t>MỐI QUAN HỆ</a:t>
          </a:r>
          <a:endParaRPr lang="en-US" sz="2100" kern="1200" dirty="0"/>
        </a:p>
      </dsp:txBody>
      <dsp:txXfrm>
        <a:off x="1130300" y="3124200"/>
        <a:ext cx="1041400" cy="1041400"/>
      </dsp:txXfrm>
    </dsp:sp>
    <dsp:sp modelId="{FF14FE30-1EDE-4816-9FD6-6FBC9AD7C629}">
      <dsp:nvSpPr>
        <dsp:cNvPr id="0" name=""/>
        <dsp:cNvSpPr/>
      </dsp:nvSpPr>
      <dsp:spPr>
        <a:xfrm rot="10800000">
          <a:off x="1651000" y="2082800"/>
          <a:ext cx="2082800" cy="2082800"/>
        </a:xfrm>
        <a:prstGeom prst="triangle">
          <a:avLst/>
        </a:prstGeom>
        <a:solidFill>
          <a:srgbClr val="C0000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  <a:sp3d extrusionH="28000" prstMaterial="matte"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100" kern="1200" dirty="0"/>
            <a:t>SỢ MẤT NHẤT</a:t>
          </a:r>
          <a:endParaRPr lang="en-US" sz="2100" kern="1200" dirty="0"/>
        </a:p>
      </dsp:txBody>
      <dsp:txXfrm rot="10800000">
        <a:off x="2171700" y="2082800"/>
        <a:ext cx="1041400" cy="1041400"/>
      </dsp:txXfrm>
    </dsp:sp>
    <dsp:sp modelId="{2154B6DF-6355-4008-94B2-A93777ED1087}">
      <dsp:nvSpPr>
        <dsp:cNvPr id="0" name=""/>
        <dsp:cNvSpPr/>
      </dsp:nvSpPr>
      <dsp:spPr>
        <a:xfrm>
          <a:off x="2692400" y="2082800"/>
          <a:ext cx="2082800" cy="20828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  <a:sp3d extrusionH="28000" prstMaterial="matte"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100" kern="1200" dirty="0"/>
            <a:t>UY TÍN </a:t>
          </a:r>
          <a:endParaRPr lang="en-US" sz="2100" kern="1200" dirty="0"/>
        </a:p>
      </dsp:txBody>
      <dsp:txXfrm>
        <a:off x="3213100" y="3124200"/>
        <a:ext cx="1041400" cy="104140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D2AEE-2695-48AA-A6B7-2C9D1337C00F}">
      <dsp:nvSpPr>
        <dsp:cNvPr id="0" name=""/>
        <dsp:cNvSpPr/>
      </dsp:nvSpPr>
      <dsp:spPr>
        <a:xfrm>
          <a:off x="1678940" y="21083"/>
          <a:ext cx="1651000" cy="1651000"/>
        </a:xfrm>
        <a:prstGeom prst="triangl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700" kern="1200" dirty="0"/>
            <a:t>TIỀN</a:t>
          </a:r>
          <a:endParaRPr lang="en-US" sz="1700" kern="1200" dirty="0"/>
        </a:p>
      </dsp:txBody>
      <dsp:txXfrm>
        <a:off x="2091690" y="846583"/>
        <a:ext cx="825500" cy="825500"/>
      </dsp:txXfrm>
    </dsp:sp>
    <dsp:sp modelId="{016CB94F-4155-47B3-A29B-2BEC79D41CFA}">
      <dsp:nvSpPr>
        <dsp:cNvPr id="0" name=""/>
        <dsp:cNvSpPr/>
      </dsp:nvSpPr>
      <dsp:spPr>
        <a:xfrm>
          <a:off x="853439" y="1651000"/>
          <a:ext cx="1651000" cy="1651000"/>
        </a:xfrm>
        <a:prstGeom prst="triangl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700" kern="1200" dirty="0"/>
            <a:t>MỐI QUAN HỆ </a:t>
          </a:r>
          <a:endParaRPr lang="en-US" sz="1700" kern="1200" dirty="0"/>
        </a:p>
      </dsp:txBody>
      <dsp:txXfrm>
        <a:off x="1266189" y="2476500"/>
        <a:ext cx="825500" cy="825500"/>
      </dsp:txXfrm>
    </dsp:sp>
    <dsp:sp modelId="{BCDFA31A-0361-45A2-95EF-730E82E4D374}">
      <dsp:nvSpPr>
        <dsp:cNvPr id="0" name=""/>
        <dsp:cNvSpPr/>
      </dsp:nvSpPr>
      <dsp:spPr>
        <a:xfrm rot="10800000">
          <a:off x="1678940" y="1651000"/>
          <a:ext cx="1651000" cy="165100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700" kern="1200" dirty="0"/>
            <a:t>ĐƯỢC RẤT NHIỀU </a:t>
          </a:r>
          <a:endParaRPr lang="en-US" sz="1700" kern="1200" dirty="0"/>
        </a:p>
      </dsp:txBody>
      <dsp:txXfrm rot="10800000">
        <a:off x="2091690" y="1651000"/>
        <a:ext cx="825500" cy="825500"/>
      </dsp:txXfrm>
    </dsp:sp>
    <dsp:sp modelId="{D429AFDF-A39B-4DEA-AF93-521B7A99D774}">
      <dsp:nvSpPr>
        <dsp:cNvPr id="0" name=""/>
        <dsp:cNvSpPr/>
      </dsp:nvSpPr>
      <dsp:spPr>
        <a:xfrm>
          <a:off x="2504440" y="1651000"/>
          <a:ext cx="1651000" cy="1651000"/>
        </a:xfrm>
        <a:prstGeom prst="triangl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700" kern="1200" dirty="0"/>
            <a:t>UY TÍN </a:t>
          </a:r>
          <a:endParaRPr lang="en-US" sz="1700" kern="1200" dirty="0"/>
        </a:p>
      </dsp:txBody>
      <dsp:txXfrm>
        <a:off x="2917190" y="2476500"/>
        <a:ext cx="825500" cy="82550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2CAF3-DC4F-4580-9546-1957EBE9E09C}">
      <dsp:nvSpPr>
        <dsp:cNvPr id="0" name=""/>
        <dsp:cNvSpPr/>
      </dsp:nvSpPr>
      <dsp:spPr>
        <a:xfrm>
          <a:off x="2982147" y="275343"/>
          <a:ext cx="3739134" cy="3739134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900" b="1" kern="1200" dirty="0"/>
            <a:t>3</a:t>
          </a:r>
          <a:r>
            <a:rPr lang="en-US" sz="1900" b="1" kern="1200" dirty="0"/>
            <a:t>. </a:t>
          </a:r>
          <a:r>
            <a:rPr lang="vi-VN" sz="1900" b="1" kern="1200" dirty="0"/>
            <a:t>ĐÚNG LUẬT NHÂN QUẢ </a:t>
          </a:r>
          <a:endParaRPr lang="en-US" sz="1900" b="1" kern="1200" dirty="0"/>
        </a:p>
      </dsp:txBody>
      <dsp:txXfrm>
        <a:off x="4967004" y="1050324"/>
        <a:ext cx="1379918" cy="1023810"/>
      </dsp:txXfrm>
    </dsp:sp>
    <dsp:sp modelId="{E1313480-E7E9-48DE-A4CE-513CCBE02C9C}">
      <dsp:nvSpPr>
        <dsp:cNvPr id="0" name=""/>
        <dsp:cNvSpPr/>
      </dsp:nvSpPr>
      <dsp:spPr>
        <a:xfrm>
          <a:off x="2982147" y="400872"/>
          <a:ext cx="3739134" cy="3739134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900" b="1" kern="1200" dirty="0"/>
            <a:t>2</a:t>
          </a:r>
          <a:r>
            <a:rPr lang="en-US" sz="1900" b="1" kern="1200" dirty="0"/>
            <a:t>. </a:t>
          </a:r>
          <a:r>
            <a:rPr lang="vi-VN" sz="1900" b="1" kern="1200" dirty="0"/>
            <a:t>ĐÚNG XU THẾ </a:t>
          </a:r>
          <a:endParaRPr lang="en-US" sz="1900" b="1" kern="1200" dirty="0"/>
        </a:p>
      </dsp:txBody>
      <dsp:txXfrm>
        <a:off x="4967004" y="2341215"/>
        <a:ext cx="1379918" cy="1023810"/>
      </dsp:txXfrm>
    </dsp:sp>
    <dsp:sp modelId="{56CEE782-D907-42F6-82D9-C29D0FCC8A08}">
      <dsp:nvSpPr>
        <dsp:cNvPr id="0" name=""/>
        <dsp:cNvSpPr/>
      </dsp:nvSpPr>
      <dsp:spPr>
        <a:xfrm>
          <a:off x="2856618" y="400872"/>
          <a:ext cx="3739134" cy="3739134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900" b="1" kern="1200" dirty="0"/>
            <a:t>1</a:t>
          </a:r>
          <a:r>
            <a:rPr lang="en-US" sz="1900" b="1" kern="1200" dirty="0"/>
            <a:t>. </a:t>
          </a:r>
          <a:r>
            <a:rPr lang="vi-VN" sz="1900" b="1" kern="1200" dirty="0"/>
            <a:t>ĐÚNG PHÁP LUẬT </a:t>
          </a:r>
          <a:endParaRPr lang="en-US" sz="1900" b="1" kern="1200" dirty="0"/>
        </a:p>
      </dsp:txBody>
      <dsp:txXfrm>
        <a:off x="3230977" y="2341215"/>
        <a:ext cx="1379918" cy="1023810"/>
      </dsp:txXfrm>
    </dsp:sp>
    <dsp:sp modelId="{CCEBD2AE-E6C0-4B1F-8791-35B1B5A71240}">
      <dsp:nvSpPr>
        <dsp:cNvPr id="0" name=""/>
        <dsp:cNvSpPr/>
      </dsp:nvSpPr>
      <dsp:spPr>
        <a:xfrm>
          <a:off x="2856618" y="275343"/>
          <a:ext cx="3739134" cy="3739134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900" b="1" kern="1200" dirty="0"/>
            <a:t>4</a:t>
          </a:r>
          <a:r>
            <a:rPr lang="en-US" sz="1900" b="1" kern="1200" dirty="0"/>
            <a:t>. </a:t>
          </a:r>
          <a:r>
            <a:rPr lang="vi-VN" sz="1900" b="1" kern="1200" dirty="0"/>
            <a:t>ĐÚNG ĐẠO ĐỨC </a:t>
          </a:r>
          <a:endParaRPr lang="en-US" sz="1900" b="1" kern="1200" dirty="0"/>
        </a:p>
      </dsp:txBody>
      <dsp:txXfrm>
        <a:off x="3230977" y="1050324"/>
        <a:ext cx="1379918" cy="1023810"/>
      </dsp:txXfrm>
    </dsp:sp>
    <dsp:sp modelId="{6302DE41-F464-4E81-AE37-3CAD572F178D}">
      <dsp:nvSpPr>
        <dsp:cNvPr id="0" name=""/>
        <dsp:cNvSpPr/>
      </dsp:nvSpPr>
      <dsp:spPr>
        <a:xfrm>
          <a:off x="2750676" y="43873"/>
          <a:ext cx="4202074" cy="420207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6B8418-9654-43A7-A4A0-4C5D1A23A806}">
      <dsp:nvSpPr>
        <dsp:cNvPr id="0" name=""/>
        <dsp:cNvSpPr/>
      </dsp:nvSpPr>
      <dsp:spPr>
        <a:xfrm>
          <a:off x="2750676" y="169401"/>
          <a:ext cx="4202074" cy="420207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8E3DE8-A6F9-4035-AFDD-5B86481679F2}">
      <dsp:nvSpPr>
        <dsp:cNvPr id="0" name=""/>
        <dsp:cNvSpPr/>
      </dsp:nvSpPr>
      <dsp:spPr>
        <a:xfrm>
          <a:off x="2625148" y="169401"/>
          <a:ext cx="4202074" cy="420207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12656C-009F-4826-9EB4-8432D54F731D}">
      <dsp:nvSpPr>
        <dsp:cNvPr id="0" name=""/>
        <dsp:cNvSpPr/>
      </dsp:nvSpPr>
      <dsp:spPr>
        <a:xfrm>
          <a:off x="2625148" y="43873"/>
          <a:ext cx="4202074" cy="420207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0103CE-FF68-4A0B-AB1F-A09201E75676}">
      <dsp:nvSpPr>
        <dsp:cNvPr id="0" name=""/>
        <dsp:cNvSpPr/>
      </dsp:nvSpPr>
      <dsp:spPr>
        <a:xfrm rot="16200000">
          <a:off x="367506" y="-367506"/>
          <a:ext cx="1799431" cy="2534443"/>
        </a:xfrm>
        <a:prstGeom prst="round1Rect">
          <a:avLst/>
        </a:prstGeom>
        <a:solidFill>
          <a:srgbClr val="7EB8C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b="1" kern="1200" dirty="0"/>
            <a:t>KHÁNG SINH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b="1" kern="1200" dirty="0"/>
            <a:t>130.000 TỶ</a:t>
          </a:r>
          <a:endParaRPr lang="en-US" sz="2000" b="1" kern="1200" dirty="0"/>
        </a:p>
      </dsp:txBody>
      <dsp:txXfrm rot="5400000">
        <a:off x="0" y="0"/>
        <a:ext cx="2534443" cy="1349573"/>
      </dsp:txXfrm>
    </dsp:sp>
    <dsp:sp modelId="{97306259-EC20-4219-B11B-79068157BEDD}">
      <dsp:nvSpPr>
        <dsp:cNvPr id="0" name=""/>
        <dsp:cNvSpPr/>
      </dsp:nvSpPr>
      <dsp:spPr>
        <a:xfrm>
          <a:off x="2534443" y="0"/>
          <a:ext cx="2534443" cy="1799431"/>
        </a:xfrm>
        <a:prstGeom prst="round1Rect">
          <a:avLst/>
        </a:prstGeom>
        <a:solidFill>
          <a:srgbClr val="3BA6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b="1" kern="1200" dirty="0"/>
            <a:t>SỮA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b="1" kern="1200" dirty="0"/>
            <a:t>119.000 TỶ</a:t>
          </a:r>
          <a:endParaRPr lang="en-US" sz="2000" b="1" kern="1200" dirty="0"/>
        </a:p>
      </dsp:txBody>
      <dsp:txXfrm>
        <a:off x="2534443" y="0"/>
        <a:ext cx="2534443" cy="1349573"/>
      </dsp:txXfrm>
    </dsp:sp>
    <dsp:sp modelId="{9525958A-05EE-47C3-9B38-84BCFC01B9E5}">
      <dsp:nvSpPr>
        <dsp:cNvPr id="0" name=""/>
        <dsp:cNvSpPr/>
      </dsp:nvSpPr>
      <dsp:spPr>
        <a:xfrm rot="10800000">
          <a:off x="0" y="1799431"/>
          <a:ext cx="2534443" cy="1799431"/>
        </a:xfrm>
        <a:prstGeom prst="round1Rect">
          <a:avLst/>
        </a:prstGeom>
        <a:solidFill>
          <a:srgbClr val="7995C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b="1" kern="1200" dirty="0"/>
            <a:t>THỰC PHẨM CN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b="1" kern="1200" dirty="0"/>
            <a:t>20.000 TỶ</a:t>
          </a:r>
          <a:endParaRPr lang="en-US" sz="2000" b="1" kern="1200" dirty="0"/>
        </a:p>
      </dsp:txBody>
      <dsp:txXfrm rot="10800000">
        <a:off x="0" y="2249289"/>
        <a:ext cx="2534443" cy="1349573"/>
      </dsp:txXfrm>
    </dsp:sp>
    <dsp:sp modelId="{6BE008CD-AAA9-4859-8304-BB83581EF71F}">
      <dsp:nvSpPr>
        <dsp:cNvPr id="0" name=""/>
        <dsp:cNvSpPr/>
      </dsp:nvSpPr>
      <dsp:spPr>
        <a:xfrm rot="5400000">
          <a:off x="2901950" y="1431925"/>
          <a:ext cx="1799431" cy="2534443"/>
        </a:xfrm>
        <a:prstGeom prst="round1Rect">
          <a:avLst/>
        </a:prstGeom>
        <a:solidFill>
          <a:srgbClr val="C1ECE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b="1" kern="1200" dirty="0">
              <a:solidFill>
                <a:schemeClr val="accent1">
                  <a:lumMod val="50000"/>
                </a:schemeClr>
              </a:solidFill>
            </a:rPr>
            <a:t>QUẢN LÝ CÂN NẶNG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b="1" kern="1200" dirty="0">
              <a:solidFill>
                <a:schemeClr val="accent1">
                  <a:lumMod val="50000"/>
                </a:schemeClr>
              </a:solidFill>
            </a:rPr>
            <a:t>28.000 TỶ</a:t>
          </a:r>
          <a:endParaRPr lang="en-US" sz="2000" b="1" kern="1200" dirty="0">
            <a:solidFill>
              <a:schemeClr val="accent1">
                <a:lumMod val="50000"/>
              </a:schemeClr>
            </a:solidFill>
          </a:endParaRPr>
        </a:p>
      </dsp:txBody>
      <dsp:txXfrm rot="-5400000">
        <a:off x="2534444" y="2249289"/>
        <a:ext cx="2534443" cy="1349573"/>
      </dsp:txXfrm>
    </dsp:sp>
    <dsp:sp modelId="{8A620575-4FCE-467A-93E6-9210561F8E4F}">
      <dsp:nvSpPr>
        <dsp:cNvPr id="0" name=""/>
        <dsp:cNvSpPr/>
      </dsp:nvSpPr>
      <dsp:spPr>
        <a:xfrm>
          <a:off x="1574599" y="1259840"/>
          <a:ext cx="1919689" cy="1079182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b="1" kern="1200" dirty="0"/>
            <a:t>DÒNG TIỀN CHUYỂN VỀ  CSSK </a:t>
          </a:r>
          <a:endParaRPr lang="en-US" sz="2000" b="1" kern="1200" dirty="0"/>
        </a:p>
      </dsp:txBody>
      <dsp:txXfrm>
        <a:off x="1627280" y="1312521"/>
        <a:ext cx="1814327" cy="9738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CDFF3-E894-4A29-BA4C-915DD118BCC9}">
      <dsp:nvSpPr>
        <dsp:cNvPr id="0" name=""/>
        <dsp:cNvSpPr/>
      </dsp:nvSpPr>
      <dsp:spPr>
        <a:xfrm>
          <a:off x="3259241" y="2105"/>
          <a:ext cx="776386" cy="776386"/>
        </a:xfrm>
        <a:prstGeom prst="ellipse">
          <a:avLst/>
        </a:prstGeom>
        <a:solidFill>
          <a:srgbClr val="C5DFF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300" b="1" kern="1200" dirty="0">
              <a:solidFill>
                <a:schemeClr val="accent1">
                  <a:lumMod val="50000"/>
                </a:schemeClr>
              </a:solidFill>
            </a:rPr>
            <a:t>BÁN HÀNG</a:t>
          </a:r>
          <a:endParaRPr lang="en-US" sz="13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372940" y="115804"/>
        <a:ext cx="548988" cy="548988"/>
      </dsp:txXfrm>
    </dsp:sp>
    <dsp:sp modelId="{A5408C9E-6AAB-4163-B867-EABC2C88D2D8}">
      <dsp:nvSpPr>
        <dsp:cNvPr id="0" name=""/>
        <dsp:cNvSpPr/>
      </dsp:nvSpPr>
      <dsp:spPr>
        <a:xfrm>
          <a:off x="3422282" y="841534"/>
          <a:ext cx="450304" cy="45030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3481970" y="1013730"/>
        <a:ext cx="330928" cy="105912"/>
      </dsp:txXfrm>
    </dsp:sp>
    <dsp:sp modelId="{0E5C5E12-AA07-49BC-A27E-679B57E2DE55}">
      <dsp:nvSpPr>
        <dsp:cNvPr id="0" name=""/>
        <dsp:cNvSpPr/>
      </dsp:nvSpPr>
      <dsp:spPr>
        <a:xfrm>
          <a:off x="2390580" y="1354881"/>
          <a:ext cx="2513707" cy="776386"/>
        </a:xfrm>
        <a:prstGeom prst="ellipse">
          <a:avLst/>
        </a:prstGeom>
        <a:solidFill>
          <a:srgbClr val="7EB8C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300" b="1" kern="1200" dirty="0">
              <a:solidFill>
                <a:schemeClr val="accent1">
                  <a:lumMod val="50000"/>
                </a:schemeClr>
              </a:solidFill>
            </a:rPr>
            <a:t>TUYỂN DỤNG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300" b="1" kern="1200" dirty="0">
              <a:solidFill>
                <a:schemeClr val="accent1">
                  <a:lumMod val="50000"/>
                </a:schemeClr>
              </a:solidFill>
            </a:rPr>
            <a:t>TẠO DÒNG TIỀN </a:t>
          </a:r>
          <a:endParaRPr lang="en-US" sz="13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758704" y="1468580"/>
        <a:ext cx="1777459" cy="548988"/>
      </dsp:txXfrm>
    </dsp:sp>
    <dsp:sp modelId="{93C7F2A5-6CC0-4AA8-B8D6-7B9534196D3B}">
      <dsp:nvSpPr>
        <dsp:cNvPr id="0" name=""/>
        <dsp:cNvSpPr/>
      </dsp:nvSpPr>
      <dsp:spPr>
        <a:xfrm>
          <a:off x="3422282" y="2194310"/>
          <a:ext cx="450304" cy="45030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3481970" y="2366506"/>
        <a:ext cx="330928" cy="105912"/>
      </dsp:txXfrm>
    </dsp:sp>
    <dsp:sp modelId="{7E04E179-205C-4C8C-8344-549B83A5AE3D}">
      <dsp:nvSpPr>
        <dsp:cNvPr id="0" name=""/>
        <dsp:cNvSpPr/>
      </dsp:nvSpPr>
      <dsp:spPr>
        <a:xfrm>
          <a:off x="2076229" y="2707657"/>
          <a:ext cx="3142409" cy="776386"/>
        </a:xfrm>
        <a:prstGeom prst="ellipse">
          <a:avLst/>
        </a:prstGeom>
        <a:solidFill>
          <a:srgbClr val="7995C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300" b="1" kern="1200" dirty="0"/>
            <a:t>CHĂM SÓC HỆ THỐNG </a:t>
          </a:r>
          <a:endParaRPr lang="en-US" sz="1300" b="1" kern="1200" dirty="0"/>
        </a:p>
      </dsp:txBody>
      <dsp:txXfrm>
        <a:off x="2536424" y="2821356"/>
        <a:ext cx="2222019" cy="548988"/>
      </dsp:txXfrm>
    </dsp:sp>
    <dsp:sp modelId="{C35764A1-81FA-4CF0-A683-30D3A0D87641}">
      <dsp:nvSpPr>
        <dsp:cNvPr id="0" name=""/>
        <dsp:cNvSpPr/>
      </dsp:nvSpPr>
      <dsp:spPr>
        <a:xfrm rot="46661">
          <a:off x="5548322" y="1629214"/>
          <a:ext cx="699061" cy="2888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5548326" y="1686389"/>
        <a:ext cx="612417" cy="173289"/>
      </dsp:txXfrm>
    </dsp:sp>
    <dsp:sp modelId="{3591EBB3-24D6-403D-8A36-0EF942552B60}">
      <dsp:nvSpPr>
        <dsp:cNvPr id="0" name=""/>
        <dsp:cNvSpPr/>
      </dsp:nvSpPr>
      <dsp:spPr>
        <a:xfrm>
          <a:off x="6537347" y="783593"/>
          <a:ext cx="2399298" cy="2029987"/>
        </a:xfrm>
        <a:prstGeom prst="ellipse">
          <a:avLst/>
        </a:prstGeom>
        <a:solidFill>
          <a:srgbClr val="FFD9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500" b="1" kern="1200" dirty="0">
              <a:solidFill>
                <a:schemeClr val="accent1">
                  <a:lumMod val="50000"/>
                </a:schemeClr>
              </a:solidFill>
            </a:rPr>
            <a:t>THU NHẬP BỀN VỮNG </a:t>
          </a:r>
          <a:endParaRPr lang="en-US" sz="25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888716" y="1080878"/>
        <a:ext cx="1696560" cy="143541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C21153-AA79-4B1D-973F-1AD7F01C699A}">
      <dsp:nvSpPr>
        <dsp:cNvPr id="0" name=""/>
        <dsp:cNvSpPr/>
      </dsp:nvSpPr>
      <dsp:spPr>
        <a:xfrm>
          <a:off x="783645" y="269095"/>
          <a:ext cx="2863748" cy="99454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198B09-C433-49ED-B27A-1C1112EA7EC5}">
      <dsp:nvSpPr>
        <dsp:cNvPr id="0" name=""/>
        <dsp:cNvSpPr/>
      </dsp:nvSpPr>
      <dsp:spPr>
        <a:xfrm>
          <a:off x="1942465" y="2704392"/>
          <a:ext cx="554990" cy="355193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052449-38AA-4BD8-9305-874A83456CCD}">
      <dsp:nvSpPr>
        <dsp:cNvPr id="0" name=""/>
        <dsp:cNvSpPr/>
      </dsp:nvSpPr>
      <dsp:spPr>
        <a:xfrm>
          <a:off x="301301" y="3128244"/>
          <a:ext cx="3789684" cy="665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b="1" kern="1200" dirty="0">
              <a:solidFill>
                <a:schemeClr val="accent1">
                  <a:lumMod val="50000"/>
                </a:schemeClr>
              </a:solidFill>
            </a:rPr>
            <a:t>CÔNG TY NÀO ĐÓN ĐƯỢC 3 DÒNG TRÊN THÌ CTY  ĐÓ SẼ PHÁT TRIỂN</a:t>
          </a:r>
          <a:endParaRPr lang="en-US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01301" y="3128244"/>
        <a:ext cx="3789684" cy="665988"/>
      </dsp:txXfrm>
    </dsp:sp>
    <dsp:sp modelId="{28DE95C1-EAE4-42B5-95EB-772472C2F8BE}">
      <dsp:nvSpPr>
        <dsp:cNvPr id="0" name=""/>
        <dsp:cNvSpPr/>
      </dsp:nvSpPr>
      <dsp:spPr>
        <a:xfrm>
          <a:off x="1824807" y="1340448"/>
          <a:ext cx="998982" cy="9989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500" kern="1200" dirty="0"/>
            <a:t>DÒNG HÀNG</a:t>
          </a:r>
          <a:endParaRPr lang="en-US" sz="1500" kern="1200" dirty="0"/>
        </a:p>
      </dsp:txBody>
      <dsp:txXfrm>
        <a:off x="1971105" y="1486746"/>
        <a:ext cx="706386" cy="706386"/>
      </dsp:txXfrm>
    </dsp:sp>
    <dsp:sp modelId="{21C12E10-82A1-4700-A379-EDE433AF0356}">
      <dsp:nvSpPr>
        <dsp:cNvPr id="0" name=""/>
        <dsp:cNvSpPr/>
      </dsp:nvSpPr>
      <dsp:spPr>
        <a:xfrm>
          <a:off x="1109979" y="590990"/>
          <a:ext cx="998982" cy="998982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500" kern="1200" dirty="0"/>
            <a:t>DÒNG TIỀN</a:t>
          </a:r>
          <a:endParaRPr lang="en-US" sz="1500" kern="1200" dirty="0"/>
        </a:p>
      </dsp:txBody>
      <dsp:txXfrm>
        <a:off x="1256277" y="737288"/>
        <a:ext cx="706386" cy="706386"/>
      </dsp:txXfrm>
    </dsp:sp>
    <dsp:sp modelId="{ADBDB5AA-88AE-4537-83DA-BA806E5FB50C}">
      <dsp:nvSpPr>
        <dsp:cNvPr id="0" name=""/>
        <dsp:cNvSpPr/>
      </dsp:nvSpPr>
      <dsp:spPr>
        <a:xfrm>
          <a:off x="2131161" y="349458"/>
          <a:ext cx="998982" cy="998982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500" kern="1200" dirty="0"/>
            <a:t>DÒNG NGƯỜI</a:t>
          </a:r>
          <a:endParaRPr lang="en-US" sz="1500" kern="1200" dirty="0"/>
        </a:p>
      </dsp:txBody>
      <dsp:txXfrm>
        <a:off x="2277459" y="495756"/>
        <a:ext cx="706386" cy="706386"/>
      </dsp:txXfrm>
    </dsp:sp>
    <dsp:sp modelId="{F0535A39-94D8-4BA4-BD21-C7BB85F390EC}">
      <dsp:nvSpPr>
        <dsp:cNvPr id="0" name=""/>
        <dsp:cNvSpPr/>
      </dsp:nvSpPr>
      <dsp:spPr>
        <a:xfrm>
          <a:off x="665987" y="146998"/>
          <a:ext cx="3107944" cy="248635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B6296-573A-4F81-854B-C37790F77102}">
      <dsp:nvSpPr>
        <dsp:cNvPr id="0" name=""/>
        <dsp:cNvSpPr/>
      </dsp:nvSpPr>
      <dsp:spPr>
        <a:xfrm>
          <a:off x="2405054" y="1647817"/>
          <a:ext cx="1174765" cy="1174765"/>
        </a:xfrm>
        <a:prstGeom prst="ellipse">
          <a:avLst/>
        </a:prstGeom>
        <a:solidFill>
          <a:srgbClr val="0F2A5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b="1" kern="1200" dirty="0"/>
            <a:t>4 CHỦ ĐỘNG </a:t>
          </a:r>
          <a:endParaRPr lang="en-US" sz="2000" b="1" kern="1200" dirty="0"/>
        </a:p>
      </dsp:txBody>
      <dsp:txXfrm>
        <a:off x="2577094" y="1819857"/>
        <a:ext cx="830685" cy="830685"/>
      </dsp:txXfrm>
    </dsp:sp>
    <dsp:sp modelId="{64C9A10F-EEE9-42ED-9B94-DD75C8154537}">
      <dsp:nvSpPr>
        <dsp:cNvPr id="0" name=""/>
        <dsp:cNvSpPr/>
      </dsp:nvSpPr>
      <dsp:spPr>
        <a:xfrm rot="16200000">
          <a:off x="2867827" y="1220047"/>
          <a:ext cx="249219" cy="399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905210" y="1337314"/>
        <a:ext cx="174453" cy="239652"/>
      </dsp:txXfrm>
    </dsp:sp>
    <dsp:sp modelId="{44B17B5C-30FB-462A-8675-9742D3643211}">
      <dsp:nvSpPr>
        <dsp:cNvPr id="0" name=""/>
        <dsp:cNvSpPr/>
      </dsp:nvSpPr>
      <dsp:spPr>
        <a:xfrm>
          <a:off x="2405054" y="2825"/>
          <a:ext cx="1174765" cy="1174765"/>
        </a:xfrm>
        <a:prstGeom prst="ellipse">
          <a:avLst/>
        </a:prstGeom>
        <a:solidFill>
          <a:srgbClr val="206F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400" b="1" kern="1200" dirty="0"/>
            <a:t>NGUYÊN LIỆU</a:t>
          </a:r>
          <a:endParaRPr lang="en-US" sz="1400" b="1" kern="1200" dirty="0"/>
        </a:p>
      </dsp:txBody>
      <dsp:txXfrm>
        <a:off x="2577094" y="174865"/>
        <a:ext cx="830685" cy="830685"/>
      </dsp:txXfrm>
    </dsp:sp>
    <dsp:sp modelId="{AA657728-3AFB-4B00-96C0-FA5F8C4B4040}">
      <dsp:nvSpPr>
        <dsp:cNvPr id="0" name=""/>
        <dsp:cNvSpPr/>
      </dsp:nvSpPr>
      <dsp:spPr>
        <a:xfrm>
          <a:off x="3683270" y="2035489"/>
          <a:ext cx="249219" cy="399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683270" y="2115373"/>
        <a:ext cx="174453" cy="239652"/>
      </dsp:txXfrm>
    </dsp:sp>
    <dsp:sp modelId="{151650EC-3649-406E-B0F7-297C0870073A}">
      <dsp:nvSpPr>
        <dsp:cNvPr id="0" name=""/>
        <dsp:cNvSpPr/>
      </dsp:nvSpPr>
      <dsp:spPr>
        <a:xfrm>
          <a:off x="4050046" y="1647817"/>
          <a:ext cx="1174765" cy="1174765"/>
        </a:xfrm>
        <a:prstGeom prst="ellipse">
          <a:avLst/>
        </a:prstGeom>
        <a:solidFill>
          <a:srgbClr val="2F8A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400" b="1" kern="1200" dirty="0"/>
            <a:t>CÔNG NGHỆ</a:t>
          </a:r>
          <a:endParaRPr lang="en-US" sz="1400" b="1" kern="1200" dirty="0"/>
        </a:p>
      </dsp:txBody>
      <dsp:txXfrm>
        <a:off x="4222086" y="1819857"/>
        <a:ext cx="830685" cy="830685"/>
      </dsp:txXfrm>
    </dsp:sp>
    <dsp:sp modelId="{C751A55B-9445-4B50-9538-A1A432DE69EA}">
      <dsp:nvSpPr>
        <dsp:cNvPr id="0" name=""/>
        <dsp:cNvSpPr/>
      </dsp:nvSpPr>
      <dsp:spPr>
        <a:xfrm rot="5400000">
          <a:off x="2867827" y="2850932"/>
          <a:ext cx="249219" cy="399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905210" y="2893433"/>
        <a:ext cx="174453" cy="239652"/>
      </dsp:txXfrm>
    </dsp:sp>
    <dsp:sp modelId="{CF4E1229-DC52-4007-AC2E-0FF9A8DFA6D9}">
      <dsp:nvSpPr>
        <dsp:cNvPr id="0" name=""/>
        <dsp:cNvSpPr/>
      </dsp:nvSpPr>
      <dsp:spPr>
        <a:xfrm>
          <a:off x="2405054" y="3292809"/>
          <a:ext cx="1174765" cy="1174765"/>
        </a:xfrm>
        <a:prstGeom prst="ellipse">
          <a:avLst/>
        </a:prstGeom>
        <a:solidFill>
          <a:srgbClr val="84A7A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400" b="1" kern="1200" dirty="0"/>
            <a:t>KÊNH BÁN HÀNG</a:t>
          </a:r>
          <a:endParaRPr lang="en-US" sz="1400" b="1" kern="1200" dirty="0"/>
        </a:p>
      </dsp:txBody>
      <dsp:txXfrm>
        <a:off x="2577094" y="3464849"/>
        <a:ext cx="830685" cy="830685"/>
      </dsp:txXfrm>
    </dsp:sp>
    <dsp:sp modelId="{3189174D-CD7B-491D-A8AA-A2362B9A529E}">
      <dsp:nvSpPr>
        <dsp:cNvPr id="0" name=""/>
        <dsp:cNvSpPr/>
      </dsp:nvSpPr>
      <dsp:spPr>
        <a:xfrm rot="10800000">
          <a:off x="2052385" y="2035489"/>
          <a:ext cx="249219" cy="399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127151" y="2115373"/>
        <a:ext cx="174453" cy="239652"/>
      </dsp:txXfrm>
    </dsp:sp>
    <dsp:sp modelId="{F54E3DFB-069A-45F4-BEDF-F9A5FB97593C}">
      <dsp:nvSpPr>
        <dsp:cNvPr id="0" name=""/>
        <dsp:cNvSpPr/>
      </dsp:nvSpPr>
      <dsp:spPr>
        <a:xfrm>
          <a:off x="760062" y="1647817"/>
          <a:ext cx="1174765" cy="1174765"/>
        </a:xfrm>
        <a:prstGeom prst="ellipse">
          <a:avLst/>
        </a:prstGeom>
        <a:solidFill>
          <a:srgbClr val="9DB9B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400" b="1" kern="1200" dirty="0"/>
            <a:t>DÂY CHUYỀN</a:t>
          </a:r>
          <a:endParaRPr lang="en-US" sz="1400" b="1" kern="1200" dirty="0"/>
        </a:p>
      </dsp:txBody>
      <dsp:txXfrm>
        <a:off x="932102" y="1819857"/>
        <a:ext cx="830685" cy="83068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FE74F-222B-4B60-97F3-92E69848E5D8}">
      <dsp:nvSpPr>
        <dsp:cNvPr id="0" name=""/>
        <dsp:cNvSpPr/>
      </dsp:nvSpPr>
      <dsp:spPr>
        <a:xfrm>
          <a:off x="1635761" y="1608776"/>
          <a:ext cx="1452877" cy="1459541"/>
        </a:xfrm>
        <a:prstGeom prst="ellipse">
          <a:avLst/>
        </a:prstGeom>
        <a:solidFill>
          <a:srgbClr val="0A06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400" b="1" kern="1200" dirty="0">
              <a:solidFill>
                <a:schemeClr val="bg1"/>
              </a:solidFill>
            </a:rPr>
            <a:t>1 - ĐÚNG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400" b="1" kern="1200" dirty="0">
              <a:solidFill>
                <a:schemeClr val="bg1"/>
              </a:solidFill>
            </a:rPr>
            <a:t>3 - ĐƯỢC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400" b="1" kern="1200" dirty="0">
              <a:solidFill>
                <a:schemeClr val="bg1"/>
              </a:solidFill>
            </a:rPr>
            <a:t>1- CÓ SỨ MỆNH   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1848530" y="1822521"/>
        <a:ext cx="1027339" cy="1032051"/>
      </dsp:txXfrm>
    </dsp:sp>
    <dsp:sp modelId="{2B41B976-3558-4B3F-8698-C4EB5CD9A39F}">
      <dsp:nvSpPr>
        <dsp:cNvPr id="0" name=""/>
        <dsp:cNvSpPr/>
      </dsp:nvSpPr>
      <dsp:spPr>
        <a:xfrm rot="16200000">
          <a:off x="2262531" y="1217342"/>
          <a:ext cx="199336" cy="4180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292432" y="1330852"/>
        <a:ext cx="139535" cy="250826"/>
      </dsp:txXfrm>
    </dsp:sp>
    <dsp:sp modelId="{3084D350-1B1F-495B-A678-183E6B195725}">
      <dsp:nvSpPr>
        <dsp:cNvPr id="0" name=""/>
        <dsp:cNvSpPr/>
      </dsp:nvSpPr>
      <dsp:spPr>
        <a:xfrm>
          <a:off x="1747428" y="3126"/>
          <a:ext cx="1229543" cy="1229543"/>
        </a:xfrm>
        <a:prstGeom prst="ellipse">
          <a:avLst/>
        </a:prstGeom>
        <a:solidFill>
          <a:srgbClr val="E8A9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400" b="1" kern="1200" dirty="0">
              <a:solidFill>
                <a:schemeClr val="tx1"/>
              </a:solidFill>
            </a:rPr>
            <a:t> ĐƯỢC PHÁP LUẬT BV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927490" y="183188"/>
        <a:ext cx="869419" cy="869419"/>
      </dsp:txXfrm>
    </dsp:sp>
    <dsp:sp modelId="{B3C1C993-834D-4CC6-BC5C-1B1AE8E7BB06}">
      <dsp:nvSpPr>
        <dsp:cNvPr id="0" name=""/>
        <dsp:cNvSpPr/>
      </dsp:nvSpPr>
      <dsp:spPr>
        <a:xfrm rot="20520000">
          <a:off x="3127792" y="1848124"/>
          <a:ext cx="200935" cy="4180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129267" y="1941047"/>
        <a:ext cx="140655" cy="250826"/>
      </dsp:txXfrm>
    </dsp:sp>
    <dsp:sp modelId="{10C31C67-923C-4746-BB87-D737F5B1A9F6}">
      <dsp:nvSpPr>
        <dsp:cNvPr id="0" name=""/>
        <dsp:cNvSpPr/>
      </dsp:nvSpPr>
      <dsp:spPr>
        <a:xfrm>
          <a:off x="3383863" y="1192065"/>
          <a:ext cx="1229543" cy="1229543"/>
        </a:xfrm>
        <a:prstGeom prst="ellipse">
          <a:avLst/>
        </a:prstGeom>
        <a:solidFill>
          <a:srgbClr val="C4B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400" b="1" kern="1200" dirty="0">
              <a:solidFill>
                <a:schemeClr val="tx1"/>
              </a:solidFill>
            </a:rPr>
            <a:t> ĐƯỢC BỘ Y TẾ CẤP PHÉP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3563925" y="1372127"/>
        <a:ext cx="869419" cy="869419"/>
      </dsp:txXfrm>
    </dsp:sp>
    <dsp:sp modelId="{6617CF2D-FF9E-4967-B6C5-695C8A18A788}">
      <dsp:nvSpPr>
        <dsp:cNvPr id="0" name=""/>
        <dsp:cNvSpPr/>
      </dsp:nvSpPr>
      <dsp:spPr>
        <a:xfrm rot="3240000">
          <a:off x="2798042" y="2867014"/>
          <a:ext cx="199949" cy="4180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810405" y="2926359"/>
        <a:ext cx="139964" cy="250826"/>
      </dsp:txXfrm>
    </dsp:sp>
    <dsp:sp modelId="{77E2A5AC-6D76-49BB-8FC0-3D2299DEDD78}">
      <dsp:nvSpPr>
        <dsp:cNvPr id="0" name=""/>
        <dsp:cNvSpPr/>
      </dsp:nvSpPr>
      <dsp:spPr>
        <a:xfrm>
          <a:off x="2758800" y="3115810"/>
          <a:ext cx="1229543" cy="1229543"/>
        </a:xfrm>
        <a:prstGeom prst="ellipse">
          <a:avLst/>
        </a:prstGeom>
        <a:solidFill>
          <a:srgbClr val="E8A9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400" b="1" kern="1200" dirty="0">
              <a:solidFill>
                <a:schemeClr val="tx1"/>
              </a:solidFill>
            </a:rPr>
            <a:t>ĐƯỢC BẢO HIỂM BẢO VỆ 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2938862" y="3295872"/>
        <a:ext cx="869419" cy="869419"/>
      </dsp:txXfrm>
    </dsp:sp>
    <dsp:sp modelId="{1B5DF80D-E174-4573-803C-98C91CDAB5CD}">
      <dsp:nvSpPr>
        <dsp:cNvPr id="0" name=""/>
        <dsp:cNvSpPr/>
      </dsp:nvSpPr>
      <dsp:spPr>
        <a:xfrm rot="7560000">
          <a:off x="1726407" y="2867014"/>
          <a:ext cx="199949" cy="4180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1774029" y="2926359"/>
        <a:ext cx="139964" cy="250826"/>
      </dsp:txXfrm>
    </dsp:sp>
    <dsp:sp modelId="{FB69E23A-D7B3-4EBA-B38D-33EF00B8F3BB}">
      <dsp:nvSpPr>
        <dsp:cNvPr id="0" name=""/>
        <dsp:cNvSpPr/>
      </dsp:nvSpPr>
      <dsp:spPr>
        <a:xfrm>
          <a:off x="736055" y="3115810"/>
          <a:ext cx="1229543" cy="1229543"/>
        </a:xfrm>
        <a:prstGeom prst="ellipse">
          <a:avLst/>
        </a:prstGeom>
        <a:solidFill>
          <a:srgbClr val="F4D3D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400" b="1" kern="1200" dirty="0">
              <a:solidFill>
                <a:schemeClr val="tx1"/>
              </a:solidFill>
            </a:rPr>
            <a:t> CÓ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400" b="1" kern="1200" dirty="0">
              <a:solidFill>
                <a:schemeClr val="tx1"/>
              </a:solidFill>
            </a:rPr>
            <a:t>SỨ MỆNH 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916117" y="3295872"/>
        <a:ext cx="869419" cy="869419"/>
      </dsp:txXfrm>
    </dsp:sp>
    <dsp:sp modelId="{C2423442-D431-44B1-9318-81500436E834}">
      <dsp:nvSpPr>
        <dsp:cNvPr id="0" name=""/>
        <dsp:cNvSpPr/>
      </dsp:nvSpPr>
      <dsp:spPr>
        <a:xfrm rot="11880000">
          <a:off x="1395672" y="1848124"/>
          <a:ext cx="200935" cy="4180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1454477" y="1941047"/>
        <a:ext cx="140655" cy="250826"/>
      </dsp:txXfrm>
    </dsp:sp>
    <dsp:sp modelId="{C41AB62A-2699-4FC5-A06F-4E0530F29C1E}">
      <dsp:nvSpPr>
        <dsp:cNvPr id="0" name=""/>
        <dsp:cNvSpPr/>
      </dsp:nvSpPr>
      <dsp:spPr>
        <a:xfrm>
          <a:off x="110993" y="1192065"/>
          <a:ext cx="1229543" cy="1229543"/>
        </a:xfrm>
        <a:prstGeom prst="ellipse">
          <a:avLst/>
        </a:prstGeom>
        <a:solidFill>
          <a:srgbClr val="F1AFA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400" b="1" kern="1200" dirty="0">
              <a:solidFill>
                <a:schemeClr val="tx1"/>
              </a:solidFill>
            </a:rPr>
            <a:t> ĐÚNG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400" b="1" kern="1200" dirty="0">
              <a:solidFill>
                <a:schemeClr val="tx1"/>
              </a:solidFill>
            </a:rPr>
            <a:t>XU THẾ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291055" y="1372127"/>
        <a:ext cx="869419" cy="86941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5BD1C-F215-432B-AC86-F94C27500FD8}">
      <dsp:nvSpPr>
        <dsp:cNvPr id="0" name=""/>
        <dsp:cNvSpPr/>
      </dsp:nvSpPr>
      <dsp:spPr>
        <a:xfrm rot="5400000">
          <a:off x="527465" y="999168"/>
          <a:ext cx="1562846" cy="18850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791701-07B3-4795-876A-58EA248C3734}">
      <dsp:nvSpPr>
        <dsp:cNvPr id="0" name=""/>
        <dsp:cNvSpPr/>
      </dsp:nvSpPr>
      <dsp:spPr>
        <a:xfrm>
          <a:off x="886004" y="311"/>
          <a:ext cx="2094447" cy="1256668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b="1" kern="1200" dirty="0"/>
            <a:t>1.XU THẾ</a:t>
          </a:r>
          <a:endParaRPr lang="en-US" sz="2400" b="1" kern="1200" dirty="0"/>
        </a:p>
      </dsp:txBody>
      <dsp:txXfrm>
        <a:off x="922811" y="37118"/>
        <a:ext cx="2020833" cy="1183054"/>
      </dsp:txXfrm>
    </dsp:sp>
    <dsp:sp modelId="{F09E688E-1AD6-49F7-B971-86F16E888A4F}">
      <dsp:nvSpPr>
        <dsp:cNvPr id="0" name=""/>
        <dsp:cNvSpPr/>
      </dsp:nvSpPr>
      <dsp:spPr>
        <a:xfrm rot="5400000">
          <a:off x="527465" y="2570004"/>
          <a:ext cx="1562846" cy="18850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F732A2-4A46-4D55-9655-D92EFA3B87DA}">
      <dsp:nvSpPr>
        <dsp:cNvPr id="0" name=""/>
        <dsp:cNvSpPr/>
      </dsp:nvSpPr>
      <dsp:spPr>
        <a:xfrm>
          <a:off x="886004" y="1571147"/>
          <a:ext cx="2094447" cy="1256668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b="1" kern="1200" dirty="0"/>
            <a:t>2.DÒNG TIỀN </a:t>
          </a:r>
          <a:endParaRPr lang="en-US" sz="2400" b="1" kern="1200" dirty="0"/>
        </a:p>
      </dsp:txBody>
      <dsp:txXfrm>
        <a:off x="922811" y="1607954"/>
        <a:ext cx="2020833" cy="1183054"/>
      </dsp:txXfrm>
    </dsp:sp>
    <dsp:sp modelId="{AC05D079-533D-4E32-9508-3C6C89ED8236}">
      <dsp:nvSpPr>
        <dsp:cNvPr id="0" name=""/>
        <dsp:cNvSpPr/>
      </dsp:nvSpPr>
      <dsp:spPr>
        <a:xfrm>
          <a:off x="1312883" y="3355422"/>
          <a:ext cx="2777626" cy="18850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A2A6AC-C875-4360-8D04-CC997CEFF33D}">
      <dsp:nvSpPr>
        <dsp:cNvPr id="0" name=""/>
        <dsp:cNvSpPr/>
      </dsp:nvSpPr>
      <dsp:spPr>
        <a:xfrm>
          <a:off x="886004" y="3141983"/>
          <a:ext cx="2094447" cy="1256668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b="1" kern="1200" dirty="0">
              <a:solidFill>
                <a:schemeClr val="accent1">
                  <a:lumMod val="50000"/>
                </a:schemeClr>
              </a:solidFill>
            </a:rPr>
            <a:t>3.MÔ HÌNH KD</a:t>
          </a:r>
          <a:endParaRPr lang="en-US" sz="2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922811" y="3178790"/>
        <a:ext cx="2020833" cy="1183054"/>
      </dsp:txXfrm>
    </dsp:sp>
    <dsp:sp modelId="{6BB5D5C7-DED3-421F-B11B-D5E11F2654C2}">
      <dsp:nvSpPr>
        <dsp:cNvPr id="0" name=""/>
        <dsp:cNvSpPr/>
      </dsp:nvSpPr>
      <dsp:spPr>
        <a:xfrm rot="16200000">
          <a:off x="3313080" y="2570004"/>
          <a:ext cx="1562846" cy="18850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8E07A3-4CCD-4165-BAC7-A349C7EFF6DA}">
      <dsp:nvSpPr>
        <dsp:cNvPr id="0" name=""/>
        <dsp:cNvSpPr/>
      </dsp:nvSpPr>
      <dsp:spPr>
        <a:xfrm>
          <a:off x="3671620" y="3141983"/>
          <a:ext cx="2094447" cy="125666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b="1" kern="1200" dirty="0">
              <a:solidFill>
                <a:schemeClr val="accent1">
                  <a:lumMod val="50000"/>
                </a:schemeClr>
              </a:solidFill>
            </a:rPr>
            <a:t>4. NGÀNH </a:t>
          </a:r>
          <a:endParaRPr lang="en-US" sz="2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708427" y="3178790"/>
        <a:ext cx="2020833" cy="1183054"/>
      </dsp:txXfrm>
    </dsp:sp>
    <dsp:sp modelId="{C070166A-EB76-4994-8C2D-2E3083C653AD}">
      <dsp:nvSpPr>
        <dsp:cNvPr id="0" name=""/>
        <dsp:cNvSpPr/>
      </dsp:nvSpPr>
      <dsp:spPr>
        <a:xfrm rot="16200000">
          <a:off x="3313080" y="999168"/>
          <a:ext cx="1562846" cy="18850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BC2484-BE38-4FCA-A1B0-630D148E6F9B}">
      <dsp:nvSpPr>
        <dsp:cNvPr id="0" name=""/>
        <dsp:cNvSpPr/>
      </dsp:nvSpPr>
      <dsp:spPr>
        <a:xfrm>
          <a:off x="3671620" y="1571147"/>
          <a:ext cx="2094447" cy="1256668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b="1" kern="1200" dirty="0">
              <a:solidFill>
                <a:schemeClr val="accent1">
                  <a:lumMod val="50000"/>
                </a:schemeClr>
              </a:solidFill>
            </a:rPr>
            <a:t>5.CÔNG TY  </a:t>
          </a:r>
          <a:endParaRPr lang="en-US" sz="2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708427" y="1607954"/>
        <a:ext cx="2020833" cy="1183054"/>
      </dsp:txXfrm>
    </dsp:sp>
    <dsp:sp modelId="{DCB65EF2-9F0C-4F71-8478-CC4986F5BC31}">
      <dsp:nvSpPr>
        <dsp:cNvPr id="0" name=""/>
        <dsp:cNvSpPr/>
      </dsp:nvSpPr>
      <dsp:spPr>
        <a:xfrm>
          <a:off x="4098498" y="213750"/>
          <a:ext cx="2777626" cy="18850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F12A9F-B9B8-4E93-801F-D7DCB71226B9}">
      <dsp:nvSpPr>
        <dsp:cNvPr id="0" name=""/>
        <dsp:cNvSpPr/>
      </dsp:nvSpPr>
      <dsp:spPr>
        <a:xfrm>
          <a:off x="3671620" y="311"/>
          <a:ext cx="2094447" cy="1256668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b="1" kern="1200" dirty="0"/>
            <a:t>6.SẢN PHẨM </a:t>
          </a:r>
          <a:endParaRPr lang="en-US" sz="2400" b="1" kern="1200" dirty="0"/>
        </a:p>
      </dsp:txBody>
      <dsp:txXfrm>
        <a:off x="3708427" y="37118"/>
        <a:ext cx="2020833" cy="1183054"/>
      </dsp:txXfrm>
    </dsp:sp>
    <dsp:sp modelId="{059332A3-2050-4519-8B0B-22A0AE72929E}">
      <dsp:nvSpPr>
        <dsp:cNvPr id="0" name=""/>
        <dsp:cNvSpPr/>
      </dsp:nvSpPr>
      <dsp:spPr>
        <a:xfrm>
          <a:off x="6457235" y="311"/>
          <a:ext cx="2094447" cy="1256668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b="1" kern="1200" dirty="0"/>
            <a:t>7.NHIỀU GIÁ TRỊ CUỘC SỐNG </a:t>
          </a:r>
          <a:endParaRPr lang="en-US" sz="2400" b="1" kern="1200" dirty="0"/>
        </a:p>
      </dsp:txBody>
      <dsp:txXfrm>
        <a:off x="6494042" y="37118"/>
        <a:ext cx="2020833" cy="11830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3CF0B5-6DF6-4B16-A739-1C9A4BFE3386}">
      <dsp:nvSpPr>
        <dsp:cNvPr id="0" name=""/>
        <dsp:cNvSpPr/>
      </dsp:nvSpPr>
      <dsp:spPr>
        <a:xfrm>
          <a:off x="2967368" y="288706"/>
          <a:ext cx="3917823" cy="3917823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900" b="1" kern="1200" dirty="0"/>
            <a:t>QUAN NIỆM ĐÚNG </a:t>
          </a:r>
          <a:endParaRPr lang="en-US" sz="1900" b="1" kern="1200" dirty="0"/>
        </a:p>
      </dsp:txBody>
      <dsp:txXfrm>
        <a:off x="5011166" y="947273"/>
        <a:ext cx="1259300" cy="839533"/>
      </dsp:txXfrm>
    </dsp:sp>
    <dsp:sp modelId="{1169719C-975B-437B-9DE4-D3B11A229296}">
      <dsp:nvSpPr>
        <dsp:cNvPr id="0" name=""/>
        <dsp:cNvSpPr/>
      </dsp:nvSpPr>
      <dsp:spPr>
        <a:xfrm>
          <a:off x="3000949" y="393181"/>
          <a:ext cx="3917823" cy="3917823"/>
        </a:xfrm>
        <a:prstGeom prst="pie">
          <a:avLst>
            <a:gd name="adj1" fmla="val 20520000"/>
            <a:gd name="adj2" fmla="val 3240000"/>
          </a:avLst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900" b="1" kern="1200" dirty="0"/>
            <a:t>TƯ DUY ĐÚNG </a:t>
          </a:r>
          <a:endParaRPr lang="en-US" sz="1900" b="1" kern="1200" dirty="0"/>
        </a:p>
      </dsp:txBody>
      <dsp:txXfrm>
        <a:off x="5524214" y="2183253"/>
        <a:ext cx="1166018" cy="932815"/>
      </dsp:txXfrm>
    </dsp:sp>
    <dsp:sp modelId="{0D3F80AE-40B8-49DB-A208-6AE962D4D8FD}">
      <dsp:nvSpPr>
        <dsp:cNvPr id="0" name=""/>
        <dsp:cNvSpPr/>
      </dsp:nvSpPr>
      <dsp:spPr>
        <a:xfrm>
          <a:off x="2912332" y="457545"/>
          <a:ext cx="3917823" cy="3917823"/>
        </a:xfrm>
        <a:prstGeom prst="pie">
          <a:avLst>
            <a:gd name="adj1" fmla="val 3240000"/>
            <a:gd name="adj2" fmla="val 756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900" b="1" kern="1200" dirty="0"/>
            <a:t>THÔNG TIN ĐÚNG</a:t>
          </a:r>
          <a:endParaRPr lang="en-US" sz="1900" b="1" kern="1200" dirty="0"/>
        </a:p>
      </dsp:txBody>
      <dsp:txXfrm>
        <a:off x="4311555" y="3209350"/>
        <a:ext cx="1119378" cy="1026096"/>
      </dsp:txXfrm>
    </dsp:sp>
    <dsp:sp modelId="{CE53DDD9-1C44-44E5-9FC6-4ACAD28DAA77}">
      <dsp:nvSpPr>
        <dsp:cNvPr id="0" name=""/>
        <dsp:cNvSpPr/>
      </dsp:nvSpPr>
      <dsp:spPr>
        <a:xfrm>
          <a:off x="2823715" y="393181"/>
          <a:ext cx="3917823" cy="3917823"/>
        </a:xfrm>
        <a:prstGeom prst="pie">
          <a:avLst>
            <a:gd name="adj1" fmla="val 7560000"/>
            <a:gd name="adj2" fmla="val 11880000"/>
          </a:avLst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900" b="1" kern="1200" dirty="0"/>
            <a:t>CON ĐƯỜNG ĐÚNG </a:t>
          </a:r>
          <a:endParaRPr lang="en-US" sz="1900" b="1" kern="1200" dirty="0"/>
        </a:p>
      </dsp:txBody>
      <dsp:txXfrm>
        <a:off x="3052254" y="2183253"/>
        <a:ext cx="1166018" cy="932815"/>
      </dsp:txXfrm>
    </dsp:sp>
    <dsp:sp modelId="{7FC9156E-032D-454D-B906-3870A3D7C16F}">
      <dsp:nvSpPr>
        <dsp:cNvPr id="0" name=""/>
        <dsp:cNvSpPr/>
      </dsp:nvSpPr>
      <dsp:spPr>
        <a:xfrm>
          <a:off x="2857296" y="288706"/>
          <a:ext cx="3917823" cy="3917823"/>
        </a:xfrm>
        <a:prstGeom prst="pie">
          <a:avLst>
            <a:gd name="adj1" fmla="val 11880000"/>
            <a:gd name="adj2" fmla="val 1620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900" b="1" kern="1200" dirty="0"/>
            <a:t>NIỀM TIN ĐÚNG</a:t>
          </a:r>
          <a:endParaRPr lang="en-US" sz="1900" b="1" kern="1200" dirty="0"/>
        </a:p>
      </dsp:txBody>
      <dsp:txXfrm>
        <a:off x="3472021" y="947273"/>
        <a:ext cx="1259300" cy="839533"/>
      </dsp:txXfrm>
    </dsp:sp>
    <dsp:sp modelId="{7D8AEC9B-ABB4-476D-A0C9-A6A5B6A6912E}">
      <dsp:nvSpPr>
        <dsp:cNvPr id="0" name=""/>
        <dsp:cNvSpPr/>
      </dsp:nvSpPr>
      <dsp:spPr>
        <a:xfrm>
          <a:off x="2724652" y="46174"/>
          <a:ext cx="4402886" cy="4402886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C43C7D-3EBC-4EF5-8300-073F394A2772}">
      <dsp:nvSpPr>
        <dsp:cNvPr id="0" name=""/>
        <dsp:cNvSpPr/>
      </dsp:nvSpPr>
      <dsp:spPr>
        <a:xfrm>
          <a:off x="2758688" y="150615"/>
          <a:ext cx="4402886" cy="4402886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2">
            <a:shade val="90000"/>
            <a:hueOff val="-143670"/>
            <a:satOff val="102"/>
            <a:lumOff val="80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EADE1C-7B41-4A02-AE6E-3EE6090E41E3}">
      <dsp:nvSpPr>
        <dsp:cNvPr id="0" name=""/>
        <dsp:cNvSpPr/>
      </dsp:nvSpPr>
      <dsp:spPr>
        <a:xfrm>
          <a:off x="2669800" y="215176"/>
          <a:ext cx="4402886" cy="4402886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2">
            <a:shade val="90000"/>
            <a:hueOff val="-287340"/>
            <a:satOff val="204"/>
            <a:lumOff val="160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B82E0-B789-4708-9806-C35ECED6F4FE}">
      <dsp:nvSpPr>
        <dsp:cNvPr id="0" name=""/>
        <dsp:cNvSpPr/>
      </dsp:nvSpPr>
      <dsp:spPr>
        <a:xfrm>
          <a:off x="2580912" y="150615"/>
          <a:ext cx="4402886" cy="4402886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2">
            <a:shade val="90000"/>
            <a:hueOff val="-431011"/>
            <a:satOff val="307"/>
            <a:lumOff val="240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6A951-1AB7-4971-B8E2-0E10BC9A6E82}">
      <dsp:nvSpPr>
        <dsp:cNvPr id="0" name=""/>
        <dsp:cNvSpPr/>
      </dsp:nvSpPr>
      <dsp:spPr>
        <a:xfrm>
          <a:off x="2614949" y="46174"/>
          <a:ext cx="4402886" cy="4402886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2">
            <a:shade val="90000"/>
            <a:hueOff val="-574681"/>
            <a:satOff val="409"/>
            <a:lumOff val="321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42EAA-1BC9-4BC9-8074-1BE8F403837E}">
      <dsp:nvSpPr>
        <dsp:cNvPr id="0" name=""/>
        <dsp:cNvSpPr/>
      </dsp:nvSpPr>
      <dsp:spPr>
        <a:xfrm>
          <a:off x="1905082" y="2303254"/>
          <a:ext cx="1757198" cy="1757198"/>
        </a:xfrm>
        <a:prstGeom prst="ellipse">
          <a:avLst/>
        </a:prstGeom>
        <a:solidFill>
          <a:srgbClr val="FFD9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b="1" kern="1200" dirty="0">
              <a:solidFill>
                <a:schemeClr val="accent1">
                  <a:lumMod val="50000"/>
                </a:schemeClr>
              </a:solidFill>
            </a:rPr>
            <a:t>NIỀM TIN 100%</a:t>
          </a:r>
          <a:endParaRPr lang="en-US" sz="2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162418" y="2560590"/>
        <a:ext cx="1242526" cy="1242526"/>
      </dsp:txXfrm>
    </dsp:sp>
    <dsp:sp modelId="{A54D0736-FDD8-4D76-A459-AAC749E91300}">
      <dsp:nvSpPr>
        <dsp:cNvPr id="0" name=""/>
        <dsp:cNvSpPr/>
      </dsp:nvSpPr>
      <dsp:spPr>
        <a:xfrm rot="12900000">
          <a:off x="706881" y="1973603"/>
          <a:ext cx="1417697" cy="5008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069C1C-32BC-4D2A-BE3A-CB7C8558C372}">
      <dsp:nvSpPr>
        <dsp:cNvPr id="0" name=""/>
        <dsp:cNvSpPr/>
      </dsp:nvSpPr>
      <dsp:spPr>
        <a:xfrm>
          <a:off x="406" y="1149689"/>
          <a:ext cx="1669338" cy="133547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b="1" kern="1200" dirty="0"/>
            <a:t>QUAN NIỆM ĐÚNG </a:t>
          </a:r>
          <a:endParaRPr lang="en-US" sz="2800" b="1" kern="1200" dirty="0"/>
        </a:p>
      </dsp:txBody>
      <dsp:txXfrm>
        <a:off x="39521" y="1188804"/>
        <a:ext cx="1591108" cy="1257241"/>
      </dsp:txXfrm>
    </dsp:sp>
    <dsp:sp modelId="{72BEB77E-10F0-4AE2-8C5F-9BCA103584A1}">
      <dsp:nvSpPr>
        <dsp:cNvPr id="0" name=""/>
        <dsp:cNvSpPr/>
      </dsp:nvSpPr>
      <dsp:spPr>
        <a:xfrm rot="16200000">
          <a:off x="2074832" y="1261493"/>
          <a:ext cx="1417697" cy="5008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42C371-DB3D-47C0-A3E1-FF3BFCD18657}">
      <dsp:nvSpPr>
        <dsp:cNvPr id="0" name=""/>
        <dsp:cNvSpPr/>
      </dsp:nvSpPr>
      <dsp:spPr>
        <a:xfrm>
          <a:off x="1949012" y="135309"/>
          <a:ext cx="1669338" cy="1335471"/>
        </a:xfrm>
        <a:prstGeom prst="roundRect">
          <a:avLst>
            <a:gd name="adj" fmla="val 10000"/>
          </a:avLst>
        </a:prstGeom>
        <a:solidFill>
          <a:srgbClr val="8CC0D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b="1" kern="1200" dirty="0"/>
            <a:t>KIẾN THỨC ĐÚNG </a:t>
          </a:r>
          <a:endParaRPr lang="en-US" sz="2800" b="1" kern="1200" dirty="0"/>
        </a:p>
      </dsp:txBody>
      <dsp:txXfrm>
        <a:off x="1988127" y="174424"/>
        <a:ext cx="1591108" cy="1257241"/>
      </dsp:txXfrm>
    </dsp:sp>
    <dsp:sp modelId="{A31AD464-0A4C-4281-926E-46D88496D4D7}">
      <dsp:nvSpPr>
        <dsp:cNvPr id="0" name=""/>
        <dsp:cNvSpPr/>
      </dsp:nvSpPr>
      <dsp:spPr>
        <a:xfrm rot="19500000">
          <a:off x="3442783" y="1973603"/>
          <a:ext cx="1417697" cy="5008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8AE517-272B-4DA1-974C-A97DF7EBBED9}">
      <dsp:nvSpPr>
        <dsp:cNvPr id="0" name=""/>
        <dsp:cNvSpPr/>
      </dsp:nvSpPr>
      <dsp:spPr>
        <a:xfrm>
          <a:off x="3897617" y="1149689"/>
          <a:ext cx="1669338" cy="1335471"/>
        </a:xfrm>
        <a:prstGeom prst="roundRect">
          <a:avLst>
            <a:gd name="adj" fmla="val 10000"/>
          </a:avLst>
        </a:prstGeom>
        <a:solidFill>
          <a:srgbClr val="7995C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b="1" kern="1200" dirty="0"/>
            <a:t>TRẢI NGHIỆM ĐÚNG </a:t>
          </a:r>
          <a:endParaRPr lang="en-US" sz="2800" b="1" kern="1200" dirty="0"/>
        </a:p>
      </dsp:txBody>
      <dsp:txXfrm>
        <a:off x="3936732" y="1188804"/>
        <a:ext cx="1591108" cy="12572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6B60E-5A22-4427-AD99-FB76F5CEF584}">
      <dsp:nvSpPr>
        <dsp:cNvPr id="0" name=""/>
        <dsp:cNvSpPr/>
      </dsp:nvSpPr>
      <dsp:spPr>
        <a:xfrm>
          <a:off x="0" y="0"/>
          <a:ext cx="2484782" cy="3413125"/>
        </a:xfrm>
        <a:prstGeom prst="triangle">
          <a:avLst/>
        </a:prstGeom>
        <a:solidFill>
          <a:srgbClr val="8CC0D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E676F-73C6-4042-9820-CC43BAA5078F}">
      <dsp:nvSpPr>
        <dsp:cNvPr id="0" name=""/>
        <dsp:cNvSpPr/>
      </dsp:nvSpPr>
      <dsp:spPr>
        <a:xfrm>
          <a:off x="1242391" y="343145"/>
          <a:ext cx="1615108" cy="8079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100" b="1" i="0" kern="1200" dirty="0">
              <a:solidFill>
                <a:srgbClr val="C00000"/>
              </a:solidFill>
            </a:rPr>
            <a:t>CHỦ ĐỘNG </a:t>
          </a:r>
          <a:endParaRPr lang="en-US" sz="2100" b="1" i="0" kern="1200" dirty="0">
            <a:solidFill>
              <a:srgbClr val="C00000"/>
            </a:solidFill>
          </a:endParaRPr>
        </a:p>
      </dsp:txBody>
      <dsp:txXfrm>
        <a:off x="1281832" y="382586"/>
        <a:ext cx="1536226" cy="729068"/>
      </dsp:txXfrm>
    </dsp:sp>
    <dsp:sp modelId="{0362FC3E-8AA9-4BE7-8458-2C42D99CA2D6}">
      <dsp:nvSpPr>
        <dsp:cNvPr id="0" name=""/>
        <dsp:cNvSpPr/>
      </dsp:nvSpPr>
      <dsp:spPr>
        <a:xfrm>
          <a:off x="1242391" y="1252090"/>
          <a:ext cx="1615108" cy="8079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b="1" kern="1200" dirty="0">
              <a:solidFill>
                <a:srgbClr val="C00000"/>
              </a:solidFill>
            </a:rPr>
            <a:t>ĐẦU TƯ</a:t>
          </a:r>
          <a:endParaRPr lang="en-US" sz="2000" b="1" kern="1200" dirty="0">
            <a:solidFill>
              <a:srgbClr val="C00000"/>
            </a:solidFill>
          </a:endParaRPr>
        </a:p>
      </dsp:txBody>
      <dsp:txXfrm>
        <a:off x="1281832" y="1291531"/>
        <a:ext cx="1536226" cy="729068"/>
      </dsp:txXfrm>
    </dsp:sp>
    <dsp:sp modelId="{8A741996-5B53-4062-A9DE-955FD4774CBF}">
      <dsp:nvSpPr>
        <dsp:cNvPr id="0" name=""/>
        <dsp:cNvSpPr/>
      </dsp:nvSpPr>
      <dsp:spPr>
        <a:xfrm>
          <a:off x="1242391" y="2161034"/>
          <a:ext cx="1615108" cy="8079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b="1" kern="1200" dirty="0">
              <a:solidFill>
                <a:srgbClr val="C00000"/>
              </a:solidFill>
            </a:rPr>
            <a:t>DÒNG TIỀN</a:t>
          </a:r>
          <a:endParaRPr lang="en-US" sz="1800" b="1" kern="1200" dirty="0">
            <a:solidFill>
              <a:srgbClr val="C00000"/>
            </a:solidFill>
          </a:endParaRPr>
        </a:p>
      </dsp:txBody>
      <dsp:txXfrm>
        <a:off x="1281832" y="2200475"/>
        <a:ext cx="1536226" cy="7290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0F735-6BB4-4CC8-BD0F-7B73508D8B07}">
      <dsp:nvSpPr>
        <dsp:cNvPr id="0" name=""/>
        <dsp:cNvSpPr/>
      </dsp:nvSpPr>
      <dsp:spPr>
        <a:xfrm>
          <a:off x="106901" y="0"/>
          <a:ext cx="3861694" cy="3331028"/>
        </a:xfrm>
        <a:prstGeom prst="triangl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6B2CA5-1FB0-4A22-8124-057449AC34A4}">
      <dsp:nvSpPr>
        <dsp:cNvPr id="0" name=""/>
        <dsp:cNvSpPr/>
      </dsp:nvSpPr>
      <dsp:spPr>
        <a:xfrm>
          <a:off x="1964732" y="334891"/>
          <a:ext cx="2165168" cy="7885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600" b="1" kern="1200" dirty="0">
              <a:solidFill>
                <a:srgbClr val="C00000"/>
              </a:solidFill>
            </a:rPr>
            <a:t>ĐẦU TƯ</a:t>
          </a:r>
          <a:endParaRPr lang="en-US" sz="2600" b="1" kern="1200" dirty="0">
            <a:solidFill>
              <a:srgbClr val="C00000"/>
            </a:solidFill>
          </a:endParaRPr>
        </a:p>
      </dsp:txBody>
      <dsp:txXfrm>
        <a:off x="2003224" y="373383"/>
        <a:ext cx="2088184" cy="711532"/>
      </dsp:txXfrm>
    </dsp:sp>
    <dsp:sp modelId="{0372C35D-341E-450F-BBAC-CF3094D5BB21}">
      <dsp:nvSpPr>
        <dsp:cNvPr id="0" name=""/>
        <dsp:cNvSpPr/>
      </dsp:nvSpPr>
      <dsp:spPr>
        <a:xfrm>
          <a:off x="1964732" y="1221973"/>
          <a:ext cx="2165168" cy="7885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600" b="1" kern="1200" dirty="0">
              <a:solidFill>
                <a:srgbClr val="C00000"/>
              </a:solidFill>
            </a:rPr>
            <a:t>DÒNG TIỀN </a:t>
          </a:r>
          <a:endParaRPr lang="en-US" sz="2600" b="1" kern="1200" dirty="0">
            <a:solidFill>
              <a:srgbClr val="C00000"/>
            </a:solidFill>
          </a:endParaRPr>
        </a:p>
      </dsp:txBody>
      <dsp:txXfrm>
        <a:off x="2003224" y="1260465"/>
        <a:ext cx="2088184" cy="711532"/>
      </dsp:txXfrm>
    </dsp:sp>
    <dsp:sp modelId="{5A456725-C43F-43F7-A160-6A15A81B20F3}">
      <dsp:nvSpPr>
        <dsp:cNvPr id="0" name=""/>
        <dsp:cNvSpPr/>
      </dsp:nvSpPr>
      <dsp:spPr>
        <a:xfrm>
          <a:off x="1964732" y="2109054"/>
          <a:ext cx="2165168" cy="7885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600" b="1" kern="1200" dirty="0">
              <a:solidFill>
                <a:srgbClr val="C00000"/>
              </a:solidFill>
            </a:rPr>
            <a:t>DÒNG TIỀN </a:t>
          </a:r>
          <a:endParaRPr lang="en-US" sz="2600" b="1" kern="1200" dirty="0">
            <a:solidFill>
              <a:srgbClr val="C00000"/>
            </a:solidFill>
          </a:endParaRPr>
        </a:p>
      </dsp:txBody>
      <dsp:txXfrm>
        <a:off x="2003224" y="2147546"/>
        <a:ext cx="2088184" cy="7115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E61BC-7459-433B-B1BA-AB7FD6542CA2}">
      <dsp:nvSpPr>
        <dsp:cNvPr id="0" name=""/>
        <dsp:cNvSpPr/>
      </dsp:nvSpPr>
      <dsp:spPr>
        <a:xfrm rot="10800000">
          <a:off x="431" y="0"/>
          <a:ext cx="5393461" cy="1193912"/>
        </a:xfrm>
        <a:prstGeom prst="trapezoid">
          <a:avLst>
            <a:gd name="adj" fmla="val 75210"/>
          </a:avLst>
        </a:prstGeom>
        <a:solidFill>
          <a:srgbClr val="DEB2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b="1" kern="1200" dirty="0"/>
            <a:t>100% CHỦ ĐỘNG </a:t>
          </a:r>
          <a:endParaRPr lang="en-US" sz="2000" b="1" kern="1200" dirty="0"/>
        </a:p>
      </dsp:txBody>
      <dsp:txXfrm rot="-10800000">
        <a:off x="944287" y="0"/>
        <a:ext cx="3505750" cy="1193912"/>
      </dsp:txXfrm>
    </dsp:sp>
    <dsp:sp modelId="{42A73BFA-E9A5-4A7F-848D-F1EAE810336B}">
      <dsp:nvSpPr>
        <dsp:cNvPr id="0" name=""/>
        <dsp:cNvSpPr/>
      </dsp:nvSpPr>
      <dsp:spPr>
        <a:xfrm rot="10800000">
          <a:off x="897944" y="1193912"/>
          <a:ext cx="3598435" cy="1196124"/>
        </a:xfrm>
        <a:prstGeom prst="trapezoid">
          <a:avLst>
            <a:gd name="adj" fmla="val 75210"/>
          </a:avLst>
        </a:prstGeom>
        <a:solidFill>
          <a:srgbClr val="7995C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b="1" kern="1200" dirty="0">
              <a:solidFill>
                <a:schemeClr val="accent1">
                  <a:lumMod val="50000"/>
                </a:schemeClr>
              </a:solidFill>
            </a:rPr>
            <a:t>0%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b="1" kern="1200" dirty="0">
              <a:solidFill>
                <a:schemeClr val="accent1">
                  <a:lumMod val="50000"/>
                </a:schemeClr>
              </a:solidFill>
            </a:rPr>
            <a:t> ĐẦU TƯ </a:t>
          </a:r>
          <a:endParaRPr lang="en-US" sz="2000" b="1" kern="1200" dirty="0">
            <a:solidFill>
              <a:schemeClr val="accent1">
                <a:lumMod val="50000"/>
              </a:schemeClr>
            </a:solidFill>
          </a:endParaRPr>
        </a:p>
      </dsp:txBody>
      <dsp:txXfrm rot="-10800000">
        <a:off x="1527670" y="1193912"/>
        <a:ext cx="2338983" cy="1196124"/>
      </dsp:txXfrm>
    </dsp:sp>
    <dsp:sp modelId="{C877102A-428E-4123-973D-1BD14F4C421C}">
      <dsp:nvSpPr>
        <dsp:cNvPr id="0" name=""/>
        <dsp:cNvSpPr/>
      </dsp:nvSpPr>
      <dsp:spPr>
        <a:xfrm rot="10800000">
          <a:off x="1797553" y="2390037"/>
          <a:ext cx="1799217" cy="1196124"/>
        </a:xfrm>
        <a:prstGeom prst="trapezoid">
          <a:avLst>
            <a:gd name="adj" fmla="val 75210"/>
          </a:avLst>
        </a:prstGeom>
        <a:solidFill>
          <a:srgbClr val="7EB8C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050" b="1" kern="1200" dirty="0">
              <a:solidFill>
                <a:srgbClr val="C00000"/>
              </a:solidFill>
            </a:rPr>
            <a:t>0%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050" b="1" kern="1200" dirty="0">
              <a:solidFill>
                <a:srgbClr val="C00000"/>
              </a:solidFill>
            </a:rPr>
            <a:t> THỤ ĐỘNG </a:t>
          </a:r>
          <a:endParaRPr lang="en-US" sz="1050" b="1" kern="1200" dirty="0">
            <a:solidFill>
              <a:srgbClr val="C00000"/>
            </a:solidFill>
          </a:endParaRPr>
        </a:p>
      </dsp:txBody>
      <dsp:txXfrm rot="-10800000">
        <a:off x="1797553" y="2390037"/>
        <a:ext cx="1799217" cy="11961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752A1-209C-49FA-91E2-B0C1AEEA630F}">
      <dsp:nvSpPr>
        <dsp:cNvPr id="0" name=""/>
        <dsp:cNvSpPr/>
      </dsp:nvSpPr>
      <dsp:spPr>
        <a:xfrm>
          <a:off x="1703493" y="0"/>
          <a:ext cx="1703493" cy="1195493"/>
        </a:xfrm>
        <a:prstGeom prst="trapezoid">
          <a:avLst>
            <a:gd name="adj" fmla="val 71246"/>
          </a:avLst>
        </a:prstGeom>
        <a:solidFill>
          <a:srgbClr val="D4A05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900" b="1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900" b="1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900" b="1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900" b="1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050" b="1" kern="1200" dirty="0"/>
            <a:t>100% ĐẦU TƯ</a:t>
          </a:r>
          <a:endParaRPr lang="en-US" sz="1050" b="1" kern="1200" dirty="0"/>
        </a:p>
      </dsp:txBody>
      <dsp:txXfrm>
        <a:off x="1703493" y="0"/>
        <a:ext cx="1703493" cy="1195493"/>
      </dsp:txXfrm>
    </dsp:sp>
    <dsp:sp modelId="{64BB6EBA-EB83-44E3-9EED-58E7E95B2943}">
      <dsp:nvSpPr>
        <dsp:cNvPr id="0" name=""/>
        <dsp:cNvSpPr/>
      </dsp:nvSpPr>
      <dsp:spPr>
        <a:xfrm>
          <a:off x="851746" y="1195493"/>
          <a:ext cx="3406986" cy="1195493"/>
        </a:xfrm>
        <a:prstGeom prst="trapezoid">
          <a:avLst>
            <a:gd name="adj" fmla="val 71246"/>
          </a:avLst>
        </a:prstGeom>
        <a:solidFill>
          <a:srgbClr val="7995C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b="1" kern="1200" dirty="0"/>
            <a:t>100% ĐẦU TƯ </a:t>
          </a:r>
          <a:endParaRPr lang="en-US" sz="2400" b="1" kern="1200" dirty="0"/>
        </a:p>
      </dsp:txBody>
      <dsp:txXfrm>
        <a:off x="1447969" y="1195493"/>
        <a:ext cx="2214541" cy="1195493"/>
      </dsp:txXfrm>
    </dsp:sp>
    <dsp:sp modelId="{C33E9B84-AF2A-4D9F-8332-1BBD945701C4}">
      <dsp:nvSpPr>
        <dsp:cNvPr id="0" name=""/>
        <dsp:cNvSpPr/>
      </dsp:nvSpPr>
      <dsp:spPr>
        <a:xfrm>
          <a:off x="0" y="2390986"/>
          <a:ext cx="5110480" cy="1195493"/>
        </a:xfrm>
        <a:prstGeom prst="trapezoid">
          <a:avLst>
            <a:gd name="adj" fmla="val 71246"/>
          </a:avLst>
        </a:prstGeom>
        <a:solidFill>
          <a:srgbClr val="7EB8C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b="1" kern="1200" dirty="0"/>
            <a:t>100% THỤ ĐỘNG </a:t>
          </a:r>
          <a:endParaRPr lang="en-US" sz="2800" b="1" kern="1200" dirty="0"/>
        </a:p>
      </dsp:txBody>
      <dsp:txXfrm>
        <a:off x="894333" y="2390986"/>
        <a:ext cx="3321812" cy="119549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FEC99-0009-4527-83FB-9FB3A4D1C0B3}">
      <dsp:nvSpPr>
        <dsp:cNvPr id="0" name=""/>
        <dsp:cNvSpPr/>
      </dsp:nvSpPr>
      <dsp:spPr>
        <a:xfrm>
          <a:off x="2033586" y="0"/>
          <a:ext cx="2314477" cy="231482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3BA6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A1D50D-B68F-4809-86AA-ED69D19D8943}">
      <dsp:nvSpPr>
        <dsp:cNvPr id="0" name=""/>
        <dsp:cNvSpPr/>
      </dsp:nvSpPr>
      <dsp:spPr>
        <a:xfrm>
          <a:off x="2545162" y="835723"/>
          <a:ext cx="1286110" cy="642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400" kern="1200" dirty="0"/>
            <a:t>KHÔNG GIỚI HẠN THU NHẬP </a:t>
          </a:r>
          <a:endParaRPr lang="en-US" sz="1400" kern="1200" dirty="0"/>
        </a:p>
      </dsp:txBody>
      <dsp:txXfrm>
        <a:off x="2545162" y="835723"/>
        <a:ext cx="1286110" cy="642901"/>
      </dsp:txXfrm>
    </dsp:sp>
    <dsp:sp modelId="{E942A16F-BFBF-4878-B394-6D26C53D0F75}">
      <dsp:nvSpPr>
        <dsp:cNvPr id="0" name=""/>
        <dsp:cNvSpPr/>
      </dsp:nvSpPr>
      <dsp:spPr>
        <a:xfrm>
          <a:off x="1390748" y="1330041"/>
          <a:ext cx="2314477" cy="231482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FFD0D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DBEAB-F249-4C07-9DB2-362EB881BAAC}">
      <dsp:nvSpPr>
        <dsp:cNvPr id="0" name=""/>
        <dsp:cNvSpPr/>
      </dsp:nvSpPr>
      <dsp:spPr>
        <a:xfrm>
          <a:off x="1904932" y="2173458"/>
          <a:ext cx="1286110" cy="642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400" kern="1200" dirty="0"/>
            <a:t>ĐÚNG XU THẾ </a:t>
          </a:r>
          <a:endParaRPr lang="en-US" sz="1400" kern="1200" dirty="0"/>
        </a:p>
      </dsp:txBody>
      <dsp:txXfrm>
        <a:off x="1904932" y="2173458"/>
        <a:ext cx="1286110" cy="642901"/>
      </dsp:txXfrm>
    </dsp:sp>
    <dsp:sp modelId="{BD53CFB1-5EB5-4660-9F9A-32A43D3C0BA0}">
      <dsp:nvSpPr>
        <dsp:cNvPr id="0" name=""/>
        <dsp:cNvSpPr/>
      </dsp:nvSpPr>
      <dsp:spPr>
        <a:xfrm>
          <a:off x="2198316" y="2819245"/>
          <a:ext cx="1988494" cy="198929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E0E0E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495EC-C586-498C-AED1-CD15BC08124D}">
      <dsp:nvSpPr>
        <dsp:cNvPr id="0" name=""/>
        <dsp:cNvSpPr/>
      </dsp:nvSpPr>
      <dsp:spPr>
        <a:xfrm>
          <a:off x="2548204" y="3513117"/>
          <a:ext cx="1286110" cy="642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400" kern="1200" dirty="0"/>
            <a:t>ĐÚNG MÔ HÌNH KUNH DOANH CHUÔI</a:t>
          </a:r>
          <a:endParaRPr lang="en-US" sz="1400" kern="1200" dirty="0"/>
        </a:p>
      </dsp:txBody>
      <dsp:txXfrm>
        <a:off x="2548204" y="3513117"/>
        <a:ext cx="1286110" cy="642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3C61F-C17B-49EE-8D7D-5CF733ED1EBF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19A7A-E9DE-4289-B341-5BFEEE926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90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sz="1200" b="1" dirty="0"/>
              <a:t>1- TẠI SAO PHẢI TUYỂN DỤNG ? </a:t>
            </a:r>
          </a:p>
          <a:p>
            <a:pPr marL="0" indent="0">
              <a:buNone/>
            </a:pPr>
            <a:r>
              <a:rPr lang="vi-VN" sz="1200" b="1" dirty="0"/>
              <a:t>2- KHI NÀO THÌ TUYỂN DỤNG ? </a:t>
            </a:r>
          </a:p>
          <a:p>
            <a:pPr marL="0" indent="0">
              <a:buNone/>
            </a:pPr>
            <a:r>
              <a:rPr lang="vi-VN" sz="1200" b="1" dirty="0"/>
              <a:t>3-TUYỂN DỤNG NHƯ THẾ NÀO ? </a:t>
            </a:r>
          </a:p>
          <a:p>
            <a:pPr marL="0" indent="0">
              <a:buNone/>
            </a:pPr>
            <a:r>
              <a:rPr lang="vi-VN" sz="1200" b="1" dirty="0"/>
              <a:t>4- BI KIP TUYỂN DỤNG BẤT KỲ AI ?</a:t>
            </a:r>
          </a:p>
          <a:p>
            <a:pPr marL="0" indent="0">
              <a:buNone/>
            </a:pPr>
            <a:r>
              <a:rPr lang="vi-VN" sz="1200" b="1" dirty="0"/>
              <a:t>TRONG 4 CÂU HỎI TRÊN AC QUAN TÂM NHẤT CÂU HỎI NÀO ?</a:t>
            </a:r>
          </a:p>
          <a:p>
            <a:pPr marL="0" indent="0">
              <a:buNone/>
            </a:pPr>
            <a:r>
              <a:rPr lang="vi-VN" sz="1200" b="1" dirty="0"/>
              <a:t>TÓM LẠI HÔM NAY CHÚNG TA TẬP CHUNG GIẢI QUYẾT BI KIP TUYỂN DỤNG NHÉ 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19A7A-E9DE-4289-B341-5BFEEE9266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61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ABA44-B864-30A1-2928-10815673B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B699B1-528B-BF88-3C3D-1945D203D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669B3-E7BD-4D1C-37E8-D788CA6B0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9493-8FC3-4AC5-89D9-D63E0CD60C57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D92E9-A6AC-A875-04CE-B0E5B4C44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4909E-40BC-6AD0-F31B-39127BD0E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B8D4-2D21-47FA-81D8-5CBFFD8A804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EC4A9E-5D55-085D-81B1-B112BAB1A1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93600" cy="689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5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67160-141C-F65C-54A4-04D094F7C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71DE0C-E001-A6D9-F38C-1FF12CD3E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A458E-6EE8-B980-1E54-872784AE6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9493-8FC3-4AC5-89D9-D63E0CD60C57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0D66F-2DD4-9BB8-CBBC-3127E000A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BF230-7B97-1018-5791-93164EBAF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B8D4-2D21-47FA-81D8-5CBFFD8A8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28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043C35-3A4C-E09C-8BDB-E259A0830E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B183B7-FFC8-1942-9FA1-B6C25EE32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59E1D-901A-5563-778C-4CAE20F9D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9493-8FC3-4AC5-89D9-D63E0CD60C57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7A41B-7B1E-574B-A8B8-780A352DE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E9D16-11FE-BFF8-ED28-433220E14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B8D4-2D21-47FA-81D8-5CBFFD8A8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91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00E13-08E8-EA42-95BC-550E96453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082A0-BFA3-7AC6-6E98-59C9227D6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52322-4580-DD1D-2C4C-E4FBC8DE9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9493-8FC3-4AC5-89D9-D63E0CD60C57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6F628-04E3-96D6-2F9D-F185734D5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E303B-5D83-CBCD-9244-62F72659A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B8D4-2D21-47FA-81D8-5CBFFD8A8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89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AB723-AC2F-530B-C769-16F1934B6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2F82F-ED6E-28F3-160E-1EE66A829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E28B-000C-C5FA-BB75-C3FFABE3F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9493-8FC3-4AC5-89D9-D63E0CD60C57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2E4A7-81AE-6960-A7F5-1117DB30A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F777E-0F21-1901-578E-AD82FA441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B8D4-2D21-47FA-81D8-5CBFFD8A804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AFEC4D-7CFD-C688-FFAF-2F0714C3DE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193" y="-34061"/>
            <a:ext cx="12435684" cy="690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94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1863A-7CD3-0C2C-291F-C3A767E91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2E50D-36EE-06D4-F901-E4DD67B26D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618FDB-58F2-7F0A-482D-973117F9C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E1452C-FC8A-52D4-62DA-F8248AE6F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9493-8FC3-4AC5-89D9-D63E0CD60C57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C0A915-19A5-7EBB-43CF-0B2565021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383D4-B611-BD31-D118-ED8A21F1F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B8D4-2D21-47FA-81D8-5CBFFD8A8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9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3DAA8-6C14-9BC4-4CF1-275B8A64D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41A0E-74CD-1A0E-1A4E-224F79DE7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E17FF-3A12-8798-D31A-F3A29F35C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BB4364-96C8-AF8D-1DDF-AF5A7D16F4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91E409-64D7-CDF1-AA5D-3DFC3C97CB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AFBE01-7773-DC8E-13C5-F8EA0E8CC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9493-8FC3-4AC5-89D9-D63E0CD60C57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0AB374-8E0D-B686-D7E0-FB82C8220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B33B06-D693-EC37-09B4-68D90F651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B8D4-2D21-47FA-81D8-5CBFFD8A8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95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A0253-87C5-7DA3-5424-7AA8D38A0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1C40AB-184B-688C-57A4-DCBE7A19D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9493-8FC3-4AC5-89D9-D63E0CD60C57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B684BC-B1E3-3BAC-15D6-509807DF1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51B845-494D-40B1-3C38-FC0774D00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B8D4-2D21-47FA-81D8-5CBFFD8A8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6B9C25-83C0-0F4E-5454-E1214707A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9493-8FC3-4AC5-89D9-D63E0CD60C57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D80568-9891-6C06-ECFE-E2CE6EFE0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1982F-4AF0-4CA8-3728-E889D6E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B8D4-2D21-47FA-81D8-5CBFFD8A8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3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BA01F-6586-E49E-2E7A-CF5E43700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6F39E-FDB2-5342-BAB0-B6EEEF696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288230-3441-4ECA-1534-2690542C4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1C7ADC-96A5-A696-9E19-9A0682F3D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9493-8FC3-4AC5-89D9-D63E0CD60C57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B6084-DB3B-45CF-0BED-E818168C6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3FE13-4A10-035B-EF6A-FFC010B9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B8D4-2D21-47FA-81D8-5CBFFD8A8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9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F7640-DB03-2C9C-5E31-7177839B5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034025-C985-AED1-A61D-28DEB0B2E7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1A6EAA-CE4A-F4AB-2CCF-C0C49C1C1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0EED82-06ED-27CE-37AD-347E8307F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9493-8FC3-4AC5-89D9-D63E0CD60C57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BB81A7-B337-4F68-B48B-EA09D639E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90D9A-3107-A72D-EB96-448F6DFD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B8D4-2D21-47FA-81D8-5CBFFD8A8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17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C4F638-ECCC-6DE2-9289-52FDA47DE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26A22C-8A57-C1C0-AB98-9A0682E4D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3486D-0B66-D171-90C7-542528E640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A9493-8FC3-4AC5-89D9-D63E0CD60C57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CD2FD-09E4-FDB5-D32C-DF7BDA62F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C46C3-7336-5C14-2021-DDDA3071C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5B8D4-2D21-47FA-81D8-5CBFFD8A804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D50854-E337-32C6-CC4A-B6718D633EA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3118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0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16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12" Type="http://schemas.openxmlformats.org/officeDocument/2006/relationships/image" Target="../media/image18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2033" y="1315616"/>
            <a:ext cx="9144000" cy="397017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ĐÀO TẠO </a:t>
            </a: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 CHIÊU TUYỂN DỤNG </a:t>
            </a:r>
            <a:b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NPP MỚI HIỆU QUẢ</a:t>
            </a:r>
            <a:br>
              <a:rPr lang="vi-VN" sz="4800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08586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3690" y="177281"/>
            <a:ext cx="10350759" cy="713792"/>
          </a:xfrm>
        </p:spPr>
        <p:txBody>
          <a:bodyPr>
            <a:normAutofit/>
          </a:bodyPr>
          <a:lstStyle/>
          <a:p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KINH DOANH QUAN TÂM NHẤT ĐIỀU GÌ ???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2186472" y="1436915"/>
            <a:ext cx="8758335" cy="2855167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</a:rPr>
              <a:t>ĐOẠN TIỀN LÀ GÌ?</a:t>
            </a:r>
          </a:p>
          <a:p>
            <a:pPr algn="l">
              <a:lnSpc>
                <a:spcPct val="150000"/>
              </a:lnSpc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</a:rPr>
              <a:t>DÒNG TIỀN LÀ GÌ? </a:t>
            </a:r>
          </a:p>
          <a:p>
            <a:pPr algn="l">
              <a:lnSpc>
                <a:spcPct val="150000"/>
              </a:lnSpc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</a:rPr>
              <a:t>LÀM THẾ NÀO ĐỂ BIẾT MỘT NGƯỜI ĐANG MẮC BỆNH THIẾU TIỀN?</a:t>
            </a:r>
          </a:p>
          <a:p>
            <a:pPr algn="l">
              <a:lnSpc>
                <a:spcPct val="150000"/>
              </a:lnSpc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</a:rPr>
              <a:t>MỤC TIÊU CỦA HỌ TÌM ĐẾN KINH DOANH LÀ TÌM GIẢI PHÁP CHỮA BỆNH VIÊM MÀNG TÚI MÃN TÍNH ĐÚNG KHÔNG?</a:t>
            </a:r>
          </a:p>
        </p:txBody>
      </p:sp>
    </p:spTree>
    <p:extLst>
      <p:ext uri="{BB962C8B-B14F-4D97-AF65-F5344CB8AC3E}">
        <p14:creationId xmlns:p14="http://schemas.microsoft.com/office/powerpoint/2010/main" val="190272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7305" y="121298"/>
            <a:ext cx="9144000" cy="129695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KINH DOANH MẮC BỆNH THIẾU TIỀN ĐÚNG HAY RẤT ĐÚNG?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444171" y="1418254"/>
            <a:ext cx="9548327" cy="473953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àm thế nào </a:t>
            </a:r>
            <a:r>
              <a:rPr lang="vi-VN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biết họ đang thiếu tiền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àm thế nào </a:t>
            </a:r>
            <a:r>
              <a:rPr lang="vi-VN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chỉ ra 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họ biết </a:t>
            </a:r>
            <a:r>
              <a:rPr lang="vi-VN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thức kiếm tiền 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họ là </a:t>
            </a:r>
            <a:r>
              <a:rPr lang="vi-VN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vất vả ít tiền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algn="l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àm thế nào </a:t>
            </a:r>
            <a:r>
              <a:rPr lang="vi-VN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được 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</a:t>
            </a:r>
            <a:r>
              <a:rPr lang="vi-VN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nỗi đau tài chính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bất kỳ nhóm người nào? </a:t>
            </a:r>
          </a:p>
          <a:p>
            <a:pPr algn="l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àm thế nào </a:t>
            </a:r>
            <a:r>
              <a:rPr lang="vi-VN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hướng m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ụ</a:t>
            </a:r>
            <a:r>
              <a:rPr lang="vi-VN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tiêu 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họ dịch chuyển </a:t>
            </a:r>
            <a:r>
              <a:rPr lang="vi-VN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 duy 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</a:t>
            </a:r>
            <a:r>
              <a:rPr lang="vi-VN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nghèo sang giàu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àm thế nào cho họ biết </a:t>
            </a:r>
            <a:r>
              <a:rPr lang="vi-VN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giàu 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 phải </a:t>
            </a:r>
            <a:r>
              <a:rPr lang="vi-VN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chủ d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oanh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vi-VN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 </a:t>
            </a:r>
            <a:r>
              <a:rPr lang="vi-VN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 dựng hệ thống kinh doanh tự vận hành</a:t>
            </a:r>
            <a:r>
              <a:rPr lang="vi-VN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82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36343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CẤU TẠO TIỀN CỦA NGƯỜI NGHÈO KHÁC NGƯỜI GIÀU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 NÀO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BẠN CÓ 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KẾ THỪA NỀN TẢNG TÀI CHÍNH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CON MÌNH ?</a:t>
            </a:r>
            <a:b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CÓ PHẢI BẠN 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 CHỦ ĐỘNG ĐI TÌM CƠ HỘI TẠO DÒNG TIỀN? 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52246216"/>
              </p:ext>
            </p:extLst>
          </p:nvPr>
        </p:nvGraphicFramePr>
        <p:xfrm>
          <a:off x="0" y="2351088"/>
          <a:ext cx="2857500" cy="3413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0" y="5919108"/>
            <a:ext cx="2547256" cy="734786"/>
          </a:xfrm>
          <a:prstGeom prst="roundRect">
            <a:avLst/>
          </a:prstGeom>
          <a:solidFill>
            <a:srgbClr val="7EB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1</a:t>
            </a:r>
            <a:r>
              <a:rPr lang="en-US" b="1" dirty="0"/>
              <a:t>.</a:t>
            </a:r>
            <a:r>
              <a:rPr lang="vi-VN" b="1" dirty="0"/>
              <a:t> CẤU TẠO NGUỒN TIỀN </a:t>
            </a:r>
            <a:endParaRPr lang="en-US" b="1" dirty="0"/>
          </a:p>
        </p:txBody>
      </p:sp>
      <p:sp>
        <p:nvSpPr>
          <p:cNvPr id="7" name="Isosceles Triangle 6"/>
          <p:cNvSpPr/>
          <p:nvPr/>
        </p:nvSpPr>
        <p:spPr>
          <a:xfrm>
            <a:off x="3526972" y="2340352"/>
            <a:ext cx="2458472" cy="1396094"/>
          </a:xfrm>
          <a:prstGeom prst="triangle">
            <a:avLst>
              <a:gd name="adj" fmla="val 49264"/>
            </a:avLst>
          </a:prstGeom>
          <a:solidFill>
            <a:srgbClr val="7EB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bg1"/>
                </a:solidFill>
              </a:rPr>
              <a:t>100%</a:t>
            </a:r>
            <a:r>
              <a:rPr lang="vi-VN" dirty="0">
                <a:solidFill>
                  <a:schemeClr val="bg1"/>
                </a:solidFill>
              </a:rPr>
              <a:t> </a:t>
            </a:r>
            <a:r>
              <a:rPr lang="vi-VN" sz="1400" b="1" dirty="0">
                <a:solidFill>
                  <a:schemeClr val="bg1"/>
                </a:solidFill>
              </a:rPr>
              <a:t>THU NHÂP CHỦ ĐỘNG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413308" y="3804557"/>
            <a:ext cx="685800" cy="644979"/>
          </a:xfrm>
          <a:prstGeom prst="ellipse">
            <a:avLst/>
          </a:prstGeom>
          <a:solidFill>
            <a:srgbClr val="7EB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bg1"/>
                </a:solidFill>
              </a:rPr>
              <a:t>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413308" y="4517647"/>
            <a:ext cx="685800" cy="642181"/>
          </a:xfrm>
          <a:prstGeom prst="ellipse">
            <a:avLst/>
          </a:prstGeom>
          <a:solidFill>
            <a:srgbClr val="7EB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bg1"/>
                </a:solidFill>
              </a:rPr>
              <a:t>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26972" y="5763986"/>
            <a:ext cx="2397579" cy="889908"/>
          </a:xfrm>
          <a:prstGeom prst="roundRect">
            <a:avLst/>
          </a:prstGeom>
          <a:solidFill>
            <a:srgbClr val="7995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.</a:t>
            </a:r>
            <a:r>
              <a:rPr lang="vi-VN" b="1" dirty="0">
                <a:solidFill>
                  <a:schemeClr val="bg1"/>
                </a:solidFill>
              </a:rPr>
              <a:t> NGƯỜI NGHÈO BỀN VỮNG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340781778"/>
              </p:ext>
            </p:extLst>
          </p:nvPr>
        </p:nvGraphicFramePr>
        <p:xfrm>
          <a:off x="7217229" y="2073729"/>
          <a:ext cx="4163786" cy="3331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Rectangle 11"/>
          <p:cNvSpPr/>
          <p:nvPr/>
        </p:nvSpPr>
        <p:spPr>
          <a:xfrm>
            <a:off x="7217229" y="5461908"/>
            <a:ext cx="4163786" cy="1191986"/>
          </a:xfrm>
          <a:prstGeom prst="rect">
            <a:avLst/>
          </a:prstGeom>
          <a:solidFill>
            <a:srgbClr val="2038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3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  <a:r>
              <a:rPr lang="vi-VN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NGƯỜI GIÀU BỀN VỮNG</a:t>
            </a:r>
          </a:p>
          <a:p>
            <a:pPr algn="ctr"/>
            <a:r>
              <a:rPr lang="vi-VN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ĐẲNG CẤP LÀ BẤT CHẤP LUÔN</a:t>
            </a:r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6359979" y="2828109"/>
            <a:ext cx="45719" cy="4571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Callout 13"/>
          <p:cNvSpPr/>
          <p:nvPr/>
        </p:nvSpPr>
        <p:spPr>
          <a:xfrm>
            <a:off x="5542870" y="2073729"/>
            <a:ext cx="1379764" cy="1363435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400" b="1" dirty="0">
                <a:solidFill>
                  <a:schemeClr val="bg1"/>
                </a:solidFill>
              </a:rPr>
              <a:t>KHÔNG LÀM KHÔNG TIỀN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6890657" y="3510642"/>
            <a:ext cx="1657350" cy="1649186"/>
          </a:xfrm>
          <a:prstGeom prst="cloudCallout">
            <a:avLst/>
          </a:prstGeom>
          <a:solidFill>
            <a:srgbClr val="DEB2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NGỦ VẪN ĐẺ RA TIỀN</a:t>
            </a:r>
            <a:endParaRPr lang="en-US" b="1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096000" y="5763986"/>
            <a:ext cx="1121229" cy="79193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/>
              <a:t>CHỦ ĐỘNG 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83612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7" grpId="0" animBg="1"/>
      <p:bldP spid="8" grpId="0" animBg="1"/>
      <p:bldP spid="9" grpId="0" animBg="1"/>
      <p:bldP spid="10" grpId="0" animBg="1"/>
      <p:bldGraphic spid="11" grpId="0">
        <p:bldAsOne/>
      </p:bldGraphic>
      <p:bldP spid="12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7976" y="406400"/>
            <a:ext cx="9144000" cy="86359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</a:t>
            </a: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THỪA KẾ CHO CON MÌNH 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Ề</a:t>
            </a: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TẢNG TÀI CHÍNH 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?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69407920"/>
              </p:ext>
            </p:extLst>
          </p:nvPr>
        </p:nvGraphicFramePr>
        <p:xfrm>
          <a:off x="0" y="2001838"/>
          <a:ext cx="5394325" cy="3586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1417002" y="5679440"/>
            <a:ext cx="2560320" cy="822960"/>
          </a:xfrm>
          <a:prstGeom prst="ellipse">
            <a:avLst/>
          </a:prstGeom>
          <a:solidFill>
            <a:srgbClr val="FFD9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NGHÈO BỀN VỮNG 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11179759"/>
              </p:ext>
            </p:extLst>
          </p:nvPr>
        </p:nvGraphicFramePr>
        <p:xfrm>
          <a:off x="6807200" y="2001522"/>
          <a:ext cx="5110480" cy="3586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ectangle 6"/>
          <p:cNvSpPr/>
          <p:nvPr/>
        </p:nvSpPr>
        <p:spPr>
          <a:xfrm>
            <a:off x="6807200" y="5679440"/>
            <a:ext cx="5110480" cy="822960"/>
          </a:xfrm>
          <a:prstGeom prst="rect">
            <a:avLst/>
          </a:prstGeom>
          <a:solidFill>
            <a:srgbClr val="D4A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ĐẾ CHẾ TÀI CHÍNH BỀN VỮNG LÀ CÓ NHIỀU DÒNG TIỀN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0795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146207"/>
          </a:xfrm>
        </p:spPr>
        <p:txBody>
          <a:bodyPr>
            <a:normAutofit/>
          </a:bodyPr>
          <a:lstStyle/>
          <a:p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NHỮNG TIÊU CHÍ NÀO ĐỂ NHẬN BIẾT MỘT CƠ HỘI TẠO RA DÒNG TIỀN ?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01104183"/>
              </p:ext>
            </p:extLst>
          </p:nvPr>
        </p:nvGraphicFramePr>
        <p:xfrm>
          <a:off x="0" y="2049463"/>
          <a:ext cx="5738813" cy="4808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ight Arrow 6"/>
          <p:cNvSpPr/>
          <p:nvPr/>
        </p:nvSpPr>
        <p:spPr>
          <a:xfrm>
            <a:off x="5441789" y="3935392"/>
            <a:ext cx="1956122" cy="740780"/>
          </a:xfrm>
          <a:prstGeom prst="rightArrow">
            <a:avLst/>
          </a:prstGeom>
          <a:solidFill>
            <a:srgbClr val="C1E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870785" y="3264061"/>
            <a:ext cx="2118167" cy="2060293"/>
          </a:xfrm>
          <a:prstGeom prst="roundRect">
            <a:avLst/>
          </a:prstGeom>
          <a:solidFill>
            <a:srgbClr val="3BA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DÒNG TIỀN BỀN VỮNG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65396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0991" y="90146"/>
            <a:ext cx="9897835" cy="594973"/>
          </a:xfrm>
        </p:spPr>
        <p:txBody>
          <a:bodyPr>
            <a:normAutofit/>
          </a:bodyPr>
          <a:lstStyle/>
          <a:p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THẾ NÀO ĐỂ BẠN ĐÓN ĐƯỢC DÒNG TIỀN SẠCH ?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66664743"/>
              </p:ext>
            </p:extLst>
          </p:nvPr>
        </p:nvGraphicFramePr>
        <p:xfrm>
          <a:off x="-236764" y="1663988"/>
          <a:ext cx="5241925" cy="4335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338679"/>
              </p:ext>
            </p:extLst>
          </p:nvPr>
        </p:nvGraphicFramePr>
        <p:xfrm>
          <a:off x="6732814" y="1275052"/>
          <a:ext cx="4841421" cy="4724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Plus 7"/>
          <p:cNvSpPr/>
          <p:nvPr/>
        </p:nvSpPr>
        <p:spPr>
          <a:xfrm>
            <a:off x="4493820" y="2729540"/>
            <a:ext cx="1975757" cy="2204357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/>
              <a:t>BỘ LỌC 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568527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7000"/>
            <a:ext cx="9948718" cy="1600200"/>
          </a:xfrm>
        </p:spPr>
        <p:txBody>
          <a:bodyPr>
            <a:normAutofit/>
          </a:bodyPr>
          <a:lstStyle/>
          <a:p>
            <a:pPr algn="l"/>
            <a:r>
              <a:rPr lang="vi-VN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THỨC KIẾM TIỀN CỦA NGƯỜI GIÀU KHÁC NGƯỜI NGHÈO  Ở CHỖ NÀO ?</a:t>
            </a:r>
            <a:br>
              <a:rPr lang="vi-VN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vi-VN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BẠN ĐANG LÀ AI TRONG CÔNG THỨC KIẾM TIỀN NÀY ?</a:t>
            </a:r>
            <a:br>
              <a:rPr lang="vi-VN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vi-VN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 SAO SỨC KHỎE QUÝ HƠN VÀNG? TẠI SAO CHỌN KINH DOANH S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ỨC KHỎE</a:t>
            </a:r>
            <a:r>
              <a:rPr lang="vi-VN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BỀN VỮNG ?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CBC3-69DE-A14D-C770-EB529DE005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99497570"/>
              </p:ext>
            </p:extLst>
          </p:nvPr>
        </p:nvGraphicFramePr>
        <p:xfrm>
          <a:off x="0" y="2073275"/>
          <a:ext cx="10923588" cy="478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Up Arrow 5"/>
          <p:cNvSpPr/>
          <p:nvPr/>
        </p:nvSpPr>
        <p:spPr>
          <a:xfrm>
            <a:off x="65316" y="2073728"/>
            <a:ext cx="1020535" cy="441687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050" b="1" dirty="0">
                <a:solidFill>
                  <a:schemeClr val="bg1"/>
                </a:solidFill>
              </a:rPr>
              <a:t>VẬT LỘN</a:t>
            </a:r>
          </a:p>
          <a:p>
            <a:pPr algn="ctr"/>
            <a:endParaRPr lang="vi-VN" sz="1050" b="1" dirty="0">
              <a:solidFill>
                <a:schemeClr val="bg1"/>
              </a:solidFill>
            </a:endParaRPr>
          </a:p>
          <a:p>
            <a:pPr algn="ctr"/>
            <a:r>
              <a:rPr lang="vi-VN" sz="1050" b="1" dirty="0">
                <a:solidFill>
                  <a:schemeClr val="bg1"/>
                </a:solidFill>
              </a:rPr>
              <a:t> CẢ ĐỜI</a:t>
            </a:r>
          </a:p>
          <a:p>
            <a:pPr algn="ctr"/>
            <a:r>
              <a:rPr lang="vi-VN" sz="105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vi-VN" sz="1050" b="1" dirty="0">
                <a:solidFill>
                  <a:schemeClr val="bg1"/>
                </a:solidFill>
              </a:rPr>
              <a:t>ĐỂ</a:t>
            </a:r>
          </a:p>
          <a:p>
            <a:pPr algn="ctr"/>
            <a:r>
              <a:rPr lang="vi-VN" sz="1050" b="1" dirty="0">
                <a:solidFill>
                  <a:schemeClr val="bg1"/>
                </a:solidFill>
              </a:rPr>
              <a:t> TỒN TẠI </a:t>
            </a:r>
          </a:p>
          <a:p>
            <a:pPr algn="ctr"/>
            <a:endParaRPr lang="vi-VN" sz="1050" b="1" dirty="0">
              <a:solidFill>
                <a:schemeClr val="bg1"/>
              </a:solidFill>
            </a:endParaRPr>
          </a:p>
          <a:p>
            <a:pPr algn="ctr"/>
            <a:endParaRPr lang="vi-VN" sz="1050" b="1" dirty="0">
              <a:solidFill>
                <a:schemeClr val="bg1"/>
              </a:solidFill>
            </a:endParaRPr>
          </a:p>
          <a:p>
            <a:pPr algn="ctr"/>
            <a:r>
              <a:rPr lang="vi-VN" sz="1050" b="1" dirty="0">
                <a:solidFill>
                  <a:schemeClr val="bg1"/>
                </a:solidFill>
              </a:rPr>
              <a:t>90% DÂN SỐ</a:t>
            </a:r>
          </a:p>
          <a:p>
            <a:pPr algn="ctr"/>
            <a:r>
              <a:rPr lang="vi-VN" sz="105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vi-VN" sz="1050" b="1" dirty="0">
                <a:solidFill>
                  <a:schemeClr val="bg1"/>
                </a:solidFill>
              </a:rPr>
              <a:t>CHỈ NẮM </a:t>
            </a:r>
          </a:p>
          <a:p>
            <a:pPr algn="ctr"/>
            <a:r>
              <a:rPr lang="vi-VN" sz="1050" b="1" dirty="0">
                <a:solidFill>
                  <a:schemeClr val="bg1"/>
                </a:solidFill>
              </a:rPr>
              <a:t>10%</a:t>
            </a:r>
          </a:p>
          <a:p>
            <a:pPr algn="ctr"/>
            <a:r>
              <a:rPr lang="vi-VN" sz="1050" b="1" dirty="0">
                <a:solidFill>
                  <a:schemeClr val="bg1"/>
                </a:solidFill>
              </a:rPr>
              <a:t>TÀI SẢN TG</a:t>
            </a:r>
          </a:p>
        </p:txBody>
      </p:sp>
      <p:sp>
        <p:nvSpPr>
          <p:cNvPr id="7" name="Up Arrow 6"/>
          <p:cNvSpPr/>
          <p:nvPr/>
        </p:nvSpPr>
        <p:spPr>
          <a:xfrm>
            <a:off x="10882050" y="2073728"/>
            <a:ext cx="1292679" cy="4555671"/>
          </a:xfrm>
          <a:prstGeom prst="up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400" b="1" dirty="0"/>
              <a:t>LÀM 3-5 </a:t>
            </a:r>
            <a:r>
              <a:rPr lang="vi-VN" sz="1200" b="1" dirty="0"/>
              <a:t>NĂM</a:t>
            </a:r>
          </a:p>
          <a:p>
            <a:pPr algn="ctr"/>
            <a:endParaRPr lang="vi-VN" sz="1200" b="1" dirty="0"/>
          </a:p>
          <a:p>
            <a:pPr algn="ctr"/>
            <a:endParaRPr lang="vi-VN" sz="1200" b="1" dirty="0"/>
          </a:p>
          <a:p>
            <a:pPr algn="ctr"/>
            <a:endParaRPr lang="vi-VN" sz="1200" b="1" dirty="0"/>
          </a:p>
          <a:p>
            <a:pPr algn="ctr"/>
            <a:r>
              <a:rPr lang="vi-VN" sz="1200" b="1" dirty="0"/>
              <a:t> RỒI NGHỈ HƯU 30-50 NĂM</a:t>
            </a:r>
          </a:p>
          <a:p>
            <a:pPr algn="ctr"/>
            <a:endParaRPr lang="vi-VN" sz="1200" b="1" dirty="0"/>
          </a:p>
          <a:p>
            <a:pPr algn="ctr"/>
            <a:r>
              <a:rPr lang="vi-VN" sz="1200" b="1" dirty="0"/>
              <a:t>10% DÂN</a:t>
            </a:r>
          </a:p>
          <a:p>
            <a:pPr algn="ctr"/>
            <a:r>
              <a:rPr lang="vi-VN" sz="1200" b="1" dirty="0"/>
              <a:t>SỐ</a:t>
            </a:r>
          </a:p>
          <a:p>
            <a:pPr algn="ctr"/>
            <a:r>
              <a:rPr lang="vi-VN" sz="1200" b="1" dirty="0"/>
              <a:t>MÀ </a:t>
            </a:r>
          </a:p>
          <a:p>
            <a:pPr algn="ctr"/>
            <a:r>
              <a:rPr lang="vi-VN" sz="1200" b="1" dirty="0"/>
              <a:t>NẮM </a:t>
            </a:r>
          </a:p>
          <a:p>
            <a:pPr algn="ctr"/>
            <a:r>
              <a:rPr lang="vi-VN" sz="1200" b="1" dirty="0"/>
              <a:t>90% TÀI SẢN</a:t>
            </a:r>
          </a:p>
          <a:p>
            <a:pPr algn="ctr"/>
            <a:r>
              <a:rPr lang="vi-VN" sz="1200" b="1" dirty="0"/>
              <a:t>TG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94599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73479"/>
            <a:ext cx="9600636" cy="887742"/>
          </a:xfrm>
        </p:spPr>
        <p:txBody>
          <a:bodyPr>
            <a:normAutofit/>
          </a:bodyPr>
          <a:lstStyle/>
          <a:p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XÂY DỰNG DOANH NGHIỆP CHO MÌNH VÀ CON MÌNH THÌ 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CHỊ CHỌN CÁCH NÀO DƯỚI ĐÂY? </a:t>
            </a:r>
            <a:r>
              <a:rPr lang="vi-VN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A HAY B 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45238319"/>
              </p:ext>
            </p:extLst>
          </p:nvPr>
        </p:nvGraphicFramePr>
        <p:xfrm>
          <a:off x="0" y="2008188"/>
          <a:ext cx="4891088" cy="3722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25806442"/>
              </p:ext>
            </p:extLst>
          </p:nvPr>
        </p:nvGraphicFramePr>
        <p:xfrm>
          <a:off x="6857999" y="2171700"/>
          <a:ext cx="5070021" cy="3461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89857" y="5878286"/>
            <a:ext cx="5429250" cy="906235"/>
          </a:xfrm>
          <a:prstGeom prst="roundRect">
            <a:avLst/>
          </a:prstGeom>
          <a:solidFill>
            <a:srgbClr val="F1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chemeClr val="tx1"/>
                </a:solidFill>
              </a:rPr>
              <a:t>A- MƯỢN TẤT CẢ MỌI NGUỒN LỰC ĐỂ X</a:t>
            </a:r>
            <a:r>
              <a:rPr lang="en-US" sz="1600" b="1" dirty="0">
                <a:solidFill>
                  <a:schemeClr val="tx1"/>
                </a:solidFill>
              </a:rPr>
              <a:t>ÂY </a:t>
            </a:r>
            <a:r>
              <a:rPr lang="vi-VN" sz="1600" b="1" dirty="0">
                <a:solidFill>
                  <a:schemeClr val="tx1"/>
                </a:solidFill>
              </a:rPr>
              <a:t>D</a:t>
            </a:r>
            <a:r>
              <a:rPr lang="en-US" sz="1600" b="1" dirty="0">
                <a:solidFill>
                  <a:schemeClr val="tx1"/>
                </a:solidFill>
              </a:rPr>
              <a:t>ỰNG</a:t>
            </a:r>
            <a:r>
              <a:rPr lang="vi-VN" sz="1600" b="1" dirty="0">
                <a:solidFill>
                  <a:schemeClr val="tx1"/>
                </a:solidFill>
              </a:rPr>
              <a:t> D</a:t>
            </a:r>
            <a:r>
              <a:rPr lang="en-US" sz="1600" b="1" dirty="0">
                <a:solidFill>
                  <a:schemeClr val="tx1"/>
                </a:solidFill>
              </a:rPr>
              <a:t>OANH </a:t>
            </a:r>
            <a:r>
              <a:rPr lang="vi-VN" sz="1600" b="1" dirty="0">
                <a:solidFill>
                  <a:schemeClr val="tx1"/>
                </a:solidFill>
              </a:rPr>
              <a:t>N</a:t>
            </a:r>
            <a:r>
              <a:rPr lang="en-US" sz="1600" b="1" dirty="0">
                <a:solidFill>
                  <a:schemeClr val="tx1"/>
                </a:solidFill>
              </a:rPr>
              <a:t>GHIỆP</a:t>
            </a:r>
            <a:r>
              <a:rPr lang="vi-VN" sz="1600" b="1" dirty="0">
                <a:solidFill>
                  <a:schemeClr val="tx1"/>
                </a:solidFill>
              </a:rPr>
              <a:t> CỦA MÌNH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vi-VN" sz="1600" b="1" dirty="0">
                <a:solidFill>
                  <a:schemeClr val="tx1"/>
                </a:solidFill>
              </a:rPr>
              <a:t>THỪA KẾ CHO CON MÌNH </a:t>
            </a:r>
          </a:p>
          <a:p>
            <a:pPr algn="ctr"/>
            <a:r>
              <a:rPr lang="vi-VN" sz="1600" b="1" dirty="0">
                <a:solidFill>
                  <a:schemeClr val="tx1"/>
                </a:solidFill>
              </a:rPr>
              <a:t>ĐẢM BẢO KHÔNG RỦI RO – THÀNH CÔNG 100%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955971" y="5878286"/>
            <a:ext cx="4906736" cy="906235"/>
          </a:xfrm>
          <a:prstGeom prst="roundRect">
            <a:avLst/>
          </a:prstGeom>
          <a:solidFill>
            <a:srgbClr val="4746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bg1"/>
                </a:solidFill>
              </a:rPr>
              <a:t>B</a:t>
            </a:r>
            <a:r>
              <a:rPr lang="en-US" b="1" dirty="0">
                <a:solidFill>
                  <a:schemeClr val="bg1"/>
                </a:solidFill>
              </a:rPr>
              <a:t>.</a:t>
            </a:r>
            <a:r>
              <a:rPr lang="vi-VN" b="1" dirty="0">
                <a:solidFill>
                  <a:schemeClr val="bg1"/>
                </a:solidFill>
              </a:rPr>
              <a:t> ĐẦU TƯ  RẤT NHIỀU TIỀN ĐỂ ĐẦU TƯ D</a:t>
            </a:r>
            <a:r>
              <a:rPr lang="en-US" b="1" dirty="0">
                <a:solidFill>
                  <a:schemeClr val="bg1"/>
                </a:solidFill>
              </a:rPr>
              <a:t>N</a:t>
            </a:r>
            <a:r>
              <a:rPr lang="vi-VN" b="1" dirty="0">
                <a:solidFill>
                  <a:schemeClr val="bg1"/>
                </a:solidFill>
              </a:rPr>
              <a:t> CỦA MÌNH </a:t>
            </a:r>
          </a:p>
          <a:p>
            <a:pPr algn="ctr"/>
            <a:r>
              <a:rPr lang="vi-VN" b="1" dirty="0">
                <a:solidFill>
                  <a:schemeClr val="bg1"/>
                </a:solidFill>
              </a:rPr>
              <a:t>RỦI RO VÌ  99% PHÁ SẢN TRƯỚC 5 NĂM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903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35767"/>
            <a:ext cx="9144000" cy="775448"/>
          </a:xfrm>
        </p:spPr>
        <p:txBody>
          <a:bodyPr>
            <a:normAutofit fontScale="90000"/>
          </a:bodyPr>
          <a:lstStyle/>
          <a:p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TUYỂN DỤNG ĐƯỢC MỘT AI ĐÓ BẠN CẦN PHẢI BIẾT HỌ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MẮC BỆNH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GÌ ? 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524000" y="2173138"/>
            <a:ext cx="9867900" cy="3897462"/>
          </a:xfrm>
        </p:spPr>
        <p:txBody>
          <a:bodyPr>
            <a:normAutofit/>
          </a:bodyPr>
          <a:lstStyle/>
          <a:p>
            <a:pPr algn="l"/>
            <a:r>
              <a:rPr lang="vi-VN" sz="2000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</a:rPr>
              <a:t> HỌ ĐANG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</a:rPr>
              <a:t>MẮC BỆNH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”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Ì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 algn="l"/>
            <a:r>
              <a:rPr lang="vi-VN" sz="2000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</a:rPr>
              <a:t> TẠI SAO HỌ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</a:rPr>
              <a:t>MẮC BỆNH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”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</a:rPr>
              <a:t>ĐÓ?</a:t>
            </a:r>
          </a:p>
          <a:p>
            <a:pPr algn="l"/>
            <a:r>
              <a:rPr lang="vi-VN" sz="200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</a:rPr>
              <a:t>TẠI SAO HỌ PHẢI 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</a:rPr>
              <a:t>THAY ĐỔI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 algn="l"/>
            <a:r>
              <a:rPr lang="vi-VN" sz="2000" b="1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</a:rPr>
              <a:t>GIẢI PHÁP 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</a:rPr>
              <a:t>CỦA BẠN LÀ GÌ?</a:t>
            </a:r>
          </a:p>
          <a:p>
            <a:pPr algn="l"/>
            <a:r>
              <a:rPr lang="vi-VN" sz="2000" b="1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</a:rPr>
              <a:t> HỌ CẦN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</a:rPr>
              <a:t>SỜ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 -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</a:rPr>
              <a:t> NẮN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 -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</a:rPr>
              <a:t> GÕ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</a:rPr>
              <a:t>NGHE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“ 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</a:rPr>
              <a:t>ĐƯỢC 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</a:rPr>
              <a:t>KẾT QUẢ 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</a:rPr>
              <a:t>VÀ 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</a:rPr>
              <a:t>LỘ TRÌNH 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</a:rPr>
              <a:t>CẢI THIỆN?</a:t>
            </a:r>
          </a:p>
          <a:p>
            <a:pPr algn="l"/>
            <a:r>
              <a:rPr lang="vi-VN" sz="2000" b="1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</a:rPr>
              <a:t> ĐƯA HỌ ĐI THAM KHẢO NHÂN CHỨNG ĐÃ K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INH DOANH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</a:rPr>
              <a:t> THÀNH CÔNG.</a:t>
            </a:r>
          </a:p>
          <a:p>
            <a:pPr algn="l"/>
            <a:r>
              <a:rPr lang="vi-VN" sz="2000" b="1" dirty="0">
                <a:solidFill>
                  <a:schemeClr val="accent1">
                    <a:lumMod val="50000"/>
                  </a:schemeClr>
                </a:solidFill>
              </a:rPr>
              <a:t>7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</a:rPr>
              <a:t>GIẢI QU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</a:rPr>
              <a:t>ẾT 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</a:rPr>
              <a:t>NỐT CÁC THẮC MẮC LÀ VÀO VIỆC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vi-VN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vi-VN" sz="2000" b="1" dirty="0">
                <a:solidFill>
                  <a:schemeClr val="accent1">
                    <a:lumMod val="50000"/>
                  </a:schemeClr>
                </a:solidFill>
              </a:rPr>
              <a:t>8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</a:rPr>
              <a:t> CAM KẾT THÌ CHIẾN! KHÔNG CAM KẾT THÌ GIỮ VÀO KHO GẶP LẠI SAU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?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3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8367" y="274987"/>
            <a:ext cx="9144000" cy="145584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vi-VN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vi-VN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MUỐN BIẾT CON ĐƯỜNG DOANH NGHIỆP CỦA 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CHỊ SAU 3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 NĂM LỚN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 THẾ NÀO?</a:t>
            </a:r>
            <a:br>
              <a:rPr lang="vi-VN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NGOÀI DÒNG TIỀN THU NHẬP RA THÌ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</a:t>
            </a:r>
            <a:r>
              <a:rPr lang="vi-VN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 NHẬN ĐƯỢC 8 GIÁ TRỊ CUỘC ĐỜI? </a:t>
            </a:r>
            <a:br>
              <a:rPr lang="vi-VN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67983998"/>
              </p:ext>
            </p:extLst>
          </p:nvPr>
        </p:nvGraphicFramePr>
        <p:xfrm>
          <a:off x="9931400" y="1976438"/>
          <a:ext cx="2260600" cy="2081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5-Point Star 10"/>
          <p:cNvSpPr/>
          <p:nvPr/>
        </p:nvSpPr>
        <p:spPr>
          <a:xfrm>
            <a:off x="8975680" y="3939917"/>
            <a:ext cx="227618" cy="31840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9705718" y="3407402"/>
            <a:ext cx="292932" cy="31840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10004880" y="3176526"/>
            <a:ext cx="219452" cy="31840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9377754" y="3657600"/>
            <a:ext cx="277586" cy="3347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 rot="3864907">
            <a:off x="5930697" y="2360055"/>
            <a:ext cx="1053017" cy="5106229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900" b="1" dirty="0"/>
              <a:t>DÒNG TIỀN THỤ ĐỘNG TĂNG DẦN  </a:t>
            </a:r>
            <a:endParaRPr lang="en-US" sz="9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8006" y="1644281"/>
            <a:ext cx="3343994" cy="3110261"/>
          </a:xfrm>
          <a:prstGeom prst="rect">
            <a:avLst/>
          </a:prstGeom>
        </p:spPr>
      </p:pic>
      <p:sp>
        <p:nvSpPr>
          <p:cNvPr id="17" name="Up Arrow 16"/>
          <p:cNvSpPr/>
          <p:nvPr/>
        </p:nvSpPr>
        <p:spPr>
          <a:xfrm>
            <a:off x="2678534" y="1799886"/>
            <a:ext cx="2151380" cy="392702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100" b="1" dirty="0"/>
              <a:t>NĂNG LỰC CÁ NHÂN</a:t>
            </a:r>
          </a:p>
          <a:p>
            <a:pPr algn="ctr"/>
            <a:endParaRPr lang="vi-VN" sz="1100" b="1" dirty="0"/>
          </a:p>
          <a:p>
            <a:pPr algn="ctr"/>
            <a:r>
              <a:rPr lang="vi-VN" sz="1100" b="1" dirty="0"/>
              <a:t>TƯ DUY </a:t>
            </a:r>
          </a:p>
          <a:p>
            <a:pPr algn="ctr"/>
            <a:r>
              <a:rPr lang="vi-VN" sz="1100" b="1" dirty="0"/>
              <a:t>ĐÚNG</a:t>
            </a:r>
          </a:p>
          <a:p>
            <a:pPr algn="ctr"/>
            <a:r>
              <a:rPr lang="vi-VN" sz="1100" b="1" dirty="0"/>
              <a:t> </a:t>
            </a:r>
          </a:p>
          <a:p>
            <a:pPr algn="ctr"/>
            <a:r>
              <a:rPr lang="vi-VN" sz="1100" b="1" dirty="0"/>
              <a:t>HÀNH ĐỘNG KIÊN TRÌ </a:t>
            </a:r>
          </a:p>
          <a:p>
            <a:pPr algn="ctr"/>
            <a:r>
              <a:rPr lang="vi-VN" sz="1100" b="1" dirty="0"/>
              <a:t>LIÊN TỤC </a:t>
            </a:r>
          </a:p>
          <a:p>
            <a:pPr algn="ctr"/>
            <a:r>
              <a:rPr lang="vi-VN" sz="1100" b="1" dirty="0"/>
              <a:t>3S </a:t>
            </a:r>
            <a:endParaRPr lang="en-US" sz="1100" b="1" dirty="0"/>
          </a:p>
        </p:txBody>
      </p:sp>
      <p:sp>
        <p:nvSpPr>
          <p:cNvPr id="18" name="Oval 17"/>
          <p:cNvSpPr/>
          <p:nvPr/>
        </p:nvSpPr>
        <p:spPr>
          <a:xfrm>
            <a:off x="3380014" y="6123215"/>
            <a:ext cx="906236" cy="7347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4211165" y="5726908"/>
            <a:ext cx="4851271" cy="100713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THỜI GIAN 3 – 5 NĂM 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9089489" y="5235038"/>
            <a:ext cx="2952832" cy="15004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BẠN SẼ THÀNH CÔNG TOÀN DIỆN </a:t>
            </a:r>
          </a:p>
          <a:p>
            <a:pPr algn="ctr"/>
            <a:r>
              <a:rPr lang="vi-VN" b="1" dirty="0"/>
              <a:t>ĐẠT ĐƯỢC MỌI MỤC TIÊU QUAN TRỌNG </a:t>
            </a:r>
            <a:endParaRPr lang="en-US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6253" y="5613227"/>
            <a:ext cx="1089997" cy="883476"/>
          </a:xfrm>
          <a:prstGeom prst="rect">
            <a:avLst/>
          </a:prstGeom>
        </p:spPr>
      </p:pic>
      <p:sp>
        <p:nvSpPr>
          <p:cNvPr id="3" name="Isosceles Triangle 2"/>
          <p:cNvSpPr/>
          <p:nvPr/>
        </p:nvSpPr>
        <p:spPr>
          <a:xfrm>
            <a:off x="73362" y="1631125"/>
            <a:ext cx="2818485" cy="4859483"/>
          </a:xfrm>
          <a:prstGeom prst="triangle">
            <a:avLst>
              <a:gd name="adj" fmla="val 4370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/>
              <a:t>ĐÂY LÀ CƠ HỘI BIẾN MÌNH TỪ BÌNH THUÒNG THÀNH NGƯỜI PHI THƯỜNG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03450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66822" y="232570"/>
            <a:ext cx="10515600" cy="1500188"/>
          </a:xfrm>
        </p:spPr>
        <p:txBody>
          <a:bodyPr>
            <a:normAutofit/>
          </a:bodyPr>
          <a:lstStyle/>
          <a:p>
            <a:pPr algn="ctr"/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CÁC CÂU HỎI QUAN TRỌNG </a:t>
            </a:r>
            <a:b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 GIẢI QUYẾT HÔM NAY LÀ GÌ?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12762062" y="2356491"/>
            <a:ext cx="8817428" cy="3060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1800" b="1" dirty="0"/>
              <a:t>1- TẠI SAO PHẢI TUYỂN DỤNG ? </a:t>
            </a:r>
          </a:p>
          <a:p>
            <a:pPr marL="0" indent="0">
              <a:buNone/>
            </a:pPr>
            <a:r>
              <a:rPr lang="vi-VN" sz="1800" b="1" dirty="0"/>
              <a:t>2- KHI NÀO THÌ TUYỂN DỤNG ? </a:t>
            </a:r>
          </a:p>
          <a:p>
            <a:pPr marL="0" indent="0">
              <a:buNone/>
            </a:pPr>
            <a:r>
              <a:rPr lang="vi-VN" sz="1800" b="1" dirty="0"/>
              <a:t>3-TUYỂN DỤNG NHƯ THẾ NÀO ? </a:t>
            </a:r>
          </a:p>
          <a:p>
            <a:pPr marL="0" indent="0">
              <a:buNone/>
            </a:pPr>
            <a:r>
              <a:rPr lang="vi-VN" sz="1800" b="1" dirty="0"/>
              <a:t>4- BI KIP TUYỂN DỤNG BẤT KỲ AI ?</a:t>
            </a:r>
          </a:p>
          <a:p>
            <a:pPr marL="0" indent="0">
              <a:buNone/>
            </a:pPr>
            <a:r>
              <a:rPr lang="vi-VN" sz="1800" b="1" dirty="0"/>
              <a:t>TRONG 4 CÂU HỎI TRÊN AC QUAN TÂM NHẤT CÂU HỎI NÀO ?</a:t>
            </a:r>
          </a:p>
          <a:p>
            <a:pPr marL="0" indent="0">
              <a:buNone/>
            </a:pPr>
            <a:r>
              <a:rPr lang="vi-VN" sz="1800" b="1" dirty="0"/>
              <a:t>TÓM LẠI HÔM NAY CHÚNG TA TẬP CHUNG GIẢI QUYẾT BI KIP TUYỂN DỤNG NHÉ ? </a:t>
            </a:r>
            <a:br>
              <a:rPr lang="vi-VN" sz="1800" b="1" dirty="0"/>
            </a:br>
            <a:endParaRPr lang="en-US" sz="1800" b="1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794171B-E304-480F-8E81-956A29965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796" y="2103119"/>
            <a:ext cx="5400533" cy="3210219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DC73C65-322A-FA12-6525-D3FC975AD012}"/>
              </a:ext>
            </a:extLst>
          </p:cNvPr>
          <p:cNvSpPr/>
          <p:nvPr/>
        </p:nvSpPr>
        <p:spPr>
          <a:xfrm>
            <a:off x="3867879" y="2127996"/>
            <a:ext cx="2962202" cy="1816390"/>
          </a:xfrm>
          <a:custGeom>
            <a:avLst/>
            <a:gdLst>
              <a:gd name="connsiteX0" fmla="*/ 0 w 2962202"/>
              <a:gd name="connsiteY0" fmla="*/ 0 h 1816390"/>
              <a:gd name="connsiteX1" fmla="*/ 2752654 w 2962202"/>
              <a:gd name="connsiteY1" fmla="*/ 0 h 1816390"/>
              <a:gd name="connsiteX2" fmla="*/ 2752654 w 2962202"/>
              <a:gd name="connsiteY2" fmla="*/ 519329 h 1816390"/>
              <a:gd name="connsiteX3" fmla="*/ 2794884 w 2962202"/>
              <a:gd name="connsiteY3" fmla="*/ 523586 h 1816390"/>
              <a:gd name="connsiteX4" fmla="*/ 2962202 w 2962202"/>
              <a:gd name="connsiteY4" fmla="*/ 728879 h 1816390"/>
              <a:gd name="connsiteX5" fmla="*/ 2794884 w 2962202"/>
              <a:gd name="connsiteY5" fmla="*/ 934172 h 1816390"/>
              <a:gd name="connsiteX6" fmla="*/ 2752654 w 2962202"/>
              <a:gd name="connsiteY6" fmla="*/ 938429 h 1816390"/>
              <a:gd name="connsiteX7" fmla="*/ 2752654 w 2962202"/>
              <a:gd name="connsiteY7" fmla="*/ 1600200 h 1816390"/>
              <a:gd name="connsiteX8" fmla="*/ 1584537 w 2962202"/>
              <a:gd name="connsiteY8" fmla="*/ 1600200 h 1816390"/>
              <a:gd name="connsiteX9" fmla="*/ 1585877 w 2962202"/>
              <a:gd name="connsiteY9" fmla="*/ 1606840 h 1816390"/>
              <a:gd name="connsiteX10" fmla="*/ 1376327 w 2962202"/>
              <a:gd name="connsiteY10" fmla="*/ 1816390 h 1816390"/>
              <a:gd name="connsiteX11" fmla="*/ 1166777 w 2962202"/>
              <a:gd name="connsiteY11" fmla="*/ 1606840 h 1816390"/>
              <a:gd name="connsiteX12" fmla="*/ 1168118 w 2962202"/>
              <a:gd name="connsiteY12" fmla="*/ 1600200 h 1816390"/>
              <a:gd name="connsiteX13" fmla="*/ 0 w 2962202"/>
              <a:gd name="connsiteY13" fmla="*/ 1600200 h 181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62202" h="1816390">
                <a:moveTo>
                  <a:pt x="0" y="0"/>
                </a:moveTo>
                <a:lnTo>
                  <a:pt x="2752654" y="0"/>
                </a:lnTo>
                <a:lnTo>
                  <a:pt x="2752654" y="519329"/>
                </a:lnTo>
                <a:lnTo>
                  <a:pt x="2794884" y="523586"/>
                </a:lnTo>
                <a:cubicBezTo>
                  <a:pt x="2890372" y="543126"/>
                  <a:pt x="2962202" y="627614"/>
                  <a:pt x="2962202" y="728879"/>
                </a:cubicBezTo>
                <a:cubicBezTo>
                  <a:pt x="2962202" y="830144"/>
                  <a:pt x="2890372" y="914632"/>
                  <a:pt x="2794884" y="934172"/>
                </a:cubicBezTo>
                <a:lnTo>
                  <a:pt x="2752654" y="938429"/>
                </a:lnTo>
                <a:lnTo>
                  <a:pt x="2752654" y="1600200"/>
                </a:lnTo>
                <a:lnTo>
                  <a:pt x="1584537" y="1600200"/>
                </a:lnTo>
                <a:lnTo>
                  <a:pt x="1585877" y="1606840"/>
                </a:lnTo>
                <a:cubicBezTo>
                  <a:pt x="1585877" y="1722571"/>
                  <a:pt x="1492058" y="1816390"/>
                  <a:pt x="1376327" y="1816390"/>
                </a:cubicBezTo>
                <a:cubicBezTo>
                  <a:pt x="1260596" y="1816390"/>
                  <a:pt x="1166777" y="1722571"/>
                  <a:pt x="1166777" y="1606840"/>
                </a:cubicBezTo>
                <a:lnTo>
                  <a:pt x="1168118" y="1600200"/>
                </a:lnTo>
                <a:lnTo>
                  <a:pt x="0" y="1600200"/>
                </a:lnTo>
                <a:close/>
              </a:path>
            </a:pathLst>
          </a:custGeom>
          <a:solidFill>
            <a:srgbClr val="7EAFD8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1. TẠI SAO PHẢI TUYỂN DỤNG?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A42F2EE-30FB-8EC5-8E96-22B79E4D1AA7}"/>
              </a:ext>
            </a:extLst>
          </p:cNvPr>
          <p:cNvSpPr/>
          <p:nvPr/>
        </p:nvSpPr>
        <p:spPr>
          <a:xfrm>
            <a:off x="6595060" y="2127996"/>
            <a:ext cx="2752654" cy="1600200"/>
          </a:xfrm>
          <a:custGeom>
            <a:avLst/>
            <a:gdLst>
              <a:gd name="connsiteX0" fmla="*/ 0 w 2752654"/>
              <a:gd name="connsiteY0" fmla="*/ 0 h 1600200"/>
              <a:gd name="connsiteX1" fmla="*/ 2752654 w 2752654"/>
              <a:gd name="connsiteY1" fmla="*/ 0 h 1600200"/>
              <a:gd name="connsiteX2" fmla="*/ 2752654 w 2752654"/>
              <a:gd name="connsiteY2" fmla="*/ 1600200 h 1600200"/>
              <a:gd name="connsiteX3" fmla="*/ 1542530 w 2752654"/>
              <a:gd name="connsiteY3" fmla="*/ 1600200 h 1600200"/>
              <a:gd name="connsiteX4" fmla="*/ 1543012 w 2752654"/>
              <a:gd name="connsiteY4" fmla="*/ 1597810 h 1600200"/>
              <a:gd name="connsiteX5" fmla="*/ 1333462 w 2752654"/>
              <a:gd name="connsiteY5" fmla="*/ 1388260 h 1600200"/>
              <a:gd name="connsiteX6" fmla="*/ 1123912 w 2752654"/>
              <a:gd name="connsiteY6" fmla="*/ 1597810 h 1600200"/>
              <a:gd name="connsiteX7" fmla="*/ 1124395 w 2752654"/>
              <a:gd name="connsiteY7" fmla="*/ 1600200 h 1600200"/>
              <a:gd name="connsiteX8" fmla="*/ 0 w 2752654"/>
              <a:gd name="connsiteY8" fmla="*/ 1600200 h 1600200"/>
              <a:gd name="connsiteX9" fmla="*/ 0 w 2752654"/>
              <a:gd name="connsiteY9" fmla="*/ 938429 h 1600200"/>
              <a:gd name="connsiteX10" fmla="*/ 42230 w 2752654"/>
              <a:gd name="connsiteY10" fmla="*/ 934172 h 1600200"/>
              <a:gd name="connsiteX11" fmla="*/ 209548 w 2752654"/>
              <a:gd name="connsiteY11" fmla="*/ 728879 h 1600200"/>
              <a:gd name="connsiteX12" fmla="*/ 42230 w 2752654"/>
              <a:gd name="connsiteY12" fmla="*/ 523586 h 1600200"/>
              <a:gd name="connsiteX13" fmla="*/ 0 w 2752654"/>
              <a:gd name="connsiteY13" fmla="*/ 519329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52654" h="1600200">
                <a:moveTo>
                  <a:pt x="0" y="0"/>
                </a:moveTo>
                <a:lnTo>
                  <a:pt x="2752654" y="0"/>
                </a:lnTo>
                <a:lnTo>
                  <a:pt x="2752654" y="1600200"/>
                </a:lnTo>
                <a:lnTo>
                  <a:pt x="1542530" y="1600200"/>
                </a:lnTo>
                <a:lnTo>
                  <a:pt x="1543012" y="1597810"/>
                </a:lnTo>
                <a:cubicBezTo>
                  <a:pt x="1543012" y="1482079"/>
                  <a:pt x="1449193" y="1388260"/>
                  <a:pt x="1333462" y="1388260"/>
                </a:cubicBezTo>
                <a:cubicBezTo>
                  <a:pt x="1217731" y="1388260"/>
                  <a:pt x="1123912" y="1482079"/>
                  <a:pt x="1123912" y="1597810"/>
                </a:cubicBezTo>
                <a:lnTo>
                  <a:pt x="1124395" y="1600200"/>
                </a:lnTo>
                <a:lnTo>
                  <a:pt x="0" y="1600200"/>
                </a:lnTo>
                <a:lnTo>
                  <a:pt x="0" y="938429"/>
                </a:lnTo>
                <a:lnTo>
                  <a:pt x="42230" y="934172"/>
                </a:lnTo>
                <a:cubicBezTo>
                  <a:pt x="137718" y="914632"/>
                  <a:pt x="209548" y="830144"/>
                  <a:pt x="209548" y="728879"/>
                </a:cubicBezTo>
                <a:cubicBezTo>
                  <a:pt x="209548" y="627615"/>
                  <a:pt x="137718" y="543126"/>
                  <a:pt x="42230" y="523586"/>
                </a:cubicBezTo>
                <a:lnTo>
                  <a:pt x="0" y="519329"/>
                </a:lnTo>
                <a:close/>
              </a:path>
            </a:pathLst>
          </a:custGeom>
          <a:solidFill>
            <a:srgbClr val="406FC4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2. KHI NÀO PHẢI TUYỂN DỤNG?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BEA4606-F9F8-C673-40F9-185886CC8820}"/>
              </a:ext>
            </a:extLst>
          </p:cNvPr>
          <p:cNvSpPr/>
          <p:nvPr/>
        </p:nvSpPr>
        <p:spPr>
          <a:xfrm>
            <a:off x="3867877" y="3728196"/>
            <a:ext cx="2752654" cy="1610019"/>
          </a:xfrm>
          <a:custGeom>
            <a:avLst/>
            <a:gdLst>
              <a:gd name="connsiteX0" fmla="*/ 0 w 2752654"/>
              <a:gd name="connsiteY0" fmla="*/ 0 h 1610019"/>
              <a:gd name="connsiteX1" fmla="*/ 1168120 w 2752654"/>
              <a:gd name="connsiteY1" fmla="*/ 0 h 1610019"/>
              <a:gd name="connsiteX2" fmla="*/ 1166779 w 2752654"/>
              <a:gd name="connsiteY2" fmla="*/ 6641 h 1610019"/>
              <a:gd name="connsiteX3" fmla="*/ 1376329 w 2752654"/>
              <a:gd name="connsiteY3" fmla="*/ 216191 h 1610019"/>
              <a:gd name="connsiteX4" fmla="*/ 1585879 w 2752654"/>
              <a:gd name="connsiteY4" fmla="*/ 6641 h 1610019"/>
              <a:gd name="connsiteX5" fmla="*/ 1584539 w 2752654"/>
              <a:gd name="connsiteY5" fmla="*/ 0 h 1610019"/>
              <a:gd name="connsiteX6" fmla="*/ 2752654 w 2752654"/>
              <a:gd name="connsiteY6" fmla="*/ 0 h 1610019"/>
              <a:gd name="connsiteX7" fmla="*/ 2752654 w 2752654"/>
              <a:gd name="connsiteY7" fmla="*/ 540734 h 1610019"/>
              <a:gd name="connsiteX8" fmla="*/ 2722523 w 2752654"/>
              <a:gd name="connsiteY8" fmla="*/ 537696 h 1610019"/>
              <a:gd name="connsiteX9" fmla="*/ 2512973 w 2752654"/>
              <a:gd name="connsiteY9" fmla="*/ 747246 h 1610019"/>
              <a:gd name="connsiteX10" fmla="*/ 2722523 w 2752654"/>
              <a:gd name="connsiteY10" fmla="*/ 956796 h 1610019"/>
              <a:gd name="connsiteX11" fmla="*/ 2752654 w 2752654"/>
              <a:gd name="connsiteY11" fmla="*/ 953759 h 1610019"/>
              <a:gd name="connsiteX12" fmla="*/ 2752654 w 2752654"/>
              <a:gd name="connsiteY12" fmla="*/ 1610019 h 1610019"/>
              <a:gd name="connsiteX13" fmla="*/ 0 w 2752654"/>
              <a:gd name="connsiteY13" fmla="*/ 1610019 h 161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52654" h="1610019">
                <a:moveTo>
                  <a:pt x="0" y="0"/>
                </a:moveTo>
                <a:lnTo>
                  <a:pt x="1168120" y="0"/>
                </a:lnTo>
                <a:lnTo>
                  <a:pt x="1166779" y="6641"/>
                </a:lnTo>
                <a:cubicBezTo>
                  <a:pt x="1166779" y="122372"/>
                  <a:pt x="1260598" y="216191"/>
                  <a:pt x="1376329" y="216191"/>
                </a:cubicBezTo>
                <a:cubicBezTo>
                  <a:pt x="1492060" y="216191"/>
                  <a:pt x="1585879" y="122372"/>
                  <a:pt x="1585879" y="6641"/>
                </a:cubicBezTo>
                <a:lnTo>
                  <a:pt x="1584539" y="0"/>
                </a:lnTo>
                <a:lnTo>
                  <a:pt x="2752654" y="0"/>
                </a:lnTo>
                <a:lnTo>
                  <a:pt x="2752654" y="540734"/>
                </a:lnTo>
                <a:lnTo>
                  <a:pt x="2722523" y="537696"/>
                </a:lnTo>
                <a:cubicBezTo>
                  <a:pt x="2606792" y="537696"/>
                  <a:pt x="2512973" y="631515"/>
                  <a:pt x="2512973" y="747246"/>
                </a:cubicBezTo>
                <a:cubicBezTo>
                  <a:pt x="2512973" y="862977"/>
                  <a:pt x="2606792" y="956796"/>
                  <a:pt x="2722523" y="956796"/>
                </a:cubicBezTo>
                <a:lnTo>
                  <a:pt x="2752654" y="953759"/>
                </a:lnTo>
                <a:lnTo>
                  <a:pt x="2752654" y="1610019"/>
                </a:lnTo>
                <a:lnTo>
                  <a:pt x="0" y="1610019"/>
                </a:lnTo>
                <a:close/>
              </a:path>
            </a:pathLst>
          </a:custGeom>
          <a:solidFill>
            <a:srgbClr val="335BA3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3. TUYỂN DỤNG NHƯ </a:t>
            </a:r>
          </a:p>
          <a:p>
            <a:pPr algn="ctr"/>
            <a:r>
              <a:rPr lang="en-US" dirty="0"/>
              <a:t>THẾ NÀO?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7B6676D-ECE7-74E2-A5B9-57FDD733898D}"/>
              </a:ext>
            </a:extLst>
          </p:cNvPr>
          <p:cNvSpPr/>
          <p:nvPr/>
        </p:nvSpPr>
        <p:spPr>
          <a:xfrm>
            <a:off x="6385512" y="3504709"/>
            <a:ext cx="2962204" cy="1821068"/>
          </a:xfrm>
          <a:custGeom>
            <a:avLst/>
            <a:gdLst>
              <a:gd name="connsiteX0" fmla="*/ 1543014 w 2962204"/>
              <a:gd name="connsiteY0" fmla="*/ 0 h 1821068"/>
              <a:gd name="connsiteX1" fmla="*/ 1752564 w 2962204"/>
              <a:gd name="connsiteY1" fmla="*/ 209550 h 1821068"/>
              <a:gd name="connsiteX2" fmla="*/ 1752262 w 2962204"/>
              <a:gd name="connsiteY2" fmla="*/ 211049 h 1821068"/>
              <a:gd name="connsiteX3" fmla="*/ 2962204 w 2962204"/>
              <a:gd name="connsiteY3" fmla="*/ 211049 h 1821068"/>
              <a:gd name="connsiteX4" fmla="*/ 2962204 w 2962204"/>
              <a:gd name="connsiteY4" fmla="*/ 1821068 h 1821068"/>
              <a:gd name="connsiteX5" fmla="*/ 209550 w 2962204"/>
              <a:gd name="connsiteY5" fmla="*/ 1821068 h 1821068"/>
              <a:gd name="connsiteX6" fmla="*/ 209550 w 2962204"/>
              <a:gd name="connsiteY6" fmla="*/ 1183805 h 1821068"/>
              <a:gd name="connsiteX7" fmla="*/ 0 w 2962204"/>
              <a:gd name="connsiteY7" fmla="*/ 974255 h 1821068"/>
              <a:gd name="connsiteX8" fmla="*/ 209550 w 2962204"/>
              <a:gd name="connsiteY8" fmla="*/ 764705 h 1821068"/>
              <a:gd name="connsiteX9" fmla="*/ 209550 w 2962204"/>
              <a:gd name="connsiteY9" fmla="*/ 211049 h 1821068"/>
              <a:gd name="connsiteX10" fmla="*/ 1333767 w 2962204"/>
              <a:gd name="connsiteY10" fmla="*/ 211049 h 1821068"/>
              <a:gd name="connsiteX11" fmla="*/ 1333464 w 2962204"/>
              <a:gd name="connsiteY11" fmla="*/ 209550 h 1821068"/>
              <a:gd name="connsiteX12" fmla="*/ 1543014 w 2962204"/>
              <a:gd name="connsiteY12" fmla="*/ 0 h 182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62204" h="1821068">
                <a:moveTo>
                  <a:pt x="1543014" y="0"/>
                </a:moveTo>
                <a:cubicBezTo>
                  <a:pt x="1658745" y="0"/>
                  <a:pt x="1752564" y="93819"/>
                  <a:pt x="1752564" y="209550"/>
                </a:cubicBezTo>
                <a:lnTo>
                  <a:pt x="1752262" y="211049"/>
                </a:lnTo>
                <a:lnTo>
                  <a:pt x="2962204" y="211049"/>
                </a:lnTo>
                <a:lnTo>
                  <a:pt x="2962204" y="1821068"/>
                </a:lnTo>
                <a:lnTo>
                  <a:pt x="209550" y="1821068"/>
                </a:lnTo>
                <a:lnTo>
                  <a:pt x="209550" y="1183805"/>
                </a:lnTo>
                <a:cubicBezTo>
                  <a:pt x="93819" y="1183805"/>
                  <a:pt x="0" y="1089986"/>
                  <a:pt x="0" y="974255"/>
                </a:cubicBezTo>
                <a:cubicBezTo>
                  <a:pt x="0" y="858524"/>
                  <a:pt x="93819" y="764705"/>
                  <a:pt x="209550" y="764705"/>
                </a:cubicBezTo>
                <a:lnTo>
                  <a:pt x="209550" y="211049"/>
                </a:lnTo>
                <a:lnTo>
                  <a:pt x="1333767" y="211049"/>
                </a:lnTo>
                <a:lnTo>
                  <a:pt x="1333464" y="209550"/>
                </a:lnTo>
                <a:cubicBezTo>
                  <a:pt x="1333464" y="93819"/>
                  <a:pt x="1427283" y="0"/>
                  <a:pt x="1543014" y="0"/>
                </a:cubicBezTo>
                <a:close/>
              </a:path>
            </a:pathLst>
          </a:custGeom>
          <a:solidFill>
            <a:srgbClr val="2B4D89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4. BÍ KÍP TUYỂN DỤNG </a:t>
            </a:r>
          </a:p>
          <a:p>
            <a:pPr algn="ctr"/>
            <a:r>
              <a:rPr lang="en-US" dirty="0"/>
              <a:t>BẤT KỲ AI?</a:t>
            </a:r>
          </a:p>
        </p:txBody>
      </p:sp>
    </p:spTree>
    <p:extLst>
      <p:ext uri="{BB962C8B-B14F-4D97-AF65-F5344CB8AC3E}">
        <p14:creationId xmlns:p14="http://schemas.microsoft.com/office/powerpoint/2010/main" val="350494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0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9049" y="69955"/>
            <a:ext cx="9144000" cy="102224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</a:t>
            </a: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 MẤT ĐIỀU GÌ NHẤT KHI THAM GIA MỘT CƠ HỘI KINH DOANH ?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2578110"/>
              </p:ext>
            </p:extLst>
          </p:nvPr>
        </p:nvGraphicFramePr>
        <p:xfrm>
          <a:off x="198407" y="1651000"/>
          <a:ext cx="5384800" cy="416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51891113"/>
              </p:ext>
            </p:extLst>
          </p:nvPr>
        </p:nvGraphicFramePr>
        <p:xfrm>
          <a:off x="6368786" y="1651000"/>
          <a:ext cx="5008880" cy="330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/>
          <a:srcRect t="58561" b="-1"/>
          <a:stretch/>
        </p:blipFill>
        <p:spPr>
          <a:xfrm>
            <a:off x="6368786" y="5013385"/>
            <a:ext cx="500888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80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2529"/>
            <a:ext cx="9144000" cy="987140"/>
          </a:xfrm>
        </p:spPr>
        <p:txBody>
          <a:bodyPr>
            <a:normAutofit/>
          </a:bodyPr>
          <a:lstStyle/>
          <a:p>
            <a:r>
              <a:rPr lang="vi-VN" sz="2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THẾ NÀO 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vi-VN" sz="2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THỂ BIẾT MỘT CƠ HỘI </a:t>
            </a:r>
            <a:b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 VÀ ĐÚNG?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46768909"/>
              </p:ext>
            </p:extLst>
          </p:nvPr>
        </p:nvGraphicFramePr>
        <p:xfrm>
          <a:off x="1440611" y="1626498"/>
          <a:ext cx="9613900" cy="4451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7847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2459" y="194094"/>
            <a:ext cx="9975011" cy="1012616"/>
          </a:xfrm>
        </p:spPr>
        <p:txBody>
          <a:bodyPr>
            <a:noAutofit/>
          </a:bodyPr>
          <a:lstStyle/>
          <a:p>
            <a:r>
              <a:rPr lang="vi-VN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 CHỊ</a:t>
            </a:r>
            <a:r>
              <a:rPr lang="vi-VN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BIẾT SAU ĐẠI DỊCH THÌ XU THẾ NÀO ĐANG ĐƯỢC CẢ X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Ã HỘI</a:t>
            </a:r>
            <a:r>
              <a:rPr lang="vi-VN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QUAN TÂM KHÔNG?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2260120" y="2016424"/>
            <a:ext cx="8712680" cy="4092276"/>
          </a:xfrm>
        </p:spPr>
        <p:txBody>
          <a:bodyPr>
            <a:noAutofit/>
          </a:bodyPr>
          <a:lstStyle/>
          <a:p>
            <a:pPr algn="l">
              <a:lnSpc>
                <a:spcPct val="220000"/>
              </a:lnSpc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XU THẾ CHĂM SÓC SỨC KHỎE CHỦ ĐỘNG MỖI NGƯỜI MỖI NGÀY?</a:t>
            </a:r>
          </a:p>
          <a:p>
            <a:pPr algn="l">
              <a:lnSpc>
                <a:spcPct val="220000"/>
              </a:lnSpc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XU THẾ CÔNG NGHỆ 4.0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220000"/>
              </a:lnSpc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vi-VN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 V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ẬY</a:t>
            </a:r>
            <a:r>
              <a:rPr lang="vi-VN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NẾU MỘT SẢN PHẨM NÀO MÀ CHỨA ĐƯỢC CẢ 2 YẾU TỐ TRÊN SẼ CỰC KỲ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Ễ KINH DOANH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214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9841" y="-238919"/>
            <a:ext cx="9552317" cy="1295400"/>
          </a:xfrm>
        </p:spPr>
        <p:txBody>
          <a:bodyPr>
            <a:normAutofit/>
          </a:bodyPr>
          <a:lstStyle/>
          <a:p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 ĐẠI DỊCH CÓ HAI SỰ ĐẠI DỊCH CHUYỂN ? </a:t>
            </a:r>
            <a:b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 CHUYỂN DÒNG TIỀN 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lang="vi-V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 CHUYỂN DÒNG NGƯỜI 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3903668"/>
              </p:ext>
            </p:extLst>
          </p:nvPr>
        </p:nvGraphicFramePr>
        <p:xfrm>
          <a:off x="1027111" y="2057400"/>
          <a:ext cx="5068888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83876414"/>
              </p:ext>
            </p:extLst>
          </p:nvPr>
        </p:nvGraphicFramePr>
        <p:xfrm>
          <a:off x="7073900" y="2057400"/>
          <a:ext cx="4439920" cy="3801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171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4775" y="158432"/>
            <a:ext cx="9677400" cy="1358265"/>
          </a:xfrm>
        </p:spPr>
        <p:txBody>
          <a:bodyPr>
            <a:normAutofit fontScale="90000"/>
          </a:bodyPr>
          <a:lstStyle/>
          <a:p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LÀM THẾ NÀO ĐỂ 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CHỊ NHẬN BIẾT MỘT CÔNG TY MLM TỐT ĐỂ HỢP TÁC ? </a:t>
            </a:r>
            <a:b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THẾ NÀO ĐỂ BIẾT MỘT S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 PHẨM</a:t>
            </a: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TỐT KHÁC BIỆT ?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49263397"/>
              </p:ext>
            </p:extLst>
          </p:nvPr>
        </p:nvGraphicFramePr>
        <p:xfrm>
          <a:off x="228600" y="1831975"/>
          <a:ext cx="5984875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287378373"/>
              </p:ext>
            </p:extLst>
          </p:nvPr>
        </p:nvGraphicFramePr>
        <p:xfrm>
          <a:off x="6979920" y="2174240"/>
          <a:ext cx="4724400" cy="4348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2033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AsOne/>
      </p:bldGraphic>
      <p:bldGraphic spid="9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88900"/>
            <a:ext cx="9144000" cy="11223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THẾ NÀO BẠN NH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Ậ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BIẾT MỘT SẢN PHẨM  TỐT KHÁC BIỆT VÀ TẠO DÒNG TIỀN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676400" y="1714500"/>
            <a:ext cx="9461500" cy="4152899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ốt rồi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 bán cho ai?</a:t>
            </a:r>
          </a:p>
          <a:p>
            <a:pPr algn="l">
              <a:lnSpc>
                <a:spcPct val="150000"/>
              </a:lnSpc>
            </a:pPr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ính tái tiêu dùng thế nào?</a:t>
            </a:r>
          </a:p>
          <a:p>
            <a:pPr algn="l">
              <a:lnSpc>
                <a:spcPct val="150000"/>
              </a:lnSpc>
            </a:pPr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ản phẩm có tự chốt khách hàng không? </a:t>
            </a:r>
          </a:p>
          <a:p>
            <a:pPr algn="l">
              <a:lnSpc>
                <a:spcPct val="150000"/>
              </a:lnSpc>
            </a:pPr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ản phẩm có thể tự chạy từ vùng này sang vùng khác không?</a:t>
            </a:r>
          </a:p>
          <a:p>
            <a:pPr algn="l">
              <a:lnSpc>
                <a:spcPct val="150000"/>
              </a:lnSpc>
            </a:pPr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ản phẩm có bền từ đời này sang đời khác không? 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1000" y="215900"/>
            <a:ext cx="9144000" cy="868363"/>
          </a:xfrm>
        </p:spPr>
        <p:txBody>
          <a:bodyPr>
            <a:normAutofit/>
          </a:bodyPr>
          <a:lstStyle/>
          <a:p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THẾ NÀO BẠN CÓ THỂ BIẾT MÌNH CHỌN MỘT CÔNG TY MLM ĐI ĐẦU VÀ ĐI ĐÚNG XU THẾ 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651000" y="1727200"/>
            <a:ext cx="9677400" cy="3543300"/>
          </a:xfrm>
        </p:spPr>
        <p:txBody>
          <a:bodyPr>
            <a:normAutofit fontScale="92500"/>
          </a:bodyPr>
          <a:lstStyle/>
          <a:p>
            <a:pPr algn="l"/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. T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uổi đời doanh nghiệp tại việt nam là bao nhiêu?</a:t>
            </a:r>
          </a:p>
          <a:p>
            <a:pPr algn="l"/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. D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oanh số thuộc top 1-2 trong ngành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vi-VN" b="1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. T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ốc độ tăng trưởng như thế nào?</a:t>
            </a:r>
          </a:p>
          <a:p>
            <a:pPr algn="l"/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. C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hiến lược họ thế nào ?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Đ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ịnh vị thương hiệu s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hay công ty?</a:t>
            </a:r>
          </a:p>
          <a:p>
            <a:pPr algn="l"/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ục tiêu 5-10 năm tiếp theo như thế nào?</a:t>
            </a:r>
          </a:p>
          <a:p>
            <a:pPr algn="l"/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. C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ơ chế doanh nghiệp thế nào?</a:t>
            </a:r>
          </a:p>
          <a:p>
            <a:pPr algn="l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7.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ăn hóa doanh nghiệp thế nào?</a:t>
            </a:r>
          </a:p>
          <a:p>
            <a:pPr algn="l"/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8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ệ thống đòn bẩy do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nh nghiệp ra sao?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031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3550" y="0"/>
            <a:ext cx="9144000" cy="10080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LÀM THẾ NÀO 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CHỊ BIẾT MỘT CƠ HỘI GIÚP 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NH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CHỊ ĐẠT ĐƯỢC THÀNH CÔNG TOÀN DIỆN?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232650" y="2108200"/>
            <a:ext cx="4692650" cy="42830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65480" y="1895451"/>
            <a:ext cx="2540000" cy="4495824"/>
          </a:xfrm>
          <a:prstGeom prst="ellipse">
            <a:avLst/>
          </a:prstGeom>
          <a:solidFill>
            <a:srgbClr val="4746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CÔNG VIỆC BẠN HIÊN TẠI CÓ GIÚP BẠN TỰ DO 8 GIÁ TRỊ NÀY CHƯA ?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3827780" y="3482657"/>
            <a:ext cx="2782570" cy="153416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5 NĂM NỮA BẠN TRỞ THÀNH AI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5000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1500" y="-228600"/>
            <a:ext cx="9144000" cy="998537"/>
          </a:xfrm>
        </p:spPr>
        <p:txBody>
          <a:bodyPr>
            <a:normAutofit/>
          </a:bodyPr>
          <a:lstStyle/>
          <a:p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 CHẤT KINH DOANH HỆ THỐNG LÀ GÌ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2222500" y="1318419"/>
            <a:ext cx="9359900" cy="444976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mô hình kinh doanh sao ch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àng đơn giản càng mở rộng nhanh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 phẩm đơn giản cho người dùng và người làm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cũng dùng được ở mọi lúc ở mọi nơi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cũng làm được ở mọi thời điểm nên xây dựng hệ thống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ễ</a:t>
            </a:r>
          </a:p>
          <a:p>
            <a:pPr algn="l"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hị trường rộng và bền nhiều đời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 lượng thị trường vẫn còn 99% nên có thể phát triển với quy mô lớn 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9295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592137"/>
            <a:ext cx="9144000" cy="2387600"/>
          </a:xfrm>
        </p:spPr>
        <p:txBody>
          <a:bodyPr>
            <a:noAutofit/>
          </a:bodyPr>
          <a:lstStyle/>
          <a:p>
            <a:pPr algn="ctr"/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LÀ CÔNG CỤ PHÙ HỢP NHẤT ĐỂ 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CHỊ ĐẠT ĐƯỢC MỤC TIÊU CUỘC ĐỜI MÌNH THÌ 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 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HỊ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CAM KẾT XÂY DỰNG NGAY BÂY GIỜ KHÔNG?</a:t>
            </a:r>
            <a:b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2070100" y="1600200"/>
            <a:ext cx="9144000" cy="45847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hững việc cần làm trong thời gian 10-15 ngày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ên công ty </a:t>
            </a:r>
          </a:p>
          <a:p>
            <a:pPr algn="l">
              <a:lnSpc>
                <a:spcPct val="150000"/>
              </a:lnSpc>
            </a:pP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ào zoom 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Đ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gặp người kinh doanh thành công </a:t>
            </a:r>
          </a:p>
          <a:p>
            <a:pPr algn="l">
              <a:lnSpc>
                <a:spcPct val="150000"/>
              </a:lnSpc>
            </a:pP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Đ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gặp người sử dụng s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cải thiện</a:t>
            </a:r>
          </a:p>
          <a:p>
            <a:pPr algn="l">
              <a:lnSpc>
                <a:spcPct val="150000"/>
              </a:lnSpc>
            </a:pP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ùng s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cho bản thân và người thân </a:t>
            </a:r>
          </a:p>
          <a:p>
            <a:pPr algn="l">
              <a:lnSpc>
                <a:spcPct val="150000"/>
              </a:lnSpc>
            </a:pP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àm thẻ luôn và chuyển giao kiến thức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4346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62716" y="274009"/>
            <a:ext cx="9613900" cy="1081088"/>
          </a:xfrm>
        </p:spPr>
        <p:txBody>
          <a:bodyPr>
            <a:normAutofit/>
          </a:bodyPr>
          <a:lstStyle/>
          <a:p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 SAO CÂU HỎI MỚI LÀ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ÌA KHÓA?</a:t>
            </a:r>
            <a:br>
              <a:rPr lang="vi-VN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NGHĨA CỦA CÁC CÂU HỎI LÀ GÌ?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28260" y="1975293"/>
            <a:ext cx="8739962" cy="3598863"/>
          </a:xfrm>
        </p:spPr>
        <p:txBody>
          <a:bodyPr>
            <a:normAutofit/>
          </a:bodyPr>
          <a:lstStyle/>
          <a:p>
            <a:r>
              <a:rPr lang="vi-VN" sz="2400" b="1" dirty="0">
                <a:solidFill>
                  <a:schemeClr val="accent1">
                    <a:lumMod val="50000"/>
                  </a:schemeClr>
                </a:solidFill>
              </a:rPr>
              <a:t>HỎI ĐỂ </a:t>
            </a:r>
            <a:r>
              <a:rPr lang="vi-VN" sz="2400" b="1" dirty="0">
                <a:solidFill>
                  <a:schemeClr val="accent4">
                    <a:lumMod val="75000"/>
                  </a:schemeClr>
                </a:solidFill>
              </a:rPr>
              <a:t>GẮN KẾT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</a:rPr>
              <a:t>  V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À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vi-VN" sz="2400" b="1" dirty="0">
                <a:solidFill>
                  <a:schemeClr val="accent4">
                    <a:lumMod val="75000"/>
                  </a:schemeClr>
                </a:solidFill>
              </a:rPr>
              <a:t>ĐỒNG CẢM </a:t>
            </a:r>
          </a:p>
          <a:p>
            <a:r>
              <a:rPr lang="vi-VN" sz="2400" b="1" dirty="0">
                <a:solidFill>
                  <a:schemeClr val="accent1">
                    <a:lumMod val="50000"/>
                  </a:schemeClr>
                </a:solidFill>
              </a:rPr>
              <a:t>HỎI ĐỂ </a:t>
            </a:r>
            <a:r>
              <a:rPr lang="vi-VN" sz="2400" b="1" dirty="0">
                <a:solidFill>
                  <a:schemeClr val="accent4">
                    <a:lumMod val="75000"/>
                  </a:schemeClr>
                </a:solidFill>
              </a:rPr>
              <a:t>TÌM HIỂU 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</a:rPr>
              <a:t>NHU CẦU </a:t>
            </a:r>
          </a:p>
          <a:p>
            <a:r>
              <a:rPr lang="vi-VN" sz="2400" b="1" dirty="0">
                <a:solidFill>
                  <a:schemeClr val="accent1">
                    <a:lumMod val="50000"/>
                  </a:schemeClr>
                </a:solidFill>
              </a:rPr>
              <a:t>HỎI ĐỂ </a:t>
            </a:r>
            <a:r>
              <a:rPr lang="vi-VN" sz="2400" b="1" dirty="0">
                <a:solidFill>
                  <a:schemeClr val="accent4">
                    <a:lumMod val="75000"/>
                  </a:schemeClr>
                </a:solidFill>
              </a:rPr>
              <a:t>DẪN DẮT </a:t>
            </a:r>
          </a:p>
          <a:p>
            <a:r>
              <a:rPr lang="vi-VN" sz="2400" b="1" dirty="0">
                <a:solidFill>
                  <a:schemeClr val="accent1">
                    <a:lumMod val="50000"/>
                  </a:schemeClr>
                </a:solidFill>
              </a:rPr>
              <a:t>HỎI ĐỂ </a:t>
            </a:r>
            <a:r>
              <a:rPr lang="vi-VN" sz="2400" b="1" dirty="0">
                <a:solidFill>
                  <a:schemeClr val="accent4">
                    <a:lumMod val="75000"/>
                  </a:schemeClr>
                </a:solidFill>
              </a:rPr>
              <a:t>CHỐT BÁN HÀNG </a:t>
            </a:r>
          </a:p>
          <a:p>
            <a:r>
              <a:rPr lang="vi-VN" sz="2400" b="1" dirty="0">
                <a:solidFill>
                  <a:schemeClr val="accent1">
                    <a:lumMod val="50000"/>
                  </a:schemeClr>
                </a:solidFill>
              </a:rPr>
              <a:t>HỎI </a:t>
            </a:r>
            <a:r>
              <a:rPr lang="vi-VN" sz="2400" b="1" dirty="0">
                <a:solidFill>
                  <a:schemeClr val="accent4">
                    <a:lumMod val="75000"/>
                  </a:schemeClr>
                </a:solidFill>
              </a:rPr>
              <a:t>TUYỂN DỤNG VÀ CHĂM SÓC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</a:rPr>
              <a:t>NGƯỜI HỎI LÀ NGƯỜI LÀM CHỦ CUỘC NÓI CHUYỆN 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07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8819" y="276224"/>
            <a:ext cx="11118850" cy="625475"/>
          </a:xfrm>
        </p:spPr>
        <p:txBody>
          <a:bodyPr>
            <a:normAutofit fontScale="90000"/>
          </a:bodyPr>
          <a:lstStyle/>
          <a:p>
            <a:r>
              <a:rPr lang="vi-VN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 LỌC CHUẨN ĐÚNG ĐỦ KHI HỢP TÁC K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 DOANH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41694839"/>
              </p:ext>
            </p:extLst>
          </p:nvPr>
        </p:nvGraphicFramePr>
        <p:xfrm>
          <a:off x="1549400" y="1870075"/>
          <a:ext cx="9437688" cy="4398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5072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0" y="119063"/>
            <a:ext cx="9144000" cy="846137"/>
          </a:xfrm>
        </p:spPr>
        <p:txBody>
          <a:bodyPr>
            <a:normAutofit/>
          </a:bodyPr>
          <a:lstStyle/>
          <a:p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 TIÊU VÀ Ý NGHĨA CỦA BÀI NÀY LÀ 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092200" y="1358900"/>
            <a:ext cx="11099800" cy="45339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uyển chính người đang làm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uyển luôn người chưa làm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ây dựng quan niệm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tư duy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tâm thái luôn người cũ và mới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ọc được luôn nhân tố trong quá trình tuyển dụng.</a:t>
            </a:r>
          </a:p>
          <a:p>
            <a:pPr algn="l">
              <a:lnSpc>
                <a:spcPct val="150000"/>
              </a:lnSpc>
            </a:pP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 kiệm thời gian và nhân lực của bản thân và tăng hi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ệ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uất tuy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ể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dụng cao. </a:t>
            </a:r>
          </a:p>
          <a:p>
            <a:pPr algn="l">
              <a:lnSpc>
                <a:spcPct val="150000"/>
              </a:lnSpc>
            </a:pP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ăng hiệu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uất chuyển hóa từ tiềm năng sang tài năng.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5379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30201"/>
            <a:ext cx="9144000" cy="927100"/>
          </a:xfrm>
        </p:spPr>
        <p:txBody>
          <a:bodyPr>
            <a:normAutofit/>
          </a:bodyPr>
          <a:lstStyle/>
          <a:p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 TIÊU 5 ĐẾN 10 NĂM 2025-2030 ĐỒNG ĐỘI CHINH PHỤC MỤC TIÊU SAU 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612900" y="1701800"/>
            <a:ext cx="10414000" cy="38354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ục tiêu 2025 : 13 ekip 3 sao trên 13 tỉnh thành trọng điểm – tổng 130 điểm bán x 100 lon = 13.000 lon.</a:t>
            </a:r>
          </a:p>
          <a:p>
            <a:pPr algn="l">
              <a:lnSpc>
                <a:spcPct val="150000"/>
              </a:lnSpc>
            </a:pP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ục tiêu 2030 là 63 ekip 3 sao chuẩn trên 63 tỉnh thành = 630 điểm bán chuẩn x 100 lon = 63.000 lon.</a:t>
            </a:r>
          </a:p>
          <a:p>
            <a:pPr algn="l"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ảo vệ 63.000 bữa sáng kháng thể mỗi ngày.</a:t>
            </a:r>
          </a:p>
          <a:p>
            <a:pPr algn="l">
              <a:lnSpc>
                <a:spcPct val="150000"/>
              </a:lnSpc>
            </a:pP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6.300 gia đình có thu nhập từ 8-300 tri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ệu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/tháng.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04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8300" y="177589"/>
            <a:ext cx="9144000" cy="754379"/>
          </a:xfrm>
        </p:spPr>
        <p:txBody>
          <a:bodyPr>
            <a:normAutofit/>
          </a:bodyPr>
          <a:lstStyle/>
          <a:p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THỨC THÀNH CÔNG ĐỈNH CAO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411980" y="3126740"/>
            <a:ext cx="3017520" cy="477520"/>
          </a:xfrm>
          <a:prstGeom prst="roundRect">
            <a:avLst/>
          </a:prstGeom>
          <a:solidFill>
            <a:srgbClr val="4908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1 MỤC TIÊU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198620" y="3781775"/>
            <a:ext cx="3606800" cy="9807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2</a:t>
            </a:r>
          </a:p>
          <a:p>
            <a:pPr algn="ctr"/>
            <a:r>
              <a:rPr lang="vi-VN" sz="1200" b="1" dirty="0"/>
              <a:t>CHIẾN LƯỢC </a:t>
            </a:r>
          </a:p>
          <a:p>
            <a:pPr algn="ctr"/>
            <a:r>
              <a:rPr lang="vi-VN" sz="1200" b="1" dirty="0"/>
              <a:t>ĐỊNH VỊ - XÂY DỰNG – VẬN HÀNH – NHÂN ĐIỂN BÁN  </a:t>
            </a:r>
            <a:endParaRPr lang="en-US" sz="12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4702391" y="5011706"/>
            <a:ext cx="2814320" cy="792764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3</a:t>
            </a:r>
          </a:p>
          <a:p>
            <a:pPr algn="ctr"/>
            <a:r>
              <a:rPr lang="vi-VN" dirty="0"/>
              <a:t>HÀNH ĐỘNG LIÊN TỤC 3S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940300" y="6062980"/>
            <a:ext cx="2316480" cy="533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4 KẾT QUẢ</a:t>
            </a:r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1496060" y="5628782"/>
            <a:ext cx="2568378" cy="1059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bg1">
                    <a:lumMod val="95000"/>
                  </a:schemeClr>
                </a:solidFill>
              </a:rPr>
              <a:t> 6 CHƯA TỐT </a:t>
            </a:r>
          </a:p>
          <a:p>
            <a:pPr algn="ctr"/>
            <a:r>
              <a:rPr lang="vi-VN" b="1" dirty="0">
                <a:solidFill>
                  <a:schemeClr val="bg1">
                    <a:lumMod val="95000"/>
                  </a:schemeClr>
                </a:solidFill>
              </a:rPr>
              <a:t>BÀI HỌC KINH NGHIÊM 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9304871" y="4907421"/>
            <a:ext cx="1930400" cy="1717040"/>
          </a:xfrm>
          <a:prstGeom prst="triangl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5  TỐT</a:t>
            </a:r>
            <a:endParaRPr lang="en-US" b="1" dirty="0"/>
          </a:p>
        </p:txBody>
      </p:sp>
      <p:sp>
        <p:nvSpPr>
          <p:cNvPr id="11" name="Bent Arrow 10"/>
          <p:cNvSpPr/>
          <p:nvPr/>
        </p:nvSpPr>
        <p:spPr>
          <a:xfrm>
            <a:off x="2497884" y="4020819"/>
            <a:ext cx="1381760" cy="160796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chemeClr val="accent2">
                    <a:lumMod val="75000"/>
                  </a:schemeClr>
                </a:solidFill>
              </a:rPr>
              <a:t>QUAY LẠI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Bent-Up Arrow 11"/>
          <p:cNvSpPr/>
          <p:nvPr/>
        </p:nvSpPr>
        <p:spPr>
          <a:xfrm rot="16200000">
            <a:off x="8684260" y="3058301"/>
            <a:ext cx="1757680" cy="1869440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100" b="1" dirty="0">
                <a:solidFill>
                  <a:schemeClr val="bg1"/>
                </a:solidFill>
              </a:rPr>
              <a:t>7 TĂNG MỤC  TIÊU 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7" name="Trapezoid 16"/>
          <p:cNvSpPr/>
          <p:nvPr/>
        </p:nvSpPr>
        <p:spPr>
          <a:xfrm>
            <a:off x="1792944" y="1826260"/>
            <a:ext cx="2621280" cy="843280"/>
          </a:xfrm>
          <a:prstGeom prst="trapezoid">
            <a:avLst/>
          </a:prstGeom>
          <a:solidFill>
            <a:srgbClr val="F1AFAB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8 - NIỀ</a:t>
            </a:r>
            <a:r>
              <a:rPr lang="en-US" dirty="0"/>
              <a:t>M</a:t>
            </a:r>
            <a:r>
              <a:rPr lang="vi-VN" dirty="0"/>
              <a:t> TIN </a:t>
            </a:r>
            <a:endParaRPr lang="en-US" dirty="0"/>
          </a:p>
        </p:txBody>
      </p:sp>
      <p:sp>
        <p:nvSpPr>
          <p:cNvPr id="18" name="Trapezoid 17"/>
          <p:cNvSpPr/>
          <p:nvPr/>
        </p:nvSpPr>
        <p:spPr>
          <a:xfrm>
            <a:off x="5141256" y="1801875"/>
            <a:ext cx="1696720" cy="843280"/>
          </a:xfrm>
          <a:prstGeom prst="trapezoid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9 - MÔI TRƯỜNG TỐT </a:t>
            </a:r>
            <a:endParaRPr lang="en-US" dirty="0"/>
          </a:p>
        </p:txBody>
      </p:sp>
      <p:sp>
        <p:nvSpPr>
          <p:cNvPr id="19" name="Trapezoid 18"/>
          <p:cNvSpPr/>
          <p:nvPr/>
        </p:nvSpPr>
        <p:spPr>
          <a:xfrm>
            <a:off x="7372356" y="1813419"/>
            <a:ext cx="2897715" cy="792479"/>
          </a:xfrm>
          <a:prstGeom prst="trapezoid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10 -NÂNG GIÁ TRỊ </a:t>
            </a:r>
          </a:p>
          <a:p>
            <a:pPr algn="ctr"/>
            <a:r>
              <a:rPr lang="vi-VN" dirty="0"/>
              <a:t>BẢN THÂN VÀ ĐỘI NHÓM</a:t>
            </a:r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>
            <a:off x="4064438" y="6258417"/>
            <a:ext cx="737452" cy="325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7516711" y="6288897"/>
            <a:ext cx="857669" cy="3502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rved Right Arrow 20"/>
          <p:cNvSpPr/>
          <p:nvPr/>
        </p:nvSpPr>
        <p:spPr>
          <a:xfrm>
            <a:off x="2872934" y="2821940"/>
            <a:ext cx="1281024" cy="78232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Left Arrow 21"/>
          <p:cNvSpPr/>
          <p:nvPr/>
        </p:nvSpPr>
        <p:spPr>
          <a:xfrm>
            <a:off x="7516711" y="2771139"/>
            <a:ext cx="1223429" cy="82924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5768933" y="2527300"/>
            <a:ext cx="441367" cy="599440"/>
          </a:xfrm>
          <a:prstGeom prst="down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58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1767" y="-79688"/>
            <a:ext cx="9870558" cy="841191"/>
          </a:xfrm>
        </p:spPr>
        <p:txBody>
          <a:bodyPr>
            <a:normAutofit/>
          </a:bodyPr>
          <a:lstStyle/>
          <a:p>
            <a:r>
              <a:rPr lang="vi-VN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 NHẬP CỦA CHÚNG TA  ĐẾN TỪ ĐÂU?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562298" y="4784846"/>
            <a:ext cx="9670027" cy="1517631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0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tạo dòng tiền thì a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tập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 vào bán hàng hay tuyển dụng?</a:t>
            </a:r>
          </a:p>
          <a:p>
            <a:pPr algn="l">
              <a:lnSpc>
                <a:spcPct val="10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Nếu có 8h trong ngày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dành bao nhiêu thời gian để  bán hàng và bao nhiêu để tuyển dụng?</a:t>
            </a:r>
          </a:p>
          <a:p>
            <a:pPr algn="l">
              <a:lnSpc>
                <a:spcPct val="100000"/>
              </a:lnSpc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Tuyển dụng tạo ra dòng tiền đúng hay rất đúng?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FA5A929-18C3-B5F9-04B8-C050883059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341032"/>
              </p:ext>
            </p:extLst>
          </p:nvPr>
        </p:nvGraphicFramePr>
        <p:xfrm>
          <a:off x="2543278" y="905523"/>
          <a:ext cx="6246761" cy="3577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109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16000" y="286697"/>
            <a:ext cx="9967285" cy="1081088"/>
          </a:xfrm>
        </p:spPr>
        <p:txBody>
          <a:bodyPr>
            <a:noAutofit/>
          </a:bodyPr>
          <a:lstStyle/>
          <a:p>
            <a:pPr algn="ctr"/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 NHẬP CHÚNG TA ĐẾN TỪ 3 VIỆC CÙNG MỘT LÚC ĐÚNG HAY RẤT ĐÚNG ?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82679291"/>
              </p:ext>
            </p:extLst>
          </p:nvPr>
        </p:nvGraphicFramePr>
        <p:xfrm>
          <a:off x="1016000" y="1883767"/>
          <a:ext cx="10160000" cy="348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448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820738"/>
            <a:ext cx="9144000" cy="2387600"/>
          </a:xfrm>
        </p:spPr>
        <p:txBody>
          <a:bodyPr>
            <a:normAutofit/>
          </a:bodyPr>
          <a:lstStyle/>
          <a:p>
            <a:br>
              <a:rPr lang="vi-VN" dirty="0"/>
            </a:b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</a:t>
            </a:r>
            <a:r>
              <a:rPr lang="vi-VN" sz="2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ĐANG GẶP KHÓ KHĂN KHI TUYỂN DỤNG?</a:t>
            </a:r>
            <a:b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THẾ NÀO ĐỂ TUYỂN DỤNG BẤT KỲ AI ?</a:t>
            </a:r>
            <a:br>
              <a:rPr lang="vi-VN" sz="2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1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2799735" y="3935222"/>
            <a:ext cx="7325032" cy="1754326"/>
          </a:xfrm>
        </p:spPr>
        <p:txBody>
          <a:bodyPr>
            <a:noAutofit/>
          </a:bodyPr>
          <a:lstStyle/>
          <a:p>
            <a:pPr algn="l"/>
            <a:r>
              <a:rPr lang="vi-VN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 ĐẾN KẾT QUẢ SAU </a:t>
            </a:r>
          </a:p>
          <a:p>
            <a:pPr algn="l"/>
            <a:r>
              <a:rPr lang="vi-VN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TUYỂN XONG LẠI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vi-VN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ỤNG ?</a:t>
            </a:r>
          </a:p>
          <a:p>
            <a:pPr algn="l"/>
            <a:r>
              <a:rPr lang="vi-VN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LÀM MỘT THỜI GIAN LẠI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vi-VN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ỤNG ?</a:t>
            </a:r>
          </a:p>
          <a:p>
            <a:pPr algn="l"/>
            <a:r>
              <a:rPr lang="vi-VN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LÀM ĐƯỢC 1 SAO – 2 SAO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VẪN 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vi-VN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ỤNG ?</a:t>
            </a:r>
            <a:endParaRPr lang="en-US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CA962-4038-6C26-4E37-914F163B736C}"/>
              </a:ext>
            </a:extLst>
          </p:cNvPr>
          <p:cNvSpPr txBox="1"/>
          <p:nvPr/>
        </p:nvSpPr>
        <p:spPr>
          <a:xfrm>
            <a:off x="2799735" y="1951672"/>
            <a:ext cx="697107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ĐIỀU KHÔNG BIẾT</a:t>
            </a:r>
          </a:p>
          <a:p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KHÔNG BIẾT TUYỂN AI ?</a:t>
            </a:r>
          </a:p>
          <a:p>
            <a:r>
              <a:rPr lang="vi-VN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BIẾT NGUỒN NGƯỜI CẦN TUYỂN ĐANG Ở ĐÂU?</a:t>
            </a:r>
          </a:p>
          <a:p>
            <a:r>
              <a:rPr lang="vi-VN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BIẾT CÁCH XÂY DỰNG NIỀM TIN ?</a:t>
            </a:r>
          </a:p>
          <a:p>
            <a:r>
              <a:rPr lang="vi-VN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BIẾT DẪN DẮT CHUYỀN GIAO 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EB83BA-09EB-041B-7739-803224DD2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180" y="979444"/>
            <a:ext cx="2595683" cy="29557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619EAF-A703-7DD5-036B-066F36C4F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8771" y="3336501"/>
            <a:ext cx="3586584" cy="352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5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5109" y="207425"/>
            <a:ext cx="9144000" cy="737266"/>
          </a:xfrm>
        </p:spPr>
        <p:txBody>
          <a:bodyPr/>
          <a:lstStyle/>
          <a:p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 SAO CHÚNG TA  LẠI GẶP VẤN ĐỀ TRÊN?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2320415" y="1800420"/>
            <a:ext cx="4788309" cy="2428568"/>
          </a:xfrm>
        </p:spPr>
        <p:txBody>
          <a:bodyPr>
            <a:normAutofit/>
          </a:bodyPr>
          <a:lstStyle/>
          <a:p>
            <a:pPr algn="l"/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 TẠI CƠ HỘI ?</a:t>
            </a:r>
          </a:p>
          <a:p>
            <a:pPr algn="l"/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 TẠI SẢN PHẨM ?</a:t>
            </a:r>
          </a:p>
          <a:p>
            <a:pPr algn="l"/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 TẠI BẢN THÂN MÌNH ?</a:t>
            </a:r>
          </a:p>
          <a:p>
            <a:pPr algn="l"/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 TẠI NHÀ PHÂN PHỐI ?</a:t>
            </a:r>
          </a:p>
          <a:p>
            <a:pPr algn="l"/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 TẠI THỊ TRƯỜNG 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3FC4B0-DAAB-30B6-74F9-91F2196550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97"/>
          <a:stretch/>
        </p:blipFill>
        <p:spPr>
          <a:xfrm>
            <a:off x="7851060" y="944691"/>
            <a:ext cx="2671782" cy="37074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1747F6-5930-0FF7-8FF9-27DA5EB00A7E}"/>
              </a:ext>
            </a:extLst>
          </p:cNvPr>
          <p:cNvSpPr txBox="1"/>
          <p:nvPr/>
        </p:nvSpPr>
        <p:spPr>
          <a:xfrm>
            <a:off x="2320415" y="4341863"/>
            <a:ext cx="97241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 MẬT NẰM Ở ĐÂU?</a:t>
            </a:r>
          </a:p>
          <a:p>
            <a:pPr marL="342900" indent="-342900" algn="l">
              <a:buFont typeface="Wingdings" panose="05000000000000000000" pitchFamily="2" charset="2"/>
              <a:buChar char="à"/>
            </a:pPr>
            <a:r>
              <a:rPr lang="vi-VN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 Ở CHÍNH TA CHƯA CHO HỌ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/>
            <a:r>
              <a:rPr lang="vi-VN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 TIN ĐÚNG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NIỆM ĐÚNG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 CHỌN ĐÚNG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226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759618"/>
            <a:ext cx="9411478" cy="2387600"/>
          </a:xfrm>
        </p:spPr>
        <p:txBody>
          <a:bodyPr>
            <a:normAutofit/>
          </a:bodyPr>
          <a:lstStyle/>
          <a:p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 MẬT NẰM Ở CHÍNH BẠN ĐÃ KHÔNG CHO HỌ BIẾT </a:t>
            </a:r>
            <a:r>
              <a:rPr lang="vi-VN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ĐÚNG 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91601628"/>
              </p:ext>
            </p:extLst>
          </p:nvPr>
        </p:nvGraphicFramePr>
        <p:xfrm>
          <a:off x="1358495" y="1752276"/>
          <a:ext cx="9742488" cy="466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163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972" y="182209"/>
            <a:ext cx="10005527" cy="848994"/>
          </a:xfrm>
        </p:spPr>
        <p:txBody>
          <a:bodyPr>
            <a:noAutofit/>
          </a:bodyPr>
          <a:lstStyle/>
          <a:p>
            <a:pPr algn="ctr"/>
            <a:r>
              <a:rPr lang="vi-VN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THỨC ĂN CỦA NIỀM TIN TUYỆT ĐỐI LÀ GÌ?  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22075687"/>
              </p:ext>
            </p:extLst>
          </p:nvPr>
        </p:nvGraphicFramePr>
        <p:xfrm>
          <a:off x="214604" y="1776963"/>
          <a:ext cx="5567363" cy="4195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ight Arrow 2"/>
          <p:cNvSpPr/>
          <p:nvPr/>
        </p:nvSpPr>
        <p:spPr>
          <a:xfrm>
            <a:off x="5003641" y="4675984"/>
            <a:ext cx="2651760" cy="80264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THÚC ĐẨY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56614" y="4094480"/>
            <a:ext cx="1188720" cy="1463040"/>
          </a:xfrm>
          <a:prstGeom prst="rect">
            <a:avLst/>
          </a:prstGeom>
          <a:solidFill>
            <a:srgbClr val="7EB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HÀNH ĐỘNG ĐÚNG </a:t>
            </a:r>
          </a:p>
          <a:p>
            <a:pPr algn="ctr"/>
            <a:r>
              <a:rPr lang="vi-VN" dirty="0"/>
              <a:t>LIÊN TỤC </a:t>
            </a:r>
            <a:endParaRPr lang="en-US" dirty="0"/>
          </a:p>
        </p:txBody>
      </p:sp>
      <p:sp>
        <p:nvSpPr>
          <p:cNvPr id="6" name="Bent-Up Arrow 5"/>
          <p:cNvSpPr/>
          <p:nvPr/>
        </p:nvSpPr>
        <p:spPr>
          <a:xfrm>
            <a:off x="9682004" y="3874845"/>
            <a:ext cx="1778000" cy="1310640"/>
          </a:xfrm>
          <a:prstGeom prst="bentUp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TẠO RA 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794240" y="2271955"/>
            <a:ext cx="2397760" cy="1422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KẾT QUẢ CHẮC CHẮN ĐÚNG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90620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1878</TotalTime>
  <Words>2729</Words>
  <Application>Microsoft Office PowerPoint</Application>
  <PresentationFormat>Widescreen</PresentationFormat>
  <Paragraphs>367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Wingdings</vt:lpstr>
      <vt:lpstr>Custom Design</vt:lpstr>
      <vt:lpstr>ĐÀO TẠO  TUYỆT CHIÊU TUYỂN DỤNG  NPP MỚI HIỆU QUẢ </vt:lpstr>
      <vt:lpstr> CÁC CÂU HỎI QUAN TRỌNG  CẦN GIẢI QUYẾT HÔM NAY LÀ GÌ?</vt:lpstr>
      <vt:lpstr>1. TẠI SAO CÂU HỎI MỚI LÀ CHÌA KHÓA? 2. Ý NGHĨA CỦA CÁC CÂU HỎI LÀ GÌ?</vt:lpstr>
      <vt:lpstr>THU NHẬP CỦA CHÚNG TA  ĐẾN TỪ ĐÂU?</vt:lpstr>
      <vt:lpstr>THU NHẬP CHÚNG TA ĐẾN TỪ 3 VIỆC CÙNG MỘT LÚC ĐÚNG HAY RẤT ĐÚNG ?</vt:lpstr>
      <vt:lpstr> ANH CHỊ ĐANG GẶP KHÓ KHĂN KHI TUYỂN DỤNG? LÀM THẾ NÀO ĐỂ TUYỂN DỤNG BẤT KỲ AI ? </vt:lpstr>
      <vt:lpstr>TẠI SAO CHÚNG TA  LẠI GẶP VẤN ĐỀ TRÊN?</vt:lpstr>
      <vt:lpstr>BÍ MẬT NẰM Ở CHÍNH BẠN ĐÃ KHÔNG CHO HỌ BIẾT 5 ĐÚNG </vt:lpstr>
      <vt:lpstr> THỨC ĂN CỦA NIỀM TIN TUYỆT ĐỐI LÀ GÌ?  </vt:lpstr>
      <vt:lpstr>NGƯỜI KINH DOANH QUAN TÂM NHẤT ĐIỀU GÌ ???</vt:lpstr>
      <vt:lpstr>NGƯỜI KINH DOANH MẮC BỆNH THIẾU TIỀN ĐÚNG HAY RẤT ĐÚNG?</vt:lpstr>
      <vt:lpstr>1. CẤU TẠO TIỀN CỦA NGƯỜI NGHÈO KHÁC NGƯỜI GIÀU ĐIỂM NÀO? 2. BẠN CÓ MUỐN KẾ THỪA NỀN TẢNG TÀI CHÍNH CHO CON MÌNH ? 3. CÓ PHẢI BẠN ĐANG CHỦ ĐỘNG ĐI TÌM CƠ HỘI TẠO DÒNG TIỀN? </vt:lpstr>
      <vt:lpstr>BẠN MUỐN THỪA KẾ CHO CON MÌNH NỀN TẢNG TÀI CHÍNH NÀO ?</vt:lpstr>
      <vt:lpstr>ANH CHỊ CÓ NHỮNG TIÊU CHÍ NÀO ĐỂ NHẬN BIẾT MỘT CƠ HỘI TẠO RA DÒNG TIỀN ?</vt:lpstr>
      <vt:lpstr>LÀM THẾ NÀO ĐỂ BẠN ĐÓN ĐƯỢC DÒNG TIỀN SẠCH ?</vt:lpstr>
      <vt:lpstr>1. CÔNG THỨC KIẾM TIỀN CỦA NGƯỜI GIÀU KHÁC NGƯỜI NGHÈO  Ở CHỖ NÀO ?   2. BẠN ĐANG LÀ AI TRONG CÔNG THỨC KIẾM TIỀN NÀY ?  3.TẠI SAO SỨC KHỎE QUÝ HƠN VÀNG? TẠI SAO CHỌN KINH DOANH SỨC KHỎE LÀ BỀN VỮNG ?</vt:lpstr>
      <vt:lpstr>ĐỂ XÂY DỰNG DOANH NGHIỆP CHO MÌNH VÀ CON MÌNH THÌ ANH CHỊ CHỌN CÁCH NÀO DƯỚI ĐÂY? CHỌN A HAY B ?</vt:lpstr>
      <vt:lpstr>ĐỂ TUYỂN DỤNG ĐƯỢC MỘT AI ĐÓ BẠN CẦN PHẢI BIẾT HỌ “MẮC BỆNH” GÌ ? </vt:lpstr>
      <vt:lpstr>1. BẠN CÓ MUỐN BIẾT CON ĐƯỜNG DOANH NGHIỆP CỦA ANH CHỊ SAU 3 - 5 NĂM LỚN NHƯ THẾ NÀO? 2. NGOÀI DÒNG TIỀN THU NHẬP RA THÌ BẠN CÒN NHẬN ĐƯỢC 8 GIÁ TRỊ CUỘC ĐỜI?  </vt:lpstr>
      <vt:lpstr>BẠN SỢ MẤT ĐIỀU GÌ NHẤT KHI THAM GIA MỘT CƠ HỘI KINH DOANH ?</vt:lpstr>
      <vt:lpstr>LÀM THẾ NÀO BẠN CÓ THỂ BIẾT MỘT CƠ HỘI  TỐT VÀ ĐÚNG?</vt:lpstr>
      <vt:lpstr>ANH CHỊ CÓ BIẾT SAU ĐẠI DỊCH THÌ XU THẾ NÀO ĐANG ĐƯỢC CẢ XÃ HỘI QUAN TÂM KHÔNG?</vt:lpstr>
      <vt:lpstr>SAU ĐẠI DỊCH CÓ HAI SỰ ĐẠI DỊCH CHUYỂN ?  DỊCH CHUYỂN DÒNG TIỀN VÀ DỊCH CHUYỂN DÒNG NGƯỜI ?</vt:lpstr>
      <vt:lpstr>1. LÀM THẾ NÀO ĐỂ ANH CHỊ NHẬN BIẾT MỘT CÔNG TY MLM TỐT ĐỂ HỢP TÁC ?  2. LÀM THẾ NÀO ĐỂ BIẾT MỘT SẢN PHẨM TỐT KHÁC BIỆT ? </vt:lpstr>
      <vt:lpstr>LÀM THẾ NÀO BẠN NHẬN BIẾT MỘT SẢN PHẨM  TỐT KHÁC BIỆT VÀ TẠO DÒNG TIỀN? </vt:lpstr>
      <vt:lpstr>LÀM THẾ NÀO BẠN CÓ THỂ BIẾT MÌNH CHỌN MỘT CÔNG TY MLM ĐI ĐẦU VÀ ĐI ĐÚNG XU THẾ </vt:lpstr>
      <vt:lpstr>LÀM THẾ NÀO ANH CHỊ BIẾT MỘT CƠ HỘI GIÚP ANH CHỊ ĐẠT ĐƯỢC THÀNH CÔNG TOÀN DIỆN?</vt:lpstr>
      <vt:lpstr>BẢN CHẤT KINH DOANH HỆ THỐNG LÀ GÌ?</vt:lpstr>
      <vt:lpstr>ĐÂY LÀ CÔNG CỤ PHÙ HỢP NHẤT ĐỂ ANH CHỊ ĐẠT ĐƯỢC MỤC TIÊU CUỘC ĐỜI MÌNH THÌ ANH CHỊ CÓ CAM KẾT XÂY DỰNG NGAY BÂY GIỜ KHÔNG? </vt:lpstr>
      <vt:lpstr>BỘ LỌC CHUẨN ĐÚNG ĐỦ KHI HỢP TÁC KINH DOANH</vt:lpstr>
      <vt:lpstr>MỤC TIÊU VÀ Ý NGHĨA CỦA BÀI NÀY LÀ </vt:lpstr>
      <vt:lpstr>MỤC TIÊU 5 ĐẾN 10 NĂM 2025-2030 ĐỒNG ĐỘI CHINH PHỤC MỤC TIÊU SAU </vt:lpstr>
      <vt:lpstr>CÔNG THỨC THÀNH CÔNG ĐỈNH CAO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LÃNH ĐẠO GIỎI – HỎI CÂU HAY</dc:title>
  <dc:creator>QUANG 1982</dc:creator>
  <cp:lastModifiedBy>Chu Thi Thuy</cp:lastModifiedBy>
  <cp:revision>205</cp:revision>
  <dcterms:created xsi:type="dcterms:W3CDTF">2023-04-23T09:22:01Z</dcterms:created>
  <dcterms:modified xsi:type="dcterms:W3CDTF">2023-07-10T09:58:00Z</dcterms:modified>
</cp:coreProperties>
</file>