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9" r:id="rId1"/>
  </p:sldMasterIdLst>
  <p:sldIdLst>
    <p:sldId id="256" r:id="rId2"/>
    <p:sldId id="264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34" autoAdjust="0"/>
    <p:restoredTop sz="94660"/>
  </p:normalViewPr>
  <p:slideViewPr>
    <p:cSldViewPr snapToGrid="0">
      <p:cViewPr varScale="1">
        <p:scale>
          <a:sx n="84" d="100"/>
          <a:sy n="84" d="100"/>
        </p:scale>
        <p:origin x="18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798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9934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48301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5218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544559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1915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169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305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816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0255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033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3174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7048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6344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9173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850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12/2/2025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3747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0" r:id="rId1"/>
    <p:sldLayoutId id="2147483861" r:id="rId2"/>
    <p:sldLayoutId id="2147483862" r:id="rId3"/>
    <p:sldLayoutId id="2147483863" r:id="rId4"/>
    <p:sldLayoutId id="2147483864" r:id="rId5"/>
    <p:sldLayoutId id="2147483865" r:id="rId6"/>
    <p:sldLayoutId id="2147483866" r:id="rId7"/>
    <p:sldLayoutId id="2147483867" r:id="rId8"/>
    <p:sldLayoutId id="2147483868" r:id="rId9"/>
    <p:sldLayoutId id="2147483869" r:id="rId10"/>
    <p:sldLayoutId id="2147483870" r:id="rId11"/>
    <p:sldLayoutId id="2147483871" r:id="rId12"/>
    <p:sldLayoutId id="2147483872" r:id="rId13"/>
    <p:sldLayoutId id="2147483873" r:id="rId14"/>
    <p:sldLayoutId id="2147483874" r:id="rId15"/>
    <p:sldLayoutId id="214748387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5923" y="1285592"/>
            <a:ext cx="6178988" cy="3150605"/>
          </a:xfrm>
        </p:spPr>
        <p:txBody>
          <a:bodyPr>
            <a:normAutofit/>
          </a:bodyPr>
          <a:lstStyle/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en-US" sz="3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Họ</a:t>
            </a:r>
            <a:r>
              <a:rPr lang="en-US" sz="3400" b="1" dirty="0">
                <a:solidFill>
                  <a:srgbClr val="0070C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và</a:t>
            </a:r>
            <a:r>
              <a:rPr lang="en-US" sz="3400" b="1" dirty="0">
                <a:solidFill>
                  <a:srgbClr val="0070C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tên</a:t>
            </a:r>
            <a:r>
              <a:rPr lang="en-US" sz="3400">
                <a:solidFill>
                  <a:srgbClr val="0070C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 </a:t>
            </a:r>
            <a:r>
              <a:rPr lang="en-US" sz="3400" smtClean="0">
                <a:solidFill>
                  <a:srgbClr val="0070C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Hà Duy Anh</a:t>
            </a:r>
            <a:endParaRPr lang="en-US" sz="3400" dirty="0">
              <a:solidFill>
                <a:srgbClr val="0070C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en-US" sz="3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Năm</a:t>
            </a:r>
            <a:r>
              <a:rPr lang="en-US" sz="3400" b="1" dirty="0">
                <a:solidFill>
                  <a:srgbClr val="0070C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sinh</a:t>
            </a:r>
            <a:r>
              <a:rPr lang="en-US" sz="3400">
                <a:solidFill>
                  <a:srgbClr val="0070C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 </a:t>
            </a:r>
            <a:r>
              <a:rPr lang="en-US" sz="3400" smtClean="0">
                <a:solidFill>
                  <a:srgbClr val="0070C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1983</a:t>
            </a:r>
            <a:endParaRPr lang="en-US" sz="3400" dirty="0">
              <a:solidFill>
                <a:srgbClr val="0070C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en-US" sz="3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Quê</a:t>
            </a:r>
            <a:r>
              <a:rPr lang="en-US" sz="3400" b="1" dirty="0">
                <a:solidFill>
                  <a:srgbClr val="0070C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quán</a:t>
            </a:r>
            <a:r>
              <a:rPr lang="en-US" sz="3400">
                <a:solidFill>
                  <a:srgbClr val="0070C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 </a:t>
            </a:r>
            <a:r>
              <a:rPr lang="en-US" sz="3400" smtClean="0">
                <a:solidFill>
                  <a:srgbClr val="0070C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Ứng Hòa- </a:t>
            </a:r>
            <a:r>
              <a:rPr lang="en-US" sz="3400" err="1">
                <a:solidFill>
                  <a:srgbClr val="0070C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Hà</a:t>
            </a:r>
            <a:r>
              <a:rPr lang="en-US" sz="3400">
                <a:solidFill>
                  <a:srgbClr val="0070C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400" smtClean="0">
                <a:solidFill>
                  <a:srgbClr val="0070C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Nội</a:t>
            </a:r>
            <a:endParaRPr lang="en-US" sz="3400" dirty="0">
              <a:solidFill>
                <a:srgbClr val="0070C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sz="3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endParaRPr lang="en-US" sz="3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2082" y="0"/>
            <a:ext cx="362991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2088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4443" y="81483"/>
            <a:ext cx="11074065" cy="190122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50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2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CHÚC CÁC BẠN THÀNH CÔNG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7586" y="1186004"/>
            <a:ext cx="9541108" cy="5671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332824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399</TotalTime>
  <Words>23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Tahoma</vt:lpstr>
      <vt:lpstr>Times New Roman</vt:lpstr>
      <vt:lpstr>Trebuchet MS</vt:lpstr>
      <vt:lpstr>Wingdings</vt:lpstr>
      <vt:lpstr>Wingdings 3</vt:lpstr>
      <vt:lpstr>Facet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Họ và tên: Hoàng Mạnh Hải Quê quán: Mỹ Đức - Hà Nội Tham gia New Image: 05/2020</dc:title>
  <dc:creator>Admin</dc:creator>
  <cp:lastModifiedBy>Admin</cp:lastModifiedBy>
  <cp:revision>44</cp:revision>
  <dcterms:created xsi:type="dcterms:W3CDTF">2023-10-23T05:01:10Z</dcterms:created>
  <dcterms:modified xsi:type="dcterms:W3CDTF">2025-02-12T15:09:16Z</dcterms:modified>
</cp:coreProperties>
</file>