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96" d="100"/>
          <a:sy n="96" d="100"/>
        </p:scale>
        <p:origin x="86" y="1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75DB-E58E-4B1B-A81D-91DC09DAE2CD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838DC-5845-4C90-952D-C5899BA4B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953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75DB-E58E-4B1B-A81D-91DC09DAE2CD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838DC-5845-4C90-952D-C5899BA4B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358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75DB-E58E-4B1B-A81D-91DC09DAE2CD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838DC-5845-4C90-952D-C5899BA4B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8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75DB-E58E-4B1B-A81D-91DC09DAE2CD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838DC-5845-4C90-952D-C5899BA4B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95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75DB-E58E-4B1B-A81D-91DC09DAE2CD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838DC-5845-4C90-952D-C5899BA4B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791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75DB-E58E-4B1B-A81D-91DC09DAE2CD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838DC-5845-4C90-952D-C5899BA4B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865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75DB-E58E-4B1B-A81D-91DC09DAE2CD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838DC-5845-4C90-952D-C5899BA4B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62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75DB-E58E-4B1B-A81D-91DC09DAE2CD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838DC-5845-4C90-952D-C5899BA4B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001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75DB-E58E-4B1B-A81D-91DC09DAE2CD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838DC-5845-4C90-952D-C5899BA4B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28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75DB-E58E-4B1B-A81D-91DC09DAE2CD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838DC-5845-4C90-952D-C5899BA4B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850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75DB-E58E-4B1B-A81D-91DC09DAE2CD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838DC-5845-4C90-952D-C5899BA4B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916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775DB-E58E-4B1B-A81D-91DC09DAE2CD}" type="datetimeFigureOut">
              <a:rPr lang="en-US" smtClean="0"/>
              <a:t>6/18/2022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838DC-5845-4C90-952D-C5899BA4B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76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8919" y="62977"/>
            <a:ext cx="4659462" cy="525421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latin typeface="Algerian" panose="04020705040A02060702" pitchFamily="82" charset="0"/>
                <a:cs typeface="Calibri" panose="020F0502020204030204" pitchFamily="34" charset="0"/>
              </a:rPr>
              <a:t>CÂU CHUYỆN THÀNH CÔNG</a:t>
            </a:r>
            <a:endParaRPr lang="en-US" sz="3200" b="1" dirty="0">
              <a:latin typeface="Algerian" panose="04020705040A02060702" pitchFamily="82" charset="0"/>
              <a:cs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54495" y="445275"/>
            <a:ext cx="3005592" cy="516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cs typeface="Calibri" panose="020F0502020204030204" pitchFamily="34" charset="0"/>
              </a:rPr>
              <a:t>CHỦ GIẢNG: </a:t>
            </a:r>
            <a:r>
              <a:rPr lang="en-US" sz="1800" b="1" i="1" u="sng" dirty="0" smtClean="0">
                <a:solidFill>
                  <a:srgbClr val="0070C0"/>
                </a:solidFill>
                <a:cs typeface="Calibri" panose="020F0502020204030204" pitchFamily="34" charset="0"/>
              </a:rPr>
              <a:t>TRẦN THỊ KIM NGỌC</a:t>
            </a:r>
            <a:endParaRPr lang="en-US" sz="1800" b="1" i="1" u="sng" dirty="0">
              <a:solidFill>
                <a:srgbClr val="0070C0"/>
              </a:solidFill>
              <a:cs typeface="Calibri" panose="020F050202020403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39917" y="709683"/>
            <a:ext cx="6760598" cy="4922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cs typeface="Calibri" panose="020F0502020204030204" pitchFamily="34" charset="0"/>
              </a:rPr>
              <a:t>GIỚI THIỆU BẢN THÂN, TÊN TUỔI, </a:t>
            </a:r>
            <a:r>
              <a:rPr lang="en-US" sz="1800" b="1" dirty="0" smtClean="0">
                <a:cs typeface="Calibri" panose="020F0502020204030204" pitchFamily="34" charset="0"/>
              </a:rPr>
              <a:t>VÙNG </a:t>
            </a:r>
            <a:r>
              <a:rPr lang="en-US" sz="1800" b="1" dirty="0" smtClean="0">
                <a:cs typeface="Calibri" panose="020F0502020204030204" pitchFamily="34" charset="0"/>
              </a:rPr>
              <a:t>T2 </a:t>
            </a:r>
            <a:r>
              <a:rPr lang="en-US" sz="1800" b="1" dirty="0" smtClean="0">
                <a:cs typeface="Calibri" panose="020F0502020204030204" pitchFamily="34" charset="0"/>
              </a:rPr>
              <a:t>,,, CƠ DUYÊN ĐẾN VỚI NEW IMAGE</a:t>
            </a:r>
            <a:endParaRPr lang="en-US" sz="1800" b="1" dirty="0">
              <a:cs typeface="Calibri" panose="020F050202020403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92317" y="973401"/>
            <a:ext cx="2308599" cy="4922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u="sng" dirty="0" smtClean="0">
                <a:cs typeface="Calibri" panose="020F0502020204030204" pitchFamily="34" charset="0"/>
              </a:rPr>
              <a:t>1. </a:t>
            </a:r>
            <a:r>
              <a:rPr lang="en-US" sz="1800" b="1" u="sng" dirty="0" smtClean="0">
                <a:cs typeface="Calibri" panose="020F0502020204030204" pitchFamily="34" charset="0"/>
              </a:rPr>
              <a:t>KHAI MỞ TƯ DUY.</a:t>
            </a:r>
            <a:endParaRPr lang="en-US" sz="1800" b="1" u="sng" dirty="0"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22713" y="1041622"/>
            <a:ext cx="5391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+mj-lt"/>
                <a:cs typeface="Calibri" panose="020F0502020204030204" pitchFamily="34" charset="0"/>
              </a:rPr>
              <a:t>TƯ </a:t>
            </a:r>
            <a:r>
              <a:rPr lang="en-US" b="1" dirty="0" smtClean="0">
                <a:latin typeface="+mj-lt"/>
                <a:cs typeface="Calibri" panose="020F0502020204030204" pitchFamily="34" charset="0"/>
              </a:rPr>
              <a:t>DUY =&gt; QUYẾT ĐỊNH – HÀNH ĐỘNG =&gt; KẾT QUẢ</a:t>
            </a:r>
            <a:endParaRPr lang="en-US" b="1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32183" y="1518699"/>
            <a:ext cx="3839819" cy="504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cs typeface="Calibri" panose="020F0502020204030204" pitchFamily="34" charset="0"/>
              </a:rPr>
              <a:t>XÁC ĐỊNH MÌNH LÀ AI TRONG </a:t>
            </a:r>
            <a:r>
              <a:rPr lang="en-US" sz="1800" b="1" dirty="0" smtClean="0">
                <a:cs typeface="Calibri" panose="020F0502020204030204" pitchFamily="34" charset="0"/>
              </a:rPr>
              <a:t>N.I.M</a:t>
            </a:r>
            <a:r>
              <a:rPr lang="en-US" sz="1800" b="1" dirty="0" smtClean="0">
                <a:cs typeface="Calibri" panose="020F0502020204030204" pitchFamily="34" charset="0"/>
              </a:rPr>
              <a:t>: </a:t>
            </a:r>
            <a:endParaRPr lang="en-US" sz="1800" b="1" dirty="0">
              <a:cs typeface="Calibri" panose="020F050202020403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428876" y="1337145"/>
            <a:ext cx="6754631" cy="9263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 smtClean="0">
                <a:cs typeface="Calibri" panose="020F0502020204030204" pitchFamily="34" charset="0"/>
              </a:rPr>
              <a:t>1. KHTV</a:t>
            </a:r>
          </a:p>
          <a:p>
            <a:r>
              <a:rPr lang="en-US" sz="1600" b="1" dirty="0" smtClean="0">
                <a:cs typeface="Calibri" panose="020F0502020204030204" pitchFamily="34" charset="0"/>
              </a:rPr>
              <a:t>2. LÀM THÊM</a:t>
            </a:r>
          </a:p>
          <a:p>
            <a:r>
              <a:rPr lang="en-US" sz="1600" b="1" dirty="0" smtClean="0">
                <a:cs typeface="Calibri" panose="020F0502020204030204" pitchFamily="34" charset="0"/>
              </a:rPr>
              <a:t>3.  SỰ NGHIỆP =&gt; XÂY DỰNG 1 SỰ NGHIỆP =&gt; MỘT DOANH NGHIỆP LỚN ,,, TẠO RA SỰ KHÁC BIỆT, THU NHẬP CỐ ĐỊNH</a:t>
            </a:r>
            <a:endParaRPr lang="en-US" sz="1600" b="1" dirty="0">
              <a:cs typeface="Calibri" panose="020F0502020204030204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92317" y="2345631"/>
            <a:ext cx="3378643" cy="481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u="sng" dirty="0" smtClean="0">
                <a:cs typeface="Calibri" panose="020F0502020204030204" pitchFamily="34" charset="0"/>
              </a:rPr>
              <a:t>2 . </a:t>
            </a:r>
            <a:r>
              <a:rPr lang="en-US" sz="1800" b="1" u="sng" dirty="0" smtClean="0">
                <a:cs typeface="Calibri" panose="020F0502020204030204" pitchFamily="34" charset="0"/>
              </a:rPr>
              <a:t>ĐO DẤU CHỈ CỦA THÀNH CÔNG.</a:t>
            </a:r>
            <a:endParaRPr lang="en-US" sz="1800" b="1" u="sng" dirty="0">
              <a:cs typeface="Calibri" panose="020F0502020204030204" pitchFamily="34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825903" y="2218412"/>
            <a:ext cx="6754631" cy="8044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 smtClean="0">
                <a:cs typeface="Calibri" panose="020F0502020204030204" pitchFamily="34" charset="0"/>
              </a:rPr>
              <a:t>1. MỘT CƠ HỘI LỚN “ NGHÀNH D2MD</a:t>
            </a:r>
          </a:p>
          <a:p>
            <a:r>
              <a:rPr lang="en-US" sz="1600" b="1" dirty="0" smtClean="0">
                <a:cs typeface="Calibri" panose="020F0502020204030204" pitchFamily="34" charset="0"/>
              </a:rPr>
              <a:t>2. THÀNH CÔNG BỀN VỮNG</a:t>
            </a:r>
          </a:p>
          <a:p>
            <a:r>
              <a:rPr lang="en-US" sz="1600" b="1" dirty="0" smtClean="0">
                <a:cs typeface="Calibri" panose="020F0502020204030204" pitchFamily="34" charset="0"/>
              </a:rPr>
              <a:t>=&gt; THU NHẬP ĐỀU, ỔN ĐỊNH ,,, KỂ CẢ KHI GẶP BIẾN ĐỘNG CỦA XÃ HỘI “</a:t>
            </a:r>
            <a:endParaRPr lang="en-US" sz="1600" b="1" dirty="0">
              <a:cs typeface="Calibri" panose="020F0502020204030204" pitchFamily="34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867356" y="2879701"/>
            <a:ext cx="7346342" cy="481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cs typeface="Calibri" panose="020F0502020204030204" pitchFamily="34" charset="0"/>
              </a:rPr>
              <a:t>+ CÂU CHUYỆN : LÀM NLM 3 ĐẾN 5 NĂM =&gt; DANH HIỆU CAO =&gt; THU NHẬP CAO</a:t>
            </a:r>
            <a:endParaRPr lang="en-US" sz="1800" b="1" dirty="0"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95569" y="3138109"/>
            <a:ext cx="2464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dirty="0" err="1" smtClean="0">
                <a:solidFill>
                  <a:srgbClr val="FF0000"/>
                </a:solidFill>
                <a:latin typeface="+mj-lt"/>
                <a:cs typeface="Calibri" panose="020F0502020204030204" pitchFamily="34" charset="0"/>
              </a:rPr>
              <a:t>Câu</a:t>
            </a:r>
            <a:r>
              <a:rPr lang="en-US" b="1" i="1" u="sng" dirty="0" smtClean="0">
                <a:solidFill>
                  <a:srgbClr val="FF0000"/>
                </a:solidFill>
                <a:latin typeface="+mj-lt"/>
                <a:cs typeface="Calibri" panose="020F0502020204030204" pitchFamily="34" charset="0"/>
              </a:rPr>
              <a:t> </a:t>
            </a:r>
            <a:r>
              <a:rPr lang="en-US" b="1" i="1" u="sng" dirty="0" err="1" smtClean="0">
                <a:solidFill>
                  <a:srgbClr val="FF0000"/>
                </a:solidFill>
                <a:latin typeface="+mj-lt"/>
                <a:cs typeface="Calibri" panose="020F0502020204030204" pitchFamily="34" charset="0"/>
              </a:rPr>
              <a:t>chuyện</a:t>
            </a:r>
            <a:r>
              <a:rPr lang="en-US" b="1" i="1" u="sng" dirty="0" smtClean="0">
                <a:solidFill>
                  <a:srgbClr val="FF0000"/>
                </a:solidFill>
                <a:latin typeface="+mj-lt"/>
                <a:cs typeface="Calibri" panose="020F0502020204030204" pitchFamily="34" charset="0"/>
              </a:rPr>
              <a:t> </a:t>
            </a:r>
            <a:r>
              <a:rPr lang="en-US" b="1" i="1" u="sng" dirty="0" err="1" smtClean="0">
                <a:solidFill>
                  <a:srgbClr val="FF0000"/>
                </a:solidFill>
                <a:latin typeface="+mj-lt"/>
                <a:cs typeface="Calibri" panose="020F0502020204030204" pitchFamily="34" charset="0"/>
              </a:rPr>
              <a:t>thường</a:t>
            </a:r>
            <a:r>
              <a:rPr lang="en-US" b="1" i="1" u="sng" dirty="0" smtClean="0">
                <a:solidFill>
                  <a:srgbClr val="FF0000"/>
                </a:solidFill>
                <a:latin typeface="+mj-lt"/>
                <a:cs typeface="Calibri" panose="020F0502020204030204" pitchFamily="34" charset="0"/>
              </a:rPr>
              <a:t> </a:t>
            </a:r>
            <a:r>
              <a:rPr lang="en-US" b="1" i="1" u="sng" dirty="0" err="1" smtClean="0">
                <a:solidFill>
                  <a:srgbClr val="FF0000"/>
                </a:solidFill>
                <a:latin typeface="+mj-lt"/>
                <a:cs typeface="Calibri" panose="020F0502020204030204" pitchFamily="34" charset="0"/>
              </a:rPr>
              <a:t>gặp</a:t>
            </a:r>
            <a:endParaRPr lang="en-US" b="1" i="1" u="sng" dirty="0">
              <a:solidFill>
                <a:srgbClr val="FF0000"/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3028" y="3491023"/>
            <a:ext cx="2464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solidFill>
                  <a:srgbClr val="FF0000"/>
                </a:solidFill>
                <a:latin typeface="+mj-lt"/>
                <a:cs typeface="Calibri" panose="020F0502020204030204" pitchFamily="34" charset="0"/>
              </a:rPr>
              <a:t>RẤT HÚT NGƯỜI TÀI</a:t>
            </a:r>
            <a:endParaRPr lang="en-US" b="1" u="sng" dirty="0">
              <a:solidFill>
                <a:srgbClr val="FF0000"/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2759765" y="3468093"/>
            <a:ext cx="1557794" cy="481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cs typeface="Calibri" panose="020F0502020204030204" pitchFamily="34" charset="0"/>
              </a:rPr>
              <a:t>1 CÔNG VIỆC</a:t>
            </a:r>
            <a:endParaRPr lang="en-US" sz="1800" b="1" dirty="0">
              <a:cs typeface="Calibri" panose="020F0502020204030204" pitchFamily="34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327496" y="3298463"/>
            <a:ext cx="1548518" cy="8600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b="1" dirty="0" smtClean="0">
              <a:cs typeface="Calibri" panose="020F0502020204030204" pitchFamily="34" charset="0"/>
            </a:endParaRPr>
          </a:p>
          <a:p>
            <a:r>
              <a:rPr lang="en-US" sz="1600" b="1" dirty="0" smtClean="0">
                <a:cs typeface="Calibri" panose="020F0502020204030204" pitchFamily="34" charset="0"/>
              </a:rPr>
              <a:t>TUỔI</a:t>
            </a:r>
          </a:p>
          <a:p>
            <a:r>
              <a:rPr lang="en-US" sz="1600" b="1" dirty="0" smtClean="0">
                <a:cs typeface="Calibri" panose="020F0502020204030204" pitchFamily="34" charset="0"/>
              </a:rPr>
              <a:t>HOÀN CẢNH     =&gt;</a:t>
            </a:r>
          </a:p>
          <a:p>
            <a:r>
              <a:rPr lang="en-US" sz="1600" b="1" dirty="0" smtClean="0">
                <a:cs typeface="Calibri" panose="020F0502020204030204" pitchFamily="34" charset="0"/>
              </a:rPr>
              <a:t>TRÌNH ĐỘ</a:t>
            </a:r>
          </a:p>
          <a:p>
            <a:endParaRPr lang="en-US" sz="1800" b="1" dirty="0">
              <a:cs typeface="Calibri" panose="020F0502020204030204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4134679" y="3538331"/>
            <a:ext cx="254938" cy="13741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134679" y="3684766"/>
            <a:ext cx="27432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134680" y="3678268"/>
            <a:ext cx="254441" cy="2271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itle 1"/>
          <p:cNvSpPr txBox="1">
            <a:spLocks/>
          </p:cNvSpPr>
          <p:nvPr/>
        </p:nvSpPr>
        <p:spPr>
          <a:xfrm>
            <a:off x="5733552" y="3460138"/>
            <a:ext cx="3641038" cy="481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cs typeface="Calibri" panose="020F0502020204030204" pitchFamily="34" charset="0"/>
              </a:rPr>
              <a:t>KHÔNG PHÂN BIỆT =&gt; ĐẦU VÀO “ DỄ “</a:t>
            </a:r>
            <a:endParaRPr lang="en-US" sz="1800" b="1" dirty="0">
              <a:cs typeface="Calibri" panose="020F050202020403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5494353" y="3439599"/>
            <a:ext cx="1326" cy="5280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itle 1"/>
          <p:cNvSpPr txBox="1">
            <a:spLocks/>
          </p:cNvSpPr>
          <p:nvPr/>
        </p:nvSpPr>
        <p:spPr>
          <a:xfrm>
            <a:off x="5526816" y="3666877"/>
            <a:ext cx="4070408" cy="481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( VD: CÔ DƯỠNG , NPP NG NGỌC KHIẾM THỊ )</a:t>
            </a:r>
            <a:endParaRPr lang="en-US" sz="1400" b="1" dirty="0">
              <a:solidFill>
                <a:srgbClr val="FF0000"/>
              </a:solidFill>
              <a:cs typeface="Calibri" panose="020F0502020204030204" pitchFamily="34" charset="0"/>
            </a:endParaRPr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932292" y="3978302"/>
            <a:ext cx="7346342" cy="481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cs typeface="Calibri" panose="020F0502020204030204" pitchFamily="34" charset="0"/>
              </a:rPr>
              <a:t>+ XU THẾ KINH DOANH THẾ KỶ 21 =&gt; THỰC TRẠNG XÃ HỘI CẦN</a:t>
            </a:r>
            <a:endParaRPr lang="en-US" sz="1800" b="1" dirty="0">
              <a:cs typeface="Calibri" panose="020F0502020204030204" pitchFamily="34" charset="0"/>
            </a:endParaRPr>
          </a:p>
        </p:txBody>
      </p:sp>
      <p:sp>
        <p:nvSpPr>
          <p:cNvPr id="37" name="Title 1"/>
          <p:cNvSpPr txBox="1">
            <a:spLocks/>
          </p:cNvSpPr>
          <p:nvPr/>
        </p:nvSpPr>
        <p:spPr>
          <a:xfrm>
            <a:off x="589058" y="4687287"/>
            <a:ext cx="3378643" cy="481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cs typeface="Calibri" panose="020F0502020204030204" pitchFamily="34" charset="0"/>
              </a:rPr>
              <a:t>* SẢN PHẨM ALPHA LIPID.</a:t>
            </a:r>
            <a:endParaRPr lang="en-US" sz="1800" b="1" dirty="0">
              <a:cs typeface="Calibri" panose="020F0502020204030204" pitchFamily="34" charset="0"/>
            </a:endParaRPr>
          </a:p>
        </p:txBody>
      </p:sp>
      <p:sp>
        <p:nvSpPr>
          <p:cNvPr id="38" name="Title 1"/>
          <p:cNvSpPr txBox="1">
            <a:spLocks/>
          </p:cNvSpPr>
          <p:nvPr/>
        </p:nvSpPr>
        <p:spPr>
          <a:xfrm>
            <a:off x="5497664" y="4293702"/>
            <a:ext cx="2851206" cy="6047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b="1" dirty="0" smtClean="0">
              <a:cs typeface="Calibri" panose="020F0502020204030204" pitchFamily="34" charset="0"/>
            </a:endParaRPr>
          </a:p>
          <a:p>
            <a:r>
              <a:rPr lang="en-US" sz="1600" b="1" dirty="0" smtClean="0">
                <a:cs typeface="Calibri" panose="020F0502020204030204" pitchFamily="34" charset="0"/>
              </a:rPr>
              <a:t>THUỐC =&gt; TPCN =&gt; LÀM ĐẸP</a:t>
            </a:r>
          </a:p>
          <a:p>
            <a:r>
              <a:rPr lang="en-US" sz="1600" b="1" dirty="0" smtClean="0">
                <a:cs typeface="Calibri" panose="020F0502020204030204" pitchFamily="34" charset="0"/>
              </a:rPr>
              <a:t>THỰC PHẨM BẨN =&gt; SỮA</a:t>
            </a:r>
          </a:p>
          <a:p>
            <a:endParaRPr lang="en-US" sz="1600" b="1" dirty="0" smtClean="0">
              <a:cs typeface="Calibri" panose="020F0502020204030204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5168349" y="4559803"/>
            <a:ext cx="348201" cy="1411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5168349" y="4483208"/>
            <a:ext cx="395080" cy="7778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itle 1"/>
          <p:cNvSpPr txBox="1">
            <a:spLocks/>
          </p:cNvSpPr>
          <p:nvPr/>
        </p:nvSpPr>
        <p:spPr>
          <a:xfrm>
            <a:off x="2355573" y="4336109"/>
            <a:ext cx="3378643" cy="481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cs typeface="Calibri" panose="020F0502020204030204" pitchFamily="34" charset="0"/>
              </a:rPr>
              <a:t>* DỊCH CHUYỂN DÒNG TIỀN</a:t>
            </a:r>
            <a:endParaRPr lang="en-US" sz="1800" b="1" dirty="0">
              <a:cs typeface="Calibri" panose="020F0502020204030204" pitchFamily="34" charset="0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3360087" y="4628980"/>
            <a:ext cx="5155759" cy="6047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b="1" dirty="0" smtClean="0">
              <a:cs typeface="Calibri" panose="020F0502020204030204" pitchFamily="34" charset="0"/>
            </a:endParaRPr>
          </a:p>
          <a:p>
            <a:r>
              <a:rPr lang="en-US" sz="1600" b="1" dirty="0" smtClean="0">
                <a:cs typeface="Calibri" panose="020F0502020204030204" pitchFamily="34" charset="0"/>
              </a:rPr>
              <a:t>SỰ PHÁT TRIỂN CỦA CTY NEW IMAGE QUA NHIỀU NĂM</a:t>
            </a:r>
          </a:p>
          <a:p>
            <a:endParaRPr lang="en-US" sz="1600" b="1" dirty="0" smtClean="0">
              <a:cs typeface="Calibri" panose="020F0502020204030204" pitchFamily="34" charset="0"/>
            </a:endParaRPr>
          </a:p>
        </p:txBody>
      </p:sp>
      <p:sp>
        <p:nvSpPr>
          <p:cNvPr id="46" name="Title 1"/>
          <p:cNvSpPr txBox="1">
            <a:spLocks/>
          </p:cNvSpPr>
          <p:nvPr/>
        </p:nvSpPr>
        <p:spPr>
          <a:xfrm>
            <a:off x="492317" y="4970887"/>
            <a:ext cx="7044194" cy="481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cs typeface="Calibri" panose="020F0502020204030204" pitchFamily="34" charset="0"/>
              </a:rPr>
              <a:t>3. </a:t>
            </a:r>
            <a:r>
              <a:rPr lang="en-US" sz="1800" b="1" u="sng" dirty="0" smtClean="0">
                <a:cs typeface="Calibri" panose="020F0502020204030204" pitchFamily="34" charset="0"/>
              </a:rPr>
              <a:t>TẠO DỰNG 1 SỰ NGHIỆP CẦN TIÊU CHÍ </a:t>
            </a:r>
            <a:r>
              <a:rPr lang="en-US" sz="1800" b="1" dirty="0" smtClean="0">
                <a:cs typeface="Calibri" panose="020F0502020204030204" pitchFamily="34" charset="0"/>
              </a:rPr>
              <a:t>=&gt; ( XÁC ĐỊNH NGÁY TỪ ĐẦU )</a:t>
            </a:r>
            <a:endParaRPr lang="en-US" sz="1800" b="1" dirty="0">
              <a:cs typeface="Calibri" panose="020F0502020204030204" pitchFamily="34" charset="0"/>
            </a:endParaRPr>
          </a:p>
        </p:txBody>
      </p:sp>
      <p:sp>
        <p:nvSpPr>
          <p:cNvPr id="48" name="Title 1"/>
          <p:cNvSpPr txBox="1">
            <a:spLocks/>
          </p:cNvSpPr>
          <p:nvPr/>
        </p:nvSpPr>
        <p:spPr>
          <a:xfrm>
            <a:off x="644717" y="5153766"/>
            <a:ext cx="3378643" cy="481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800" b="1" dirty="0">
              <a:cs typeface="Calibri" panose="020F0502020204030204" pitchFamily="34" charset="0"/>
            </a:endParaRPr>
          </a:p>
        </p:txBody>
      </p:sp>
      <p:sp>
        <p:nvSpPr>
          <p:cNvPr id="49" name="Title 1"/>
          <p:cNvSpPr txBox="1">
            <a:spLocks/>
          </p:cNvSpPr>
          <p:nvPr/>
        </p:nvSpPr>
        <p:spPr>
          <a:xfrm>
            <a:off x="884583" y="5360503"/>
            <a:ext cx="8490007" cy="1045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>
              <a:buFontTx/>
              <a:buChar char="-"/>
            </a:pPr>
            <a:r>
              <a:rPr lang="en-US" sz="1800" b="1" dirty="0" smtClean="0">
                <a:cs typeface="Calibri" panose="020F0502020204030204" pitchFamily="34" charset="0"/>
              </a:rPr>
              <a:t>NIỀM TIN ( SP, CƠ HỘI, BẢN THÂN,,, ĐOÀN ĐỘI. TÂM HUYẾT, YÊU THƯƠNG =&gt; LÀM NHƯ HƠI THỞ. </a:t>
            </a:r>
          </a:p>
          <a:p>
            <a:pPr marL="285750" indent="-285750">
              <a:buFontTx/>
              <a:buChar char="-"/>
            </a:pPr>
            <a:r>
              <a:rPr lang="en-US" sz="1800" b="1" dirty="0" smtClean="0">
                <a:cs typeface="Calibri" panose="020F0502020204030204" pitchFamily="34" charset="0"/>
              </a:rPr>
              <a:t>TẬP TRUNG CAO ĐỘ.</a:t>
            </a:r>
          </a:p>
          <a:p>
            <a:pPr marL="285750" indent="-285750">
              <a:buFontTx/>
              <a:buChar char="-"/>
            </a:pPr>
            <a:r>
              <a:rPr lang="en-US" sz="1800" b="1" dirty="0" smtClean="0">
                <a:cs typeface="Calibri" panose="020F0502020204030204" pitchFamily="34" charset="0"/>
              </a:rPr>
              <a:t>KIÊN TÀI, KIÊN ĐỊNH.</a:t>
            </a:r>
          </a:p>
          <a:p>
            <a:pPr marL="285750" indent="-285750">
              <a:buFontTx/>
              <a:buChar char="-"/>
            </a:pPr>
            <a:r>
              <a:rPr lang="en-US" sz="1800" b="1" dirty="0" smtClean="0">
                <a:cs typeface="Calibri" panose="020F0502020204030204" pitchFamily="34" charset="0"/>
              </a:rPr>
              <a:t>ĐẦU TƯ THỜI GIAN, CÔNG SỨC =&gt; XÂY DỰNG SỰ NGHIỆP THAY ĐỔI 3-4 THẾ HỆ</a:t>
            </a:r>
          </a:p>
          <a:p>
            <a:pPr marL="285750" indent="-285750">
              <a:buFontTx/>
              <a:buChar char="-"/>
            </a:pPr>
            <a:r>
              <a:rPr lang="en-US" sz="1800" b="1" dirty="0" smtClean="0">
                <a:cs typeface="Calibri" panose="020F0502020204030204" pitchFamily="34" charset="0"/>
              </a:rPr>
              <a:t> XÂY DỰNG DN CHO MÌNH, LÀM CHỦ , CHỦ ĐỘNG</a:t>
            </a:r>
            <a:endParaRPr lang="en-US" sz="1800" b="1" dirty="0">
              <a:cs typeface="Calibri" panose="020F0502020204030204" pitchFamily="34" charset="0"/>
            </a:endParaRPr>
          </a:p>
        </p:txBody>
      </p:sp>
      <p:sp>
        <p:nvSpPr>
          <p:cNvPr id="50" name="Title 1"/>
          <p:cNvSpPr txBox="1">
            <a:spLocks/>
          </p:cNvSpPr>
          <p:nvPr/>
        </p:nvSpPr>
        <p:spPr>
          <a:xfrm>
            <a:off x="5601031" y="6035037"/>
            <a:ext cx="1548518" cy="7783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b="1" dirty="0" smtClean="0">
              <a:cs typeface="Calibri" panose="020F0502020204030204" pitchFamily="34" charset="0"/>
            </a:endParaRPr>
          </a:p>
          <a:p>
            <a:r>
              <a:rPr lang="en-US" sz="1600" b="1" dirty="0" smtClean="0">
                <a:cs typeface="Calibri" panose="020F0502020204030204" pitchFamily="34" charset="0"/>
              </a:rPr>
              <a:t>HÀNG HÓA</a:t>
            </a:r>
          </a:p>
          <a:p>
            <a:r>
              <a:rPr lang="en-US" sz="1600" b="1" dirty="0" smtClean="0">
                <a:cs typeface="Calibri" panose="020F0502020204030204" pitchFamily="34" charset="0"/>
              </a:rPr>
              <a:t>CHIA SẺ</a:t>
            </a:r>
          </a:p>
          <a:p>
            <a:r>
              <a:rPr lang="en-US" sz="1600" b="1" dirty="0" smtClean="0">
                <a:cs typeface="Calibri" panose="020F0502020204030204" pitchFamily="34" charset="0"/>
              </a:rPr>
              <a:t>HỌC</a:t>
            </a:r>
          </a:p>
          <a:p>
            <a:endParaRPr lang="en-US" sz="1800" b="1" dirty="0">
              <a:cs typeface="Calibri" panose="020F0502020204030204" pitchFamily="34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5352553" y="6222558"/>
            <a:ext cx="27432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352553" y="6222558"/>
            <a:ext cx="274320" cy="1268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5352553" y="6222557"/>
            <a:ext cx="274320" cy="3332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228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10049" y="107343"/>
            <a:ext cx="7346342" cy="481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n-US" sz="18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KINH DOANH CON NGƯỜI CẦN PT BÊN TRONG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78395" y="7949"/>
            <a:ext cx="1507435" cy="6047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90% BÊN TRONG</a:t>
            </a:r>
          </a:p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10% BÊN NGOÀI</a:t>
            </a:r>
          </a:p>
          <a:p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5017274" y="245166"/>
            <a:ext cx="395080" cy="7778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017274" y="310302"/>
            <a:ext cx="361121" cy="11906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7033595" y="-23855"/>
            <a:ext cx="1507435" cy="679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99% TÂM THÁI</a:t>
            </a:r>
          </a:p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1% TRÌNH ĐỘ</a:t>
            </a:r>
          </a:p>
          <a:p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081302" y="83490"/>
            <a:ext cx="0" cy="4572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/>
          <p:cNvSpPr txBox="1">
            <a:spLocks/>
          </p:cNvSpPr>
          <p:nvPr/>
        </p:nvSpPr>
        <p:spPr>
          <a:xfrm>
            <a:off x="6723489" y="55658"/>
            <a:ext cx="469130" cy="5128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=&gt;</a:t>
            </a: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306789" y="418767"/>
            <a:ext cx="7346342" cy="481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cs typeface="Calibri" panose="020F0502020204030204" pitchFamily="34" charset="0"/>
              </a:rPr>
              <a:t>NGOÀI KIA THU NHẬP 10 – 15 TRIỆU VẤT VẢ , CỰC NHỌC,,,</a:t>
            </a:r>
            <a:endParaRPr lang="en-US" sz="1800" b="1" dirty="0">
              <a:cs typeface="Calibri" panose="020F0502020204030204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300165" y="698388"/>
            <a:ext cx="7346342" cy="481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cs typeface="Calibri" panose="020F0502020204030204" pitchFamily="34" charset="0"/>
              </a:rPr>
              <a:t>NEW IMAGE THU NHẬP KHÔNG TỐT NHẤT ( PHÙ HỢP NHẤT )</a:t>
            </a:r>
            <a:endParaRPr lang="en-US" sz="1800" b="1" dirty="0">
              <a:cs typeface="Calibri" panose="020F0502020204030204" pitchFamily="34" charset="0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301492" y="962105"/>
            <a:ext cx="7346342" cy="481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“ THÀNH CÔNG = NĂNG LỰC = VAI TRÒ = NGHÁNH VÁC … SỰ TỰ N GUYỆN “ </a:t>
            </a:r>
            <a:endParaRPr lang="en-US" sz="1800" b="1" dirty="0">
              <a:solidFill>
                <a:srgbClr val="FF0000"/>
              </a:solidFill>
              <a:cs typeface="Calibri" panose="020F0502020204030204" pitchFamily="34" charset="0"/>
            </a:endParaRPr>
          </a:p>
        </p:txBody>
      </p:sp>
      <p:sp>
        <p:nvSpPr>
          <p:cNvPr id="20" name="7-Point Star 19"/>
          <p:cNvSpPr/>
          <p:nvPr/>
        </p:nvSpPr>
        <p:spPr>
          <a:xfrm>
            <a:off x="811034" y="1407210"/>
            <a:ext cx="1781091" cy="1622066"/>
          </a:xfrm>
          <a:prstGeom prst="star7">
            <a:avLst/>
          </a:prstGeom>
          <a:solidFill>
            <a:srgbClr val="0070C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lgerian" panose="04020705040A02060702" pitchFamily="82" charset="0"/>
              </a:rPr>
              <a:t>11 VIỆC</a:t>
            </a:r>
            <a:endParaRPr lang="en-US" sz="2800" dirty="0">
              <a:latin typeface="Algerian" panose="04020705040A02060702" pitchFamily="82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2608029" y="1518529"/>
            <a:ext cx="962108" cy="9223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tle 1"/>
          <p:cNvSpPr txBox="1">
            <a:spLocks/>
          </p:cNvSpPr>
          <p:nvPr/>
        </p:nvSpPr>
        <p:spPr>
          <a:xfrm>
            <a:off x="3665552" y="1336971"/>
            <a:ext cx="7680960" cy="21137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LUÔN TÍCH CỰC</a:t>
            </a:r>
          </a:p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HỌC CÁCH GIẢI QUYẾT VẤN ĐỀ</a:t>
            </a:r>
          </a:p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TÌM MỌI GIẢI PHÁP</a:t>
            </a:r>
          </a:p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KHÔNG ĐỔ LỖI</a:t>
            </a:r>
          </a:p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KHÍCH LỆ, ĐỘNG VIÊN, KHEN NHIỀU, CHÊ ÍT</a:t>
            </a:r>
          </a:p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PHÁT HUY THẾ MẠNH TỪNG CÁ NHÂN</a:t>
            </a:r>
          </a:p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DOÀN KẾT “ KHÔNG CÓ CÁ NHÂN XUẤT SẮC, CHỈ CÓ ĐỘI NHÓM ĐOÀN KẾT “</a:t>
            </a:r>
          </a:p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QUY TỤ: TÂM PHỤNG SỰ, QUY TỤ VỚI TUYẾN TRÊN</a:t>
            </a:r>
          </a:p>
          <a:p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4" name="Straight Connector 23"/>
          <p:cNvCxnSpPr>
            <a:stCxn id="20" idx="1"/>
          </p:cNvCxnSpPr>
          <p:nvPr/>
        </p:nvCxnSpPr>
        <p:spPr>
          <a:xfrm flipV="1">
            <a:off x="2592130" y="1796824"/>
            <a:ext cx="978007" cy="65354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0" idx="1"/>
          </p:cNvCxnSpPr>
          <p:nvPr/>
        </p:nvCxnSpPr>
        <p:spPr>
          <a:xfrm flipV="1">
            <a:off x="2592130" y="2027412"/>
            <a:ext cx="922347" cy="42295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0" idx="1"/>
          </p:cNvCxnSpPr>
          <p:nvPr/>
        </p:nvCxnSpPr>
        <p:spPr>
          <a:xfrm flipV="1">
            <a:off x="2592130" y="2186438"/>
            <a:ext cx="922347" cy="26393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0" idx="1"/>
          </p:cNvCxnSpPr>
          <p:nvPr/>
        </p:nvCxnSpPr>
        <p:spPr>
          <a:xfrm flipV="1">
            <a:off x="2592130" y="2369318"/>
            <a:ext cx="922347" cy="8105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0" idx="1"/>
          </p:cNvCxnSpPr>
          <p:nvPr/>
        </p:nvCxnSpPr>
        <p:spPr>
          <a:xfrm>
            <a:off x="2592130" y="2450371"/>
            <a:ext cx="922347" cy="1312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20" idx="1"/>
          </p:cNvCxnSpPr>
          <p:nvPr/>
        </p:nvCxnSpPr>
        <p:spPr>
          <a:xfrm>
            <a:off x="2592130" y="2450371"/>
            <a:ext cx="938249" cy="35626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20" idx="1"/>
          </p:cNvCxnSpPr>
          <p:nvPr/>
        </p:nvCxnSpPr>
        <p:spPr>
          <a:xfrm>
            <a:off x="2592130" y="2450371"/>
            <a:ext cx="978007" cy="5789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itle 1"/>
          <p:cNvSpPr txBox="1">
            <a:spLocks/>
          </p:cNvSpPr>
          <p:nvPr/>
        </p:nvSpPr>
        <p:spPr>
          <a:xfrm>
            <a:off x="3663569" y="3257214"/>
            <a:ext cx="1520683" cy="543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PHỐI HỢP: 70%  </a:t>
            </a:r>
          </a:p>
          <a:p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Title 1"/>
          <p:cNvSpPr txBox="1">
            <a:spLocks/>
          </p:cNvSpPr>
          <p:nvPr/>
        </p:nvSpPr>
        <p:spPr>
          <a:xfrm>
            <a:off x="5373098" y="3181676"/>
            <a:ext cx="1507435" cy="7301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TUYẾN TRÊN</a:t>
            </a:r>
          </a:p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TUYẾN DƯỚI</a:t>
            </a:r>
          </a:p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TUYẾN BẠN</a:t>
            </a:r>
          </a:p>
          <a:p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5086189" y="3548314"/>
            <a:ext cx="326165" cy="1250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5086189" y="3413143"/>
            <a:ext cx="326165" cy="13517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endCxn id="50" idx="1"/>
          </p:cNvCxnSpPr>
          <p:nvPr/>
        </p:nvCxnSpPr>
        <p:spPr>
          <a:xfrm>
            <a:off x="5120642" y="3544785"/>
            <a:ext cx="274320" cy="199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20" idx="1"/>
            <a:endCxn id="49" idx="1"/>
          </p:cNvCxnSpPr>
          <p:nvPr/>
        </p:nvCxnSpPr>
        <p:spPr>
          <a:xfrm>
            <a:off x="2592130" y="2450371"/>
            <a:ext cx="1071439" cy="107851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itle 1"/>
          <p:cNvSpPr txBox="1">
            <a:spLocks/>
          </p:cNvSpPr>
          <p:nvPr/>
        </p:nvSpPr>
        <p:spPr>
          <a:xfrm>
            <a:off x="3664896" y="3735614"/>
            <a:ext cx="6449163" cy="543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BIẾT ƠN “ THỰC HÀNH MỖI NGÀY – BAO DUNG … CHO ĐI.  </a:t>
            </a:r>
          </a:p>
          <a:p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>
            <a:off x="2593456" y="2451697"/>
            <a:ext cx="1070113" cy="13488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itle 1"/>
          <p:cNvSpPr txBox="1">
            <a:spLocks/>
          </p:cNvSpPr>
          <p:nvPr/>
        </p:nvSpPr>
        <p:spPr>
          <a:xfrm>
            <a:off x="5765360" y="3905241"/>
            <a:ext cx="2551701" cy="481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“ CHUYỂN HÓA TỪ BÊN TRONG “</a:t>
            </a:r>
            <a:endParaRPr lang="en-US" sz="1400" b="1" dirty="0">
              <a:solidFill>
                <a:srgbClr val="FF0000"/>
              </a:solidFill>
              <a:cs typeface="Calibri" panose="020F0502020204030204" pitchFamily="34" charset="0"/>
            </a:endParaRPr>
          </a:p>
        </p:txBody>
      </p:sp>
      <p:sp>
        <p:nvSpPr>
          <p:cNvPr id="67" name="Title 1"/>
          <p:cNvSpPr txBox="1">
            <a:spLocks/>
          </p:cNvSpPr>
          <p:nvPr/>
        </p:nvSpPr>
        <p:spPr>
          <a:xfrm>
            <a:off x="362449" y="4505482"/>
            <a:ext cx="3374664" cy="481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5. GIÁ TRỊ CỦA MỘT CON NGƯỜI.</a:t>
            </a:r>
            <a:endParaRPr lang="en-US" sz="1800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8" name="Title 1"/>
          <p:cNvSpPr txBox="1">
            <a:spLocks/>
          </p:cNvSpPr>
          <p:nvPr/>
        </p:nvSpPr>
        <p:spPr>
          <a:xfrm>
            <a:off x="3663652" y="4563872"/>
            <a:ext cx="1507435" cy="11979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 smtClean="0">
                <a:cs typeface="Calibri" panose="020F0502020204030204" pitchFamily="34" charset="0"/>
              </a:rPr>
              <a:t>6. TIỀN</a:t>
            </a:r>
          </a:p>
          <a:p>
            <a:r>
              <a:rPr lang="en-US" sz="1600" b="1" dirty="0" smtClean="0">
                <a:cs typeface="Calibri" panose="020F0502020204030204" pitchFamily="34" charset="0"/>
              </a:rPr>
              <a:t>5. MỐI QUAN HỆ</a:t>
            </a:r>
          </a:p>
          <a:p>
            <a:r>
              <a:rPr lang="en-US" sz="1600" b="1" dirty="0" smtClean="0">
                <a:cs typeface="Calibri" panose="020F0502020204030204" pitchFamily="34" charset="0"/>
              </a:rPr>
              <a:t>4. TÍN</a:t>
            </a:r>
          </a:p>
          <a:p>
            <a:r>
              <a:rPr lang="en-US" sz="1600" b="1" dirty="0" smtClean="0">
                <a:cs typeface="Calibri" panose="020F0502020204030204" pitchFamily="34" charset="0"/>
              </a:rPr>
              <a:t>3. TIN</a:t>
            </a:r>
          </a:p>
          <a:p>
            <a:r>
              <a:rPr lang="en-US" sz="1600" b="1" dirty="0" smtClean="0">
                <a:cs typeface="Calibri" panose="020F0502020204030204" pitchFamily="34" charset="0"/>
              </a:rPr>
              <a:t>2. TÌNH YÊU</a:t>
            </a:r>
          </a:p>
          <a:p>
            <a:r>
              <a:rPr lang="en-US" sz="1600" b="1" dirty="0" smtClean="0">
                <a:cs typeface="Calibri" panose="020F0502020204030204" pitchFamily="34" charset="0"/>
              </a:rPr>
              <a:t>1. SỨC KHỎE </a:t>
            </a:r>
          </a:p>
          <a:p>
            <a:endParaRPr lang="en-US" sz="1600" b="1" dirty="0" smtClean="0">
              <a:cs typeface="Calibri" panose="020F0502020204030204" pitchFamily="34" charset="0"/>
            </a:endParaRPr>
          </a:p>
        </p:txBody>
      </p:sp>
      <p:sp>
        <p:nvSpPr>
          <p:cNvPr id="69" name="Up Arrow 68"/>
          <p:cNvSpPr/>
          <p:nvPr/>
        </p:nvSpPr>
        <p:spPr>
          <a:xfrm>
            <a:off x="5086189" y="4563873"/>
            <a:ext cx="326165" cy="962994"/>
          </a:xfrm>
          <a:prstGeom prst="upArrow">
            <a:avLst/>
          </a:prstGeom>
          <a:solidFill>
            <a:schemeClr val="accent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itle 1"/>
          <p:cNvSpPr txBox="1">
            <a:spLocks/>
          </p:cNvSpPr>
          <p:nvPr/>
        </p:nvSpPr>
        <p:spPr>
          <a:xfrm>
            <a:off x="4678894" y="4087139"/>
            <a:ext cx="1115835" cy="48105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TẦM – TIỀN</a:t>
            </a:r>
            <a:endParaRPr lang="en-US" sz="1400" b="1" dirty="0">
              <a:solidFill>
                <a:srgbClr val="FF0000"/>
              </a:solidFill>
              <a:cs typeface="Calibri" panose="020F0502020204030204" pitchFamily="34" charset="0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9261987" y="4032079"/>
            <a:ext cx="852072" cy="58083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3" name="Straight Connector 72"/>
          <p:cNvCxnSpPr/>
          <p:nvPr/>
        </p:nvCxnSpPr>
        <p:spPr>
          <a:xfrm flipH="1">
            <a:off x="9694606" y="4612909"/>
            <a:ext cx="16825" cy="91395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H="1" flipV="1">
            <a:off x="9222658" y="4837473"/>
            <a:ext cx="950393" cy="98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H="1">
            <a:off x="9261987" y="4847305"/>
            <a:ext cx="441032" cy="55852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9714601" y="4847305"/>
            <a:ext cx="440371" cy="55852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Oval 87"/>
          <p:cNvSpPr/>
          <p:nvPr/>
        </p:nvSpPr>
        <p:spPr>
          <a:xfrm>
            <a:off x="9403527" y="4184479"/>
            <a:ext cx="240835" cy="20181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9755953" y="4197919"/>
            <a:ext cx="240835" cy="20181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9561516" y="4409044"/>
            <a:ext cx="290406" cy="16637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itle 1"/>
          <p:cNvSpPr txBox="1">
            <a:spLocks/>
          </p:cNvSpPr>
          <p:nvPr/>
        </p:nvSpPr>
        <p:spPr>
          <a:xfrm>
            <a:off x="10199726" y="3983899"/>
            <a:ext cx="743578" cy="48105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TẦM </a:t>
            </a:r>
            <a:endParaRPr lang="en-US" sz="2400" b="1" dirty="0">
              <a:solidFill>
                <a:srgbClr val="FF0000"/>
              </a:solidFill>
              <a:cs typeface="Calibri" panose="020F0502020204030204" pitchFamily="34" charset="0"/>
            </a:endParaRPr>
          </a:p>
        </p:txBody>
      </p:sp>
      <p:cxnSp>
        <p:nvCxnSpPr>
          <p:cNvPr id="92" name="Straight Connector 91"/>
          <p:cNvCxnSpPr/>
          <p:nvPr/>
        </p:nvCxnSpPr>
        <p:spPr>
          <a:xfrm flipH="1">
            <a:off x="6312310" y="4837473"/>
            <a:ext cx="1877962" cy="98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>
            <a:off x="6297562" y="4989873"/>
            <a:ext cx="1877962" cy="98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itle 1"/>
          <p:cNvSpPr txBox="1">
            <a:spLocks/>
          </p:cNvSpPr>
          <p:nvPr/>
        </p:nvSpPr>
        <p:spPr>
          <a:xfrm>
            <a:off x="6684678" y="4539425"/>
            <a:ext cx="890967" cy="2799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0070C0"/>
                </a:solidFill>
                <a:cs typeface="Calibri" panose="020F0502020204030204" pitchFamily="34" charset="0"/>
              </a:rPr>
              <a:t>VỪA KHÍT</a:t>
            </a:r>
            <a:endParaRPr lang="en-US" sz="1400" b="1" dirty="0">
              <a:solidFill>
                <a:srgbClr val="0070C0"/>
              </a:solidFill>
              <a:cs typeface="Calibri" panose="020F0502020204030204" pitchFamily="34" charset="0"/>
            </a:endParaRPr>
          </a:p>
        </p:txBody>
      </p:sp>
      <p:sp>
        <p:nvSpPr>
          <p:cNvPr id="97" name="Title 1"/>
          <p:cNvSpPr txBox="1">
            <a:spLocks/>
          </p:cNvSpPr>
          <p:nvPr/>
        </p:nvSpPr>
        <p:spPr>
          <a:xfrm>
            <a:off x="14996478" y="6497172"/>
            <a:ext cx="1166379" cy="210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0070C0"/>
                </a:solidFill>
                <a:cs typeface="Calibri" panose="020F0502020204030204" pitchFamily="34" charset="0"/>
              </a:rPr>
              <a:t>XỨNG ĐÁNG</a:t>
            </a:r>
            <a:endParaRPr lang="en-US" sz="1400" b="1" dirty="0">
              <a:solidFill>
                <a:srgbClr val="0070C0"/>
              </a:solidFill>
              <a:cs typeface="Calibri" panose="020F0502020204030204" pitchFamily="34" charset="0"/>
            </a:endParaRPr>
          </a:p>
        </p:txBody>
      </p:sp>
      <p:sp>
        <p:nvSpPr>
          <p:cNvPr id="98" name="Title 1"/>
          <p:cNvSpPr txBox="1">
            <a:spLocks/>
          </p:cNvSpPr>
          <p:nvPr/>
        </p:nvSpPr>
        <p:spPr>
          <a:xfrm>
            <a:off x="656861" y="5583309"/>
            <a:ext cx="702814" cy="48105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3 CHỮ</a:t>
            </a:r>
            <a:endParaRPr lang="en-US" sz="1400" b="1" dirty="0">
              <a:solidFill>
                <a:srgbClr val="FF0000"/>
              </a:solidFill>
              <a:cs typeface="Calibri" panose="020F0502020204030204" pitchFamily="34" charset="0"/>
            </a:endParaRPr>
          </a:p>
        </p:txBody>
      </p:sp>
      <p:sp>
        <p:nvSpPr>
          <p:cNvPr id="100" name="Rounded Rectangle 99"/>
          <p:cNvSpPr/>
          <p:nvPr/>
        </p:nvSpPr>
        <p:spPr>
          <a:xfrm>
            <a:off x="2417195" y="5688004"/>
            <a:ext cx="461176" cy="3165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</a:t>
            </a:r>
            <a:endParaRPr lang="en-US" dirty="0"/>
          </a:p>
        </p:txBody>
      </p:sp>
      <p:sp>
        <p:nvSpPr>
          <p:cNvPr id="101" name="Rounded Rectangle 100"/>
          <p:cNvSpPr/>
          <p:nvPr/>
        </p:nvSpPr>
        <p:spPr>
          <a:xfrm>
            <a:off x="4708498" y="5688004"/>
            <a:ext cx="620201" cy="3165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TRÍ</a:t>
            </a:r>
            <a:endParaRPr lang="en-US" dirty="0"/>
          </a:p>
        </p:txBody>
      </p:sp>
      <p:sp>
        <p:nvSpPr>
          <p:cNvPr id="102" name="Rounded Rectangle 101"/>
          <p:cNvSpPr/>
          <p:nvPr/>
        </p:nvSpPr>
        <p:spPr>
          <a:xfrm>
            <a:off x="6616737" y="5714340"/>
            <a:ext cx="903798" cy="3165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DŨNG</a:t>
            </a:r>
            <a:endParaRPr lang="en-US" dirty="0"/>
          </a:p>
        </p:txBody>
      </p:sp>
      <p:sp>
        <p:nvSpPr>
          <p:cNvPr id="103" name="Title 1"/>
          <p:cNvSpPr txBox="1">
            <a:spLocks/>
          </p:cNvSpPr>
          <p:nvPr/>
        </p:nvSpPr>
        <p:spPr>
          <a:xfrm>
            <a:off x="2876389" y="5622898"/>
            <a:ext cx="1507435" cy="6118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- TỪ BI.</a:t>
            </a:r>
          </a:p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- TÌNH YÊU THƯƠNG</a:t>
            </a:r>
          </a:p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- LÒNG BIẾT ƠN</a:t>
            </a:r>
          </a:p>
          <a:p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Title 1"/>
          <p:cNvSpPr txBox="1">
            <a:spLocks/>
          </p:cNvSpPr>
          <p:nvPr/>
        </p:nvSpPr>
        <p:spPr>
          <a:xfrm>
            <a:off x="5422132" y="5648078"/>
            <a:ext cx="1507435" cy="3949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b="1" dirty="0" smtClean="0">
              <a:cs typeface="Calibri" panose="020F0502020204030204" pitchFamily="34" charset="0"/>
            </a:endParaRPr>
          </a:p>
          <a:p>
            <a:r>
              <a:rPr lang="en-US" sz="1600" b="1" dirty="0" smtClean="0">
                <a:cs typeface="Calibri" panose="020F0502020204030204" pitchFamily="34" charset="0"/>
              </a:rPr>
              <a:t>- TRÍ TUỆ</a:t>
            </a:r>
          </a:p>
          <a:p>
            <a:endParaRPr lang="en-US" sz="1600" b="1" dirty="0" smtClean="0">
              <a:cs typeface="Calibri" panose="020F0502020204030204" pitchFamily="34" charset="0"/>
            </a:endParaRPr>
          </a:p>
        </p:txBody>
      </p:sp>
      <p:sp>
        <p:nvSpPr>
          <p:cNvPr id="105" name="Title 1"/>
          <p:cNvSpPr txBox="1">
            <a:spLocks/>
          </p:cNvSpPr>
          <p:nvPr/>
        </p:nvSpPr>
        <p:spPr>
          <a:xfrm>
            <a:off x="7490797" y="5561940"/>
            <a:ext cx="1406969" cy="6534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b="1" dirty="0" smtClean="0"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600" b="1" dirty="0" smtClean="0">
                <a:cs typeface="Calibri" panose="020F0502020204030204" pitchFamily="34" charset="0"/>
              </a:rPr>
              <a:t>BẢN LĨNH</a:t>
            </a:r>
          </a:p>
          <a:p>
            <a:pPr marL="285750" indent="-285750">
              <a:buFontTx/>
              <a:buChar char="-"/>
            </a:pPr>
            <a:r>
              <a:rPr lang="en-US" sz="1600" b="1" dirty="0" smtClean="0">
                <a:cs typeface="Calibri" panose="020F0502020204030204" pitchFamily="34" charset="0"/>
              </a:rPr>
              <a:t>MẠNH MẼ</a:t>
            </a:r>
          </a:p>
          <a:p>
            <a:pPr marL="285750" indent="-285750">
              <a:buFontTx/>
              <a:buChar char="-"/>
            </a:pPr>
            <a:r>
              <a:rPr lang="en-US" sz="1600" b="1" dirty="0" smtClean="0">
                <a:cs typeface="Calibri" panose="020F0502020204030204" pitchFamily="34" charset="0"/>
              </a:rPr>
              <a:t>QUYẾT ĐOÁN</a:t>
            </a:r>
          </a:p>
          <a:p>
            <a:endParaRPr lang="en-US" sz="1600" b="1" dirty="0" smtClean="0">
              <a:cs typeface="Calibri" panose="020F0502020204030204" pitchFamily="34" charset="0"/>
            </a:endParaRPr>
          </a:p>
        </p:txBody>
      </p:sp>
      <p:sp>
        <p:nvSpPr>
          <p:cNvPr id="106" name="Striped Right Arrow 105"/>
          <p:cNvSpPr/>
          <p:nvPr/>
        </p:nvSpPr>
        <p:spPr>
          <a:xfrm>
            <a:off x="811034" y="6234726"/>
            <a:ext cx="620201" cy="42641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itle 1"/>
          <p:cNvSpPr txBox="1">
            <a:spLocks/>
          </p:cNvSpPr>
          <p:nvPr/>
        </p:nvSpPr>
        <p:spPr>
          <a:xfrm>
            <a:off x="1677726" y="5981855"/>
            <a:ext cx="4191659" cy="481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GỐC MỌI VẤN ĐỀ ( ĐỦ TẦM =&gt; LÀM GÌ CUNGC ĐƯỢC</a:t>
            </a:r>
            <a:endParaRPr lang="en-US" sz="1400" b="1" dirty="0">
              <a:solidFill>
                <a:srgbClr val="FF0000"/>
              </a:solidFill>
              <a:cs typeface="Calibri" panose="020F0502020204030204" pitchFamily="34" charset="0"/>
            </a:endParaRPr>
          </a:p>
        </p:txBody>
      </p:sp>
      <p:sp>
        <p:nvSpPr>
          <p:cNvPr id="108" name="Title 1"/>
          <p:cNvSpPr txBox="1">
            <a:spLocks/>
          </p:cNvSpPr>
          <p:nvPr/>
        </p:nvSpPr>
        <p:spPr>
          <a:xfrm>
            <a:off x="1616112" y="6286997"/>
            <a:ext cx="1663162" cy="596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>
              <a:buFontTx/>
              <a:buChar char="-"/>
            </a:pPr>
            <a:endParaRPr lang="en-US" sz="1600" b="1" dirty="0" smtClean="0"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600" b="1" dirty="0" smtClean="0">
                <a:cs typeface="Calibri" panose="020F0502020204030204" pitchFamily="34" charset="0"/>
              </a:rPr>
              <a:t>THÂN “ KHỎE “</a:t>
            </a:r>
          </a:p>
          <a:p>
            <a:pPr marL="285750" indent="-285750">
              <a:buFontTx/>
              <a:buChar char="-"/>
            </a:pPr>
            <a:r>
              <a:rPr lang="en-US" sz="1600" b="1" dirty="0" smtClean="0">
                <a:cs typeface="Calibri" panose="020F0502020204030204" pitchFamily="34" charset="0"/>
              </a:rPr>
              <a:t>TÂM “ AN “</a:t>
            </a:r>
          </a:p>
          <a:p>
            <a:pPr marL="285750" indent="-285750">
              <a:buFontTx/>
              <a:buChar char="-"/>
            </a:pPr>
            <a:r>
              <a:rPr lang="en-US" sz="1600" b="1" dirty="0" smtClean="0">
                <a:cs typeface="Calibri" panose="020F0502020204030204" pitchFamily="34" charset="0"/>
              </a:rPr>
              <a:t>TÀI ‘ THÔNG MINH “</a:t>
            </a:r>
          </a:p>
          <a:p>
            <a:pPr marL="285750" indent="-285750">
              <a:buFontTx/>
              <a:buChar char="-"/>
            </a:pPr>
            <a:endParaRPr lang="en-US" sz="1600" b="1" dirty="0" smtClean="0">
              <a:cs typeface="Calibri" panose="020F0502020204030204" pitchFamily="34" charset="0"/>
            </a:endParaRPr>
          </a:p>
          <a:p>
            <a:endParaRPr lang="en-US" sz="1600" b="1" dirty="0" smtClean="0">
              <a:cs typeface="Calibri" panose="020F0502020204030204" pitchFamily="34" charset="0"/>
            </a:endParaRPr>
          </a:p>
        </p:txBody>
      </p:sp>
      <p:sp>
        <p:nvSpPr>
          <p:cNvPr id="109" name="Title 1"/>
          <p:cNvSpPr txBox="1">
            <a:spLocks/>
          </p:cNvSpPr>
          <p:nvPr/>
        </p:nvSpPr>
        <p:spPr>
          <a:xfrm>
            <a:off x="4167807" y="6355569"/>
            <a:ext cx="2892951" cy="481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00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THIẾU ĐÂU BÙ ĐÓ – YÊU TIÊN LỰA CHỌN </a:t>
            </a:r>
          </a:p>
          <a:p>
            <a:pPr algn="ctr"/>
            <a:r>
              <a:rPr lang="en-US" sz="1400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“ CHO ĂN “</a:t>
            </a:r>
            <a:endParaRPr lang="en-US" sz="1400" b="1" dirty="0">
              <a:solidFill>
                <a:srgbClr val="FF0000"/>
              </a:solidFill>
              <a:cs typeface="Calibri" panose="020F0502020204030204" pitchFamily="34" charset="0"/>
            </a:endParaRPr>
          </a:p>
        </p:txBody>
      </p:sp>
      <p:pic>
        <p:nvPicPr>
          <p:cNvPr id="1026" name="Picture 2" descr="Vector Biểu Tượng Trái Tim Valentine Hình ảnh | Định dạng hình ảnh PSD  611633161| vn.lovepik.co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093" t="9056" r="11093" b="7860"/>
          <a:stretch/>
        </p:blipFill>
        <p:spPr bwMode="auto">
          <a:xfrm>
            <a:off x="8999805" y="5948794"/>
            <a:ext cx="978419" cy="942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" name="Title 1"/>
          <p:cNvSpPr txBox="1">
            <a:spLocks/>
          </p:cNvSpPr>
          <p:nvPr/>
        </p:nvSpPr>
        <p:spPr>
          <a:xfrm>
            <a:off x="9258577" y="6180083"/>
            <a:ext cx="581827" cy="48105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0070C0"/>
                </a:solidFill>
                <a:cs typeface="Calibri" panose="020F0502020204030204" pitchFamily="34" charset="0"/>
              </a:rPr>
              <a:t>PTBT</a:t>
            </a:r>
            <a:endParaRPr lang="en-US" sz="1400" b="1" dirty="0">
              <a:solidFill>
                <a:srgbClr val="0070C0"/>
              </a:solidFill>
              <a:cs typeface="Calibri" panose="020F0502020204030204" pitchFamily="34" charset="0"/>
            </a:endParaRPr>
          </a:p>
        </p:txBody>
      </p:sp>
      <p:sp>
        <p:nvSpPr>
          <p:cNvPr id="113" name="Title 1"/>
          <p:cNvSpPr txBox="1">
            <a:spLocks/>
          </p:cNvSpPr>
          <p:nvPr/>
        </p:nvSpPr>
        <p:spPr>
          <a:xfrm>
            <a:off x="9877512" y="6167564"/>
            <a:ext cx="2004616" cy="6534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b="1" dirty="0" smtClean="0"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600" b="1" dirty="0" smtClean="0">
                <a:cs typeface="Calibri" panose="020F0502020204030204" pitchFamily="34" charset="0"/>
              </a:rPr>
              <a:t>KHỎE : TTD - ĂN KT</a:t>
            </a:r>
          </a:p>
          <a:p>
            <a:pPr marL="285750" indent="-285750">
              <a:buFontTx/>
              <a:buChar char="-"/>
            </a:pPr>
            <a:r>
              <a:rPr lang="en-US" sz="1600" b="1" dirty="0" smtClean="0">
                <a:cs typeface="Calibri" panose="020F0502020204030204" pitchFamily="34" charset="0"/>
              </a:rPr>
              <a:t>TÂM: BÌNH AN</a:t>
            </a:r>
          </a:p>
          <a:p>
            <a:pPr marL="285750" indent="-285750">
              <a:buFontTx/>
              <a:buChar char="-"/>
            </a:pPr>
            <a:r>
              <a:rPr lang="en-US" sz="1600" b="1" dirty="0" smtClean="0">
                <a:cs typeface="Calibri" panose="020F0502020204030204" pitchFamily="34" charset="0"/>
              </a:rPr>
              <a:t>TRÍ: CHO NÃO ĂN</a:t>
            </a:r>
          </a:p>
          <a:p>
            <a:endParaRPr lang="en-US" sz="1600" b="1" dirty="0" smtClean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18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607</Words>
  <Application>Microsoft Office PowerPoint</Application>
  <PresentationFormat>Widescreen</PresentationFormat>
  <Paragraphs>105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Algerian</vt:lpstr>
      <vt:lpstr>Arial</vt:lpstr>
      <vt:lpstr>Calibri</vt:lpstr>
      <vt:lpstr>Calibri Light</vt:lpstr>
      <vt:lpstr>Office Theme</vt:lpstr>
      <vt:lpstr>CÂU CHUYỆN THÀNH CÔNG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FPTshop</dc:creator>
  <cp:lastModifiedBy>FPTshop</cp:lastModifiedBy>
  <cp:revision>26</cp:revision>
  <dcterms:created xsi:type="dcterms:W3CDTF">2022-06-17T14:42:48Z</dcterms:created>
  <dcterms:modified xsi:type="dcterms:W3CDTF">2022-06-18T16:42:44Z</dcterms:modified>
</cp:coreProperties>
</file>