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E7C384-D9B3-2A49-8B51-557177BF5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4907" y="-1341274"/>
            <a:ext cx="11252515" cy="2832910"/>
          </a:xfrm>
        </p:spPr>
        <p:txBody>
          <a:bodyPr/>
          <a:lstStyle/>
          <a:p>
            <a:r>
              <a:rPr lang="vi-VN"/>
              <a:t>Phan Thị Hiền 3 sao Vũng Tàu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5935214-C9A7-D848-8C76-EA2BB2C63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6524" y="75181"/>
            <a:ext cx="7766936" cy="1096899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9BF495B1-D773-F445-A0C2-1E0C2EEB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9" y="1439333"/>
            <a:ext cx="567950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0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F89086-FF15-F24B-9A8C-EED64AF6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/>
              <a:t>Cơ duyên đến với Newimage</a:t>
            </a: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F0D07E96-DE2E-2144-9390-B023FC414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26" y="1270000"/>
            <a:ext cx="5774161" cy="4854837"/>
          </a:xfrm>
        </p:spPr>
      </p:pic>
    </p:spTree>
    <p:extLst>
      <p:ext uri="{BB962C8B-B14F-4D97-AF65-F5344CB8AC3E}">
        <p14:creationId xmlns:p14="http://schemas.microsoft.com/office/powerpoint/2010/main" val="172706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17E2F2-498D-0449-98C1-4A8ABC08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Trước khi đến với Newimage</a:t>
            </a:r>
          </a:p>
        </p:txBody>
      </p:sp>
      <p:graphicFrame>
        <p:nvGraphicFramePr>
          <p:cNvPr id="4" name="Bảng 4">
            <a:extLst>
              <a:ext uri="{FF2B5EF4-FFF2-40B4-BE49-F238E27FC236}">
                <a16:creationId xmlns:a16="http://schemas.microsoft.com/office/drawing/2014/main" id="{0CC46285-1D59-4649-9ED8-A9A8C20E3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535532"/>
              </p:ext>
            </p:extLst>
          </p:nvPr>
        </p:nvGraphicFramePr>
        <p:xfrm>
          <a:off x="677863" y="2160588"/>
          <a:ext cx="859631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3396043699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52628799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98581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69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10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441332"/>
                  </a:ext>
                </a:extLst>
              </a:tr>
            </a:tbl>
          </a:graphicData>
        </a:graphic>
      </p:graphicFrame>
      <p:pic>
        <p:nvPicPr>
          <p:cNvPr id="6" name="Hình ảnh 6">
            <a:extLst>
              <a:ext uri="{FF2B5EF4-FFF2-40B4-BE49-F238E27FC236}">
                <a16:creationId xmlns:a16="http://schemas.microsoft.com/office/drawing/2014/main" id="{3491B171-DA83-3749-8AA5-55BCECF9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65" y="1234210"/>
            <a:ext cx="691724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FB7623-853F-E24C-9833-948929F3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Trong khi đến với Newimage</a:t>
            </a: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73AA5695-0066-684D-9D0F-5D0D7D90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373" y="1403321"/>
            <a:ext cx="4106739" cy="4761306"/>
          </a:xfrm>
        </p:spPr>
      </p:pic>
      <p:pic>
        <p:nvPicPr>
          <p:cNvPr id="5" name="Hình ảnh 5">
            <a:extLst>
              <a:ext uri="{FF2B5EF4-FFF2-40B4-BE49-F238E27FC236}">
                <a16:creationId xmlns:a16="http://schemas.microsoft.com/office/drawing/2014/main" id="{6BF74291-5129-1445-AE6F-BEAA798D0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073" y="1514533"/>
            <a:ext cx="4064000" cy="46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6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45C9D4-C1FF-4E4C-B449-290FFCB8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Sau khi làm Newimage</a:t>
            </a: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B58D5B69-9FF3-1341-8EF2-E26B528B9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94" y="1488281"/>
            <a:ext cx="7882041" cy="3881437"/>
          </a:xfrm>
        </p:spPr>
      </p:pic>
    </p:spTree>
    <p:extLst>
      <p:ext uri="{BB962C8B-B14F-4D97-AF65-F5344CB8AC3E}">
        <p14:creationId xmlns:p14="http://schemas.microsoft.com/office/powerpoint/2010/main" val="1241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33EC73-D88C-4A47-8140-A9F83B05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Mục tiêu phát nguyện cho cộng đồng</a:t>
            </a: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241F8876-272E-3745-81B4-CA3D298EC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371" y="1436415"/>
            <a:ext cx="9060119" cy="4905697"/>
          </a:xfrm>
        </p:spPr>
      </p:pic>
    </p:spTree>
    <p:extLst>
      <p:ext uri="{BB962C8B-B14F-4D97-AF65-F5344CB8AC3E}">
        <p14:creationId xmlns:p14="http://schemas.microsoft.com/office/powerpoint/2010/main" val="146841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767480F-C25A-2244-B0A6-8D1AA94D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C9DBD2E0-2E75-0F42-ADC6-6BE925B95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8930492" cy="5432425"/>
          </a:xfrm>
        </p:spPr>
      </p:pic>
    </p:spTree>
    <p:extLst>
      <p:ext uri="{BB962C8B-B14F-4D97-AF65-F5344CB8AC3E}">
        <p14:creationId xmlns:p14="http://schemas.microsoft.com/office/powerpoint/2010/main" val="2003506802"/>
      </p:ext>
    </p:extLst>
  </p:cSld>
  <p:clrMapOvr>
    <a:masterClrMapping/>
  </p:clrMapOvr>
</p:sld>
</file>

<file path=ppt/theme/theme1.xml><?xml version="1.0" encoding="utf-8"?>
<a:theme xmlns:a="http://schemas.openxmlformats.org/drawingml/2006/main" name="Mặt kim cương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Màn hình rộng</PresentationFormat>
  <Slides>7</Slides>
  <Notes>0</Notes>
  <HiddenSlides>0</HiddenSlide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8" baseType="lpstr">
      <vt:lpstr>Mặt kim cương</vt:lpstr>
      <vt:lpstr>Phan Thị Hiền 3 sao Vũng Tàu</vt:lpstr>
      <vt:lpstr>Cơ duyên đến với Newimage</vt:lpstr>
      <vt:lpstr>Trước khi đến với Newimage</vt:lpstr>
      <vt:lpstr>Trong khi đến với Newimage</vt:lpstr>
      <vt:lpstr>Sau khi làm Newimage</vt:lpstr>
      <vt:lpstr>Mục tiêu phát nguyện cho cộng đồng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Phan Thị Hiền 3 sao Vũng Tàu</dc:title>
  <dc:creator>84966569393</dc:creator>
  <cp:lastModifiedBy>84966569393</cp:lastModifiedBy>
  <cp:revision>6</cp:revision>
  <dcterms:created xsi:type="dcterms:W3CDTF">2021-02-01T08:04:10Z</dcterms:created>
  <dcterms:modified xsi:type="dcterms:W3CDTF">2023-03-05T07:44:16Z</dcterms:modified>
</cp:coreProperties>
</file>