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4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presProps" Target="presProps.xml" /><Relationship Id="rId3" Type="http://schemas.openxmlformats.org/officeDocument/2006/relationships/slide" Target="slides/slide2.xml" /><Relationship Id="rId21" Type="http://schemas.openxmlformats.org/officeDocument/2006/relationships/tableStyles" Target="tableStyle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viewProps" Target="view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AA6BCCB-E373-E0E7-DF0F-721DA76D8B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B7EC3ECA-8AAA-F49C-BB93-4B3F0B48D0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3B5C3401-300B-6B4D-579D-C8205DE64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924BD-4434-724C-AD09-730C928464F9}" type="datetimeFigureOut">
              <a:rPr lang="vi-VN" smtClean="0"/>
              <a:t>12/06/2023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E060C259-5247-18DA-4AD0-5823E988A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4AD11C17-F361-6FF9-01EA-DFC3F7525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EE168-7FFD-FE47-9035-185753CFDC1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73589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73528EB-BCE3-CDF3-D50F-C6FAB4F40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5B50C35A-223A-6D43-B72D-9337D8D7EB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2DA9977D-C700-7F35-A043-CEAA15542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924BD-4434-724C-AD09-730C928464F9}" type="datetimeFigureOut">
              <a:rPr lang="vi-VN" smtClean="0"/>
              <a:t>12/06/2023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BC8CC71E-7CA2-AC86-FE3D-8D7140696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BB0F401E-F4A5-3202-E7A4-93F09A93D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EE168-7FFD-FE47-9035-185753CFDC1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73865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E7BD6971-2A6C-9263-DC47-52CD0A4090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946C9722-F242-2F61-5CAC-398768A63E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FCE7E797-C475-B52F-7972-5DE71A19A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924BD-4434-724C-AD09-730C928464F9}" type="datetimeFigureOut">
              <a:rPr lang="vi-VN" smtClean="0"/>
              <a:t>12/06/2023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1442592C-F2B2-A2DE-8719-F23B66CC1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02CF8708-6B6C-AE45-4901-A8CEC9B5C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EE168-7FFD-FE47-9035-185753CFDC1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81209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4B2466B-3BC5-83D7-7B4F-33DC6519C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F8FD496A-6F67-0B35-0777-19551B0F8F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E080946-B660-F2CD-C5EB-31D27FA9C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924BD-4434-724C-AD09-730C928464F9}" type="datetimeFigureOut">
              <a:rPr lang="vi-VN" smtClean="0"/>
              <a:t>12/06/2023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397CD0FC-1ADE-12ED-BB76-D510041D5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D60B40A9-705C-F99E-8EC9-53B72AEF4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EE168-7FFD-FE47-9035-185753CFDC1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13412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1AF7959-AA4D-0F00-1191-A0F351820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8C3E8897-7E0B-01A2-8846-9E10BFDCBC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DA0C5A21-AAC5-2AD0-EFF6-26FC4578D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924BD-4434-724C-AD09-730C928464F9}" type="datetimeFigureOut">
              <a:rPr lang="vi-VN" smtClean="0"/>
              <a:t>12/06/2023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5C5602EB-FE79-A5A7-C652-C4F8F9107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FC1F42E3-C64B-097C-D08C-B86BF5578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EE168-7FFD-FE47-9035-185753CFDC1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48136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38B7395-53F3-28DE-82CF-EE9469A7C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22A79BCF-FA8A-1689-A686-0CEF206BCF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B2E8D349-530F-C8AB-0470-AB8BCADEE1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97E37FF5-CC92-2AD9-4C2B-3288B4A74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924BD-4434-724C-AD09-730C928464F9}" type="datetimeFigureOut">
              <a:rPr lang="vi-VN" smtClean="0"/>
              <a:t>12/06/2023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5DFCE2B9-3032-7B22-10EB-C82FA07FA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2EFF5F91-E813-44DE-AB44-7EC4DCB5D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EE168-7FFD-FE47-9035-185753CFDC1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8784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8D05419-2906-D991-4824-84B389C3D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6F0C6E25-53CA-F134-585F-52C95A8054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43F08EEB-4275-DC41-3EC6-A4734F3F85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D7FC7B67-2011-F26B-0513-1A2FAEE436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530B8971-1856-6347-DC38-A0DC06A903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EF91DAB0-136E-06B6-0CF0-4023BAE85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924BD-4434-724C-AD09-730C928464F9}" type="datetimeFigureOut">
              <a:rPr lang="vi-VN" smtClean="0"/>
              <a:t>12/06/2023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4A46297F-4F8C-5788-4C79-126D636E5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DE3A2CCF-23B7-F6E9-A224-49F730492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EE168-7FFD-FE47-9035-185753CFDC1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799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D8287BF-2436-9FE3-81B1-2F175D75C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FFDFBCEC-21FB-C7A7-3C98-CE9DCE54E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924BD-4434-724C-AD09-730C928464F9}" type="datetimeFigureOut">
              <a:rPr lang="vi-VN" smtClean="0"/>
              <a:t>12/06/2023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EDFF37DE-1AE4-1A52-7D1C-4467D72BF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1834BD78-8FF4-FB98-8AED-C25D9CBB7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EE168-7FFD-FE47-9035-185753CFDC1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48500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16464524-B9F9-9C9F-2DA8-E628D5357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924BD-4434-724C-AD09-730C928464F9}" type="datetimeFigureOut">
              <a:rPr lang="vi-VN" smtClean="0"/>
              <a:t>12/06/2023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8477A864-9324-9966-4E14-2615B93D8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A74D6F1C-5DE6-83F7-B5EA-8DEC06B0A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EE168-7FFD-FE47-9035-185753CFDC1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92448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FC8C6DF-BCC6-E882-701D-3331C5569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F5660515-CA0A-99E2-5751-FD576386B4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72C7CF8C-340A-AB13-39EC-1F7E27A00E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3A6A46D4-7D58-BB95-A4F3-73535F9F2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924BD-4434-724C-AD09-730C928464F9}" type="datetimeFigureOut">
              <a:rPr lang="vi-VN" smtClean="0"/>
              <a:t>12/06/2023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92BF9147-C84B-F19C-14C7-7B1444957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7653ADF0-F6D4-F480-4A8F-A5883A407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EE168-7FFD-FE47-9035-185753CFDC1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39482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ED66E71-F2F5-CF95-3C48-210AC95A6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E0F9A285-4B72-119B-5B91-18A12D4630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00080B0F-D7A4-7E42-F033-23907950CC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9B79A6BC-3CF1-0AB3-2A00-8BDC9019F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924BD-4434-724C-AD09-730C928464F9}" type="datetimeFigureOut">
              <a:rPr lang="vi-VN" smtClean="0"/>
              <a:t>12/06/2023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D3DA32EF-ED87-5824-5011-01D89EF2E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501B3C8B-7A64-6DEB-913F-1B0836BAB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EE168-7FFD-FE47-9035-185753CFDC1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30242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A3A88090-E7DD-6418-D4D8-DB8057DCB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74CBE8AF-61E0-5F01-EF57-582F017142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F1B2F8A-0640-5251-790A-5A42162EBD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7924BD-4434-724C-AD09-730C928464F9}" type="datetimeFigureOut">
              <a:rPr lang="vi-VN" smtClean="0"/>
              <a:t>12/06/2023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63FF449E-DBB8-2A86-F4DB-6516D1BE2A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6A53C6C3-E973-22D0-2300-29CA91E5F8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7EE168-7FFD-FE47-9035-185753CFDC1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10598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 /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 /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38334F0-D659-973A-366A-D2AAEEC351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50BBD594-4B87-5D09-A9B2-D4BAE04299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Hình ảnh 4">
            <a:extLst>
              <a:ext uri="{FF2B5EF4-FFF2-40B4-BE49-F238E27FC236}">
                <a16:creationId xmlns:a16="http://schemas.microsoft.com/office/drawing/2014/main" id="{876AF284-FA09-AC2D-DE49-68F21DBFA9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32" y="0"/>
            <a:ext cx="11980419" cy="671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87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D23546D-3BC6-F568-B011-46FE3A6D4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Hình ảnh 4">
            <a:extLst>
              <a:ext uri="{FF2B5EF4-FFF2-40B4-BE49-F238E27FC236}">
                <a16:creationId xmlns:a16="http://schemas.microsoft.com/office/drawing/2014/main" id="{F95C4AC4-851D-40D8-0CAA-D943C9ECB6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17" y="0"/>
            <a:ext cx="12061030" cy="6858000"/>
          </a:xfrm>
        </p:spPr>
      </p:pic>
    </p:spTree>
    <p:extLst>
      <p:ext uri="{BB962C8B-B14F-4D97-AF65-F5344CB8AC3E}">
        <p14:creationId xmlns:p14="http://schemas.microsoft.com/office/powerpoint/2010/main" val="2034881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49576E0-FACA-0264-8EF2-D2CA15100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Hình ảnh 4">
            <a:extLst>
              <a:ext uri="{FF2B5EF4-FFF2-40B4-BE49-F238E27FC236}">
                <a16:creationId xmlns:a16="http://schemas.microsoft.com/office/drawing/2014/main" id="{F937635D-5DAD-7739-730E-BE303EF3C6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78" y="0"/>
            <a:ext cx="11788283" cy="6858000"/>
          </a:xfrm>
        </p:spPr>
      </p:pic>
    </p:spTree>
    <p:extLst>
      <p:ext uri="{BB962C8B-B14F-4D97-AF65-F5344CB8AC3E}">
        <p14:creationId xmlns:p14="http://schemas.microsoft.com/office/powerpoint/2010/main" val="10719411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816AE8D-DC9F-CDAC-4121-5B1D4D949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Hình ảnh 4">
            <a:extLst>
              <a:ext uri="{FF2B5EF4-FFF2-40B4-BE49-F238E27FC236}">
                <a16:creationId xmlns:a16="http://schemas.microsoft.com/office/drawing/2014/main" id="{DEF19260-7316-64CE-4363-ADA831B82D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26" y="182562"/>
            <a:ext cx="11975747" cy="6492875"/>
          </a:xfrm>
        </p:spPr>
      </p:pic>
    </p:spTree>
    <p:extLst>
      <p:ext uri="{BB962C8B-B14F-4D97-AF65-F5344CB8AC3E}">
        <p14:creationId xmlns:p14="http://schemas.microsoft.com/office/powerpoint/2010/main" val="37805368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DEFBEA7-B8F8-1D87-0994-83C0F0BB2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Hình ảnh 4">
            <a:extLst>
              <a:ext uri="{FF2B5EF4-FFF2-40B4-BE49-F238E27FC236}">
                <a16:creationId xmlns:a16="http://schemas.microsoft.com/office/drawing/2014/main" id="{84595D2E-FF6D-0B8F-604B-486EA1F87C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43" y="0"/>
            <a:ext cx="11901714" cy="6980927"/>
          </a:xfrm>
        </p:spPr>
      </p:pic>
    </p:spTree>
    <p:extLst>
      <p:ext uri="{BB962C8B-B14F-4D97-AF65-F5344CB8AC3E}">
        <p14:creationId xmlns:p14="http://schemas.microsoft.com/office/powerpoint/2010/main" val="42349365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45314A7-2376-281F-BFC1-B1481AE8B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Hình ảnh 5">
            <a:extLst>
              <a:ext uri="{FF2B5EF4-FFF2-40B4-BE49-F238E27FC236}">
                <a16:creationId xmlns:a16="http://schemas.microsoft.com/office/drawing/2014/main" id="{B0DCFB9B-F9F2-793C-40C1-BDAE3383A9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78" y="108857"/>
            <a:ext cx="11432244" cy="6640286"/>
          </a:xfrm>
        </p:spPr>
      </p:pic>
    </p:spTree>
    <p:extLst>
      <p:ext uri="{BB962C8B-B14F-4D97-AF65-F5344CB8AC3E}">
        <p14:creationId xmlns:p14="http://schemas.microsoft.com/office/powerpoint/2010/main" val="22642661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9ED0915-2711-7E68-EFE7-704FD70CF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Hình ảnh 5">
            <a:extLst>
              <a:ext uri="{FF2B5EF4-FFF2-40B4-BE49-F238E27FC236}">
                <a16:creationId xmlns:a16="http://schemas.microsoft.com/office/drawing/2014/main" id="{98DAF9D7-E019-DE53-9C54-4C40C23155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49" y="-1"/>
            <a:ext cx="11966565" cy="6749143"/>
          </a:xfrm>
        </p:spPr>
      </p:pic>
    </p:spTree>
    <p:extLst>
      <p:ext uri="{BB962C8B-B14F-4D97-AF65-F5344CB8AC3E}">
        <p14:creationId xmlns:p14="http://schemas.microsoft.com/office/powerpoint/2010/main" val="1795673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CF3F067-805A-3397-E8AE-725088E14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Hình ảnh 4">
            <a:extLst>
              <a:ext uri="{FF2B5EF4-FFF2-40B4-BE49-F238E27FC236}">
                <a16:creationId xmlns:a16="http://schemas.microsoft.com/office/drawing/2014/main" id="{C05BD079-C563-499C-EB10-B4DA335223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38" y="0"/>
            <a:ext cx="11913123" cy="6858000"/>
          </a:xfrm>
        </p:spPr>
      </p:pic>
    </p:spTree>
    <p:extLst>
      <p:ext uri="{BB962C8B-B14F-4D97-AF65-F5344CB8AC3E}">
        <p14:creationId xmlns:p14="http://schemas.microsoft.com/office/powerpoint/2010/main" val="3475379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F807B27-FC91-8754-4EF7-EDA74F479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Hình ảnh 4">
            <a:extLst>
              <a:ext uri="{FF2B5EF4-FFF2-40B4-BE49-F238E27FC236}">
                <a16:creationId xmlns:a16="http://schemas.microsoft.com/office/drawing/2014/main" id="{27096DBD-D00C-B53D-63C9-FE8A159FA2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762" y="0"/>
            <a:ext cx="11198467" cy="6337904"/>
          </a:xfrm>
        </p:spPr>
      </p:pic>
      <p:pic>
        <p:nvPicPr>
          <p:cNvPr id="3" name="Hình ảnh 4">
            <a:extLst>
              <a:ext uri="{FF2B5EF4-FFF2-40B4-BE49-F238E27FC236}">
                <a16:creationId xmlns:a16="http://schemas.microsoft.com/office/drawing/2014/main" id="{7839B1FA-8DC7-9032-AD5D-5DB9FD7F49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619" y="870304"/>
            <a:ext cx="10360762" cy="583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222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4C7F56E-C950-07F4-5DD1-45C283DEF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Hình ảnh 4">
            <a:extLst>
              <a:ext uri="{FF2B5EF4-FFF2-40B4-BE49-F238E27FC236}">
                <a16:creationId xmlns:a16="http://schemas.microsoft.com/office/drawing/2014/main" id="{2532884D-D981-C320-584B-73FBC9BFB8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5" y="0"/>
            <a:ext cx="11756570" cy="6858000"/>
          </a:xfrm>
        </p:spPr>
      </p:pic>
      <p:pic>
        <p:nvPicPr>
          <p:cNvPr id="3" name="Hình ảnh 4">
            <a:extLst>
              <a:ext uri="{FF2B5EF4-FFF2-40B4-BE49-F238E27FC236}">
                <a16:creationId xmlns:a16="http://schemas.microsoft.com/office/drawing/2014/main" id="{B2623CA6-C3D4-D7A7-FDE1-EC96E626FD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1977903" cy="6676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4362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83CCC1E-B7DB-8FC3-B034-8B68AE861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Hình ảnh 4">
            <a:extLst>
              <a:ext uri="{FF2B5EF4-FFF2-40B4-BE49-F238E27FC236}">
                <a16:creationId xmlns:a16="http://schemas.microsoft.com/office/drawing/2014/main" id="{A241CCCE-8F5E-BA4A-ABF9-98C35421A4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49" y="84667"/>
            <a:ext cx="11787019" cy="6688666"/>
          </a:xfrm>
        </p:spPr>
      </p:pic>
      <p:pic>
        <p:nvPicPr>
          <p:cNvPr id="3" name="Hình ảnh 4">
            <a:extLst>
              <a:ext uri="{FF2B5EF4-FFF2-40B4-BE49-F238E27FC236}">
                <a16:creationId xmlns:a16="http://schemas.microsoft.com/office/drawing/2014/main" id="{BD50D273-9854-454C-E704-0F39528E47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62" y="84667"/>
            <a:ext cx="12128204" cy="659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646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34EEEC0-28BC-BA86-4FD9-B9511234E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Hình ảnh 4">
            <a:extLst>
              <a:ext uri="{FF2B5EF4-FFF2-40B4-BE49-F238E27FC236}">
                <a16:creationId xmlns:a16="http://schemas.microsoft.com/office/drawing/2014/main" id="{7C76FCFC-63E7-57D8-A843-8B3A178433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29" y="182562"/>
            <a:ext cx="11733142" cy="6492875"/>
          </a:xfrm>
        </p:spPr>
      </p:pic>
    </p:spTree>
    <p:extLst>
      <p:ext uri="{BB962C8B-B14F-4D97-AF65-F5344CB8AC3E}">
        <p14:creationId xmlns:p14="http://schemas.microsoft.com/office/powerpoint/2010/main" val="13041264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E4DB797-2AEA-BF85-583F-323918498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Hình ảnh 4">
            <a:extLst>
              <a:ext uri="{FF2B5EF4-FFF2-40B4-BE49-F238E27FC236}">
                <a16:creationId xmlns:a16="http://schemas.microsoft.com/office/drawing/2014/main" id="{34D0DA7F-ADC7-3227-365C-F131110BC4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13" y="0"/>
            <a:ext cx="11712803" cy="6858000"/>
          </a:xfrm>
        </p:spPr>
      </p:pic>
      <p:pic>
        <p:nvPicPr>
          <p:cNvPr id="3" name="Hình ảnh 4">
            <a:extLst>
              <a:ext uri="{FF2B5EF4-FFF2-40B4-BE49-F238E27FC236}">
                <a16:creationId xmlns:a16="http://schemas.microsoft.com/office/drawing/2014/main" id="{394A0FCA-1A83-0426-7732-AB593755F8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8" y="120952"/>
            <a:ext cx="12084652" cy="6737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7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407FD94-FC70-A5A0-68FA-3B8B2884A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Hình ảnh 4">
            <a:extLst>
              <a:ext uri="{FF2B5EF4-FFF2-40B4-BE49-F238E27FC236}">
                <a16:creationId xmlns:a16="http://schemas.microsoft.com/office/drawing/2014/main" id="{8A0DB5C0-8BCF-F1FD-9D87-B5F3E9D669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58" y="-1"/>
            <a:ext cx="11821272" cy="6773333"/>
          </a:xfrm>
        </p:spPr>
      </p:pic>
      <p:pic>
        <p:nvPicPr>
          <p:cNvPr id="3" name="Hình ảnh 4">
            <a:extLst>
              <a:ext uri="{FF2B5EF4-FFF2-40B4-BE49-F238E27FC236}">
                <a16:creationId xmlns:a16="http://schemas.microsoft.com/office/drawing/2014/main" id="{D2FA3E2B-9390-4FB5-9EDD-11C0755334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02" y="254000"/>
            <a:ext cx="12213204" cy="66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4458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1789462-FDCC-4A09-A641-C0E298FF5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Hình ảnh 4">
            <a:extLst>
              <a:ext uri="{FF2B5EF4-FFF2-40B4-BE49-F238E27FC236}">
                <a16:creationId xmlns:a16="http://schemas.microsoft.com/office/drawing/2014/main" id="{C40D5223-09F8-A843-7A48-2612656A49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01" y="0"/>
            <a:ext cx="11977850" cy="6858000"/>
          </a:xfrm>
        </p:spPr>
      </p:pic>
    </p:spTree>
    <p:extLst>
      <p:ext uri="{BB962C8B-B14F-4D97-AF65-F5344CB8AC3E}">
        <p14:creationId xmlns:p14="http://schemas.microsoft.com/office/powerpoint/2010/main" val="3577169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D9C803A-47C6-4F4E-AF45-176349D84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Hình ảnh 4">
            <a:extLst>
              <a:ext uri="{FF2B5EF4-FFF2-40B4-BE49-F238E27FC236}">
                <a16:creationId xmlns:a16="http://schemas.microsoft.com/office/drawing/2014/main" id="{5BB46565-B823-F975-F659-AAA0C028E3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03" y="0"/>
            <a:ext cx="12001499" cy="6858000"/>
          </a:xfrm>
        </p:spPr>
      </p:pic>
    </p:spTree>
    <p:extLst>
      <p:ext uri="{BB962C8B-B14F-4D97-AF65-F5344CB8AC3E}">
        <p14:creationId xmlns:p14="http://schemas.microsoft.com/office/powerpoint/2010/main" val="710497590"/>
      </p:ext>
    </p:extLst>
  </p:cSld>
  <p:clrMapOvr>
    <a:masterClrMapping/>
  </p:clrMapOvr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Màn hình rộng</PresentationFormat>
  <Slides>16</Slides>
  <Notes>0</Notes>
  <HiddenSlides>0</HiddenSlides>
  <ScaleCrop>false</ScaleCrop>
  <HeadingPairs>
    <vt:vector size="4" baseType="variant">
      <vt:variant>
        <vt:lpstr>Chủ đề</vt:lpstr>
      </vt:variant>
      <vt:variant>
        <vt:i4>1</vt:i4>
      </vt:variant>
      <vt:variant>
        <vt:lpstr>Tiêu đề Bản chiếu</vt:lpstr>
      </vt:variant>
      <vt:variant>
        <vt:i4>16</vt:i4>
      </vt:variant>
    </vt:vector>
  </HeadingPairs>
  <TitlesOfParts>
    <vt:vector size="17" baseType="lpstr">
      <vt:lpstr>Chủ đề Office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841678236757</dc:creator>
  <cp:lastModifiedBy>841678236757</cp:lastModifiedBy>
  <cp:revision>4</cp:revision>
  <dcterms:created xsi:type="dcterms:W3CDTF">2022-06-11T14:43:26Z</dcterms:created>
  <dcterms:modified xsi:type="dcterms:W3CDTF">2023-06-12T13:46:25Z</dcterms:modified>
</cp:coreProperties>
</file>