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57" autoAdjust="0"/>
    <p:restoredTop sz="94660"/>
  </p:normalViewPr>
  <p:slideViewPr>
    <p:cSldViewPr snapToGrid="0">
      <p:cViewPr varScale="1">
        <p:scale>
          <a:sx n="73" d="100"/>
          <a:sy n="73" d="100"/>
        </p:scale>
        <p:origin x="576" y="44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SG"/>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SG"/>
          </a:p>
        </p:txBody>
      </p:sp>
      <p:sp>
        <p:nvSpPr>
          <p:cNvPr id="4" name="Date Placeholder 3"/>
          <p:cNvSpPr>
            <a:spLocks noGrp="1"/>
          </p:cNvSpPr>
          <p:nvPr>
            <p:ph type="dt" sz="half" idx="10"/>
          </p:nvPr>
        </p:nvSpPr>
        <p:spPr/>
        <p:txBody>
          <a:bodyPr/>
          <a:lstStyle/>
          <a:p>
            <a:fld id="{9A75ABA3-6DAF-4F3B-8C5A-23595D1CC685}" type="datetimeFigureOut">
              <a:rPr lang="en-SG" smtClean="0"/>
              <a:t>1/9/2023</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6888676E-A9EE-48A2-AF1A-BEFF637C407E}" type="slidenum">
              <a:rPr lang="en-SG" smtClean="0"/>
              <a:t>‹#›</a:t>
            </a:fld>
            <a:endParaRPr lang="en-SG"/>
          </a:p>
        </p:txBody>
      </p:sp>
    </p:spTree>
    <p:extLst>
      <p:ext uri="{BB962C8B-B14F-4D97-AF65-F5344CB8AC3E}">
        <p14:creationId xmlns:p14="http://schemas.microsoft.com/office/powerpoint/2010/main" val="11470124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Date Placeholder 3"/>
          <p:cNvSpPr>
            <a:spLocks noGrp="1"/>
          </p:cNvSpPr>
          <p:nvPr>
            <p:ph type="dt" sz="half" idx="10"/>
          </p:nvPr>
        </p:nvSpPr>
        <p:spPr/>
        <p:txBody>
          <a:bodyPr/>
          <a:lstStyle/>
          <a:p>
            <a:fld id="{9A75ABA3-6DAF-4F3B-8C5A-23595D1CC685}" type="datetimeFigureOut">
              <a:rPr lang="en-SG" smtClean="0"/>
              <a:t>1/9/2023</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6888676E-A9EE-48A2-AF1A-BEFF637C407E}" type="slidenum">
              <a:rPr lang="en-SG" smtClean="0"/>
              <a:t>‹#›</a:t>
            </a:fld>
            <a:endParaRPr lang="en-SG"/>
          </a:p>
        </p:txBody>
      </p:sp>
    </p:spTree>
    <p:extLst>
      <p:ext uri="{BB962C8B-B14F-4D97-AF65-F5344CB8AC3E}">
        <p14:creationId xmlns:p14="http://schemas.microsoft.com/office/powerpoint/2010/main" val="20384234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SG"/>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Date Placeholder 3"/>
          <p:cNvSpPr>
            <a:spLocks noGrp="1"/>
          </p:cNvSpPr>
          <p:nvPr>
            <p:ph type="dt" sz="half" idx="10"/>
          </p:nvPr>
        </p:nvSpPr>
        <p:spPr/>
        <p:txBody>
          <a:bodyPr/>
          <a:lstStyle/>
          <a:p>
            <a:fld id="{9A75ABA3-6DAF-4F3B-8C5A-23595D1CC685}" type="datetimeFigureOut">
              <a:rPr lang="en-SG" smtClean="0"/>
              <a:t>1/9/2023</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6888676E-A9EE-48A2-AF1A-BEFF637C407E}" type="slidenum">
              <a:rPr lang="en-SG" smtClean="0"/>
              <a:t>‹#›</a:t>
            </a:fld>
            <a:endParaRPr lang="en-SG"/>
          </a:p>
        </p:txBody>
      </p:sp>
    </p:spTree>
    <p:extLst>
      <p:ext uri="{BB962C8B-B14F-4D97-AF65-F5344CB8AC3E}">
        <p14:creationId xmlns:p14="http://schemas.microsoft.com/office/powerpoint/2010/main" val="4987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Date Placeholder 3"/>
          <p:cNvSpPr>
            <a:spLocks noGrp="1"/>
          </p:cNvSpPr>
          <p:nvPr>
            <p:ph type="dt" sz="half" idx="10"/>
          </p:nvPr>
        </p:nvSpPr>
        <p:spPr/>
        <p:txBody>
          <a:bodyPr/>
          <a:lstStyle/>
          <a:p>
            <a:fld id="{9A75ABA3-6DAF-4F3B-8C5A-23595D1CC685}" type="datetimeFigureOut">
              <a:rPr lang="en-SG" smtClean="0"/>
              <a:t>1/9/2023</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6888676E-A9EE-48A2-AF1A-BEFF637C407E}" type="slidenum">
              <a:rPr lang="en-SG" smtClean="0"/>
              <a:t>‹#›</a:t>
            </a:fld>
            <a:endParaRPr lang="en-SG"/>
          </a:p>
        </p:txBody>
      </p:sp>
    </p:spTree>
    <p:extLst>
      <p:ext uri="{BB962C8B-B14F-4D97-AF65-F5344CB8AC3E}">
        <p14:creationId xmlns:p14="http://schemas.microsoft.com/office/powerpoint/2010/main" val="2519782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SG"/>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A75ABA3-6DAF-4F3B-8C5A-23595D1CC685}" type="datetimeFigureOut">
              <a:rPr lang="en-SG" smtClean="0"/>
              <a:t>1/9/2023</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6888676E-A9EE-48A2-AF1A-BEFF637C407E}" type="slidenum">
              <a:rPr lang="en-SG" smtClean="0"/>
              <a:t>‹#›</a:t>
            </a:fld>
            <a:endParaRPr lang="en-SG"/>
          </a:p>
        </p:txBody>
      </p:sp>
    </p:spTree>
    <p:extLst>
      <p:ext uri="{BB962C8B-B14F-4D97-AF65-F5344CB8AC3E}">
        <p14:creationId xmlns:p14="http://schemas.microsoft.com/office/powerpoint/2010/main" val="3178258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5" name="Date Placeholder 4"/>
          <p:cNvSpPr>
            <a:spLocks noGrp="1"/>
          </p:cNvSpPr>
          <p:nvPr>
            <p:ph type="dt" sz="half" idx="10"/>
          </p:nvPr>
        </p:nvSpPr>
        <p:spPr/>
        <p:txBody>
          <a:bodyPr/>
          <a:lstStyle/>
          <a:p>
            <a:fld id="{9A75ABA3-6DAF-4F3B-8C5A-23595D1CC685}" type="datetimeFigureOut">
              <a:rPr lang="en-SG" smtClean="0"/>
              <a:t>1/9/2023</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6888676E-A9EE-48A2-AF1A-BEFF637C407E}" type="slidenum">
              <a:rPr lang="en-SG" smtClean="0"/>
              <a:t>‹#›</a:t>
            </a:fld>
            <a:endParaRPr lang="en-SG"/>
          </a:p>
        </p:txBody>
      </p:sp>
    </p:spTree>
    <p:extLst>
      <p:ext uri="{BB962C8B-B14F-4D97-AF65-F5344CB8AC3E}">
        <p14:creationId xmlns:p14="http://schemas.microsoft.com/office/powerpoint/2010/main" val="9079557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SG"/>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7" name="Date Placeholder 6"/>
          <p:cNvSpPr>
            <a:spLocks noGrp="1"/>
          </p:cNvSpPr>
          <p:nvPr>
            <p:ph type="dt" sz="half" idx="10"/>
          </p:nvPr>
        </p:nvSpPr>
        <p:spPr/>
        <p:txBody>
          <a:bodyPr/>
          <a:lstStyle/>
          <a:p>
            <a:fld id="{9A75ABA3-6DAF-4F3B-8C5A-23595D1CC685}" type="datetimeFigureOut">
              <a:rPr lang="en-SG" smtClean="0"/>
              <a:t>1/9/2023</a:t>
            </a:fld>
            <a:endParaRPr lang="en-SG"/>
          </a:p>
        </p:txBody>
      </p:sp>
      <p:sp>
        <p:nvSpPr>
          <p:cNvPr id="8" name="Footer Placeholder 7"/>
          <p:cNvSpPr>
            <a:spLocks noGrp="1"/>
          </p:cNvSpPr>
          <p:nvPr>
            <p:ph type="ftr" sz="quarter" idx="11"/>
          </p:nvPr>
        </p:nvSpPr>
        <p:spPr/>
        <p:txBody>
          <a:bodyPr/>
          <a:lstStyle/>
          <a:p>
            <a:endParaRPr lang="en-SG"/>
          </a:p>
        </p:txBody>
      </p:sp>
      <p:sp>
        <p:nvSpPr>
          <p:cNvPr id="9" name="Slide Number Placeholder 8"/>
          <p:cNvSpPr>
            <a:spLocks noGrp="1"/>
          </p:cNvSpPr>
          <p:nvPr>
            <p:ph type="sldNum" sz="quarter" idx="12"/>
          </p:nvPr>
        </p:nvSpPr>
        <p:spPr/>
        <p:txBody>
          <a:bodyPr/>
          <a:lstStyle/>
          <a:p>
            <a:fld id="{6888676E-A9EE-48A2-AF1A-BEFF637C407E}" type="slidenum">
              <a:rPr lang="en-SG" smtClean="0"/>
              <a:t>‹#›</a:t>
            </a:fld>
            <a:endParaRPr lang="en-SG"/>
          </a:p>
        </p:txBody>
      </p:sp>
    </p:spTree>
    <p:extLst>
      <p:ext uri="{BB962C8B-B14F-4D97-AF65-F5344CB8AC3E}">
        <p14:creationId xmlns:p14="http://schemas.microsoft.com/office/powerpoint/2010/main" val="1369025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Date Placeholder 2"/>
          <p:cNvSpPr>
            <a:spLocks noGrp="1"/>
          </p:cNvSpPr>
          <p:nvPr>
            <p:ph type="dt" sz="half" idx="10"/>
          </p:nvPr>
        </p:nvSpPr>
        <p:spPr/>
        <p:txBody>
          <a:bodyPr/>
          <a:lstStyle/>
          <a:p>
            <a:fld id="{9A75ABA3-6DAF-4F3B-8C5A-23595D1CC685}" type="datetimeFigureOut">
              <a:rPr lang="en-SG" smtClean="0"/>
              <a:t>1/9/2023</a:t>
            </a:fld>
            <a:endParaRPr lang="en-SG"/>
          </a:p>
        </p:txBody>
      </p:sp>
      <p:sp>
        <p:nvSpPr>
          <p:cNvPr id="4" name="Footer Placeholder 3"/>
          <p:cNvSpPr>
            <a:spLocks noGrp="1"/>
          </p:cNvSpPr>
          <p:nvPr>
            <p:ph type="ftr" sz="quarter" idx="11"/>
          </p:nvPr>
        </p:nvSpPr>
        <p:spPr/>
        <p:txBody>
          <a:bodyPr/>
          <a:lstStyle/>
          <a:p>
            <a:endParaRPr lang="en-SG"/>
          </a:p>
        </p:txBody>
      </p:sp>
      <p:sp>
        <p:nvSpPr>
          <p:cNvPr id="5" name="Slide Number Placeholder 4"/>
          <p:cNvSpPr>
            <a:spLocks noGrp="1"/>
          </p:cNvSpPr>
          <p:nvPr>
            <p:ph type="sldNum" sz="quarter" idx="12"/>
          </p:nvPr>
        </p:nvSpPr>
        <p:spPr/>
        <p:txBody>
          <a:bodyPr/>
          <a:lstStyle/>
          <a:p>
            <a:fld id="{6888676E-A9EE-48A2-AF1A-BEFF637C407E}" type="slidenum">
              <a:rPr lang="en-SG" smtClean="0"/>
              <a:t>‹#›</a:t>
            </a:fld>
            <a:endParaRPr lang="en-SG"/>
          </a:p>
        </p:txBody>
      </p:sp>
    </p:spTree>
    <p:extLst>
      <p:ext uri="{BB962C8B-B14F-4D97-AF65-F5344CB8AC3E}">
        <p14:creationId xmlns:p14="http://schemas.microsoft.com/office/powerpoint/2010/main" val="2226969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75ABA3-6DAF-4F3B-8C5A-23595D1CC685}" type="datetimeFigureOut">
              <a:rPr lang="en-SG" smtClean="0"/>
              <a:t>1/9/2023</a:t>
            </a:fld>
            <a:endParaRPr lang="en-SG"/>
          </a:p>
        </p:txBody>
      </p:sp>
      <p:sp>
        <p:nvSpPr>
          <p:cNvPr id="3" name="Footer Placeholder 2"/>
          <p:cNvSpPr>
            <a:spLocks noGrp="1"/>
          </p:cNvSpPr>
          <p:nvPr>
            <p:ph type="ftr" sz="quarter" idx="11"/>
          </p:nvPr>
        </p:nvSpPr>
        <p:spPr/>
        <p:txBody>
          <a:bodyPr/>
          <a:lstStyle/>
          <a:p>
            <a:endParaRPr lang="en-SG"/>
          </a:p>
        </p:txBody>
      </p:sp>
      <p:sp>
        <p:nvSpPr>
          <p:cNvPr id="4" name="Slide Number Placeholder 3"/>
          <p:cNvSpPr>
            <a:spLocks noGrp="1"/>
          </p:cNvSpPr>
          <p:nvPr>
            <p:ph type="sldNum" sz="quarter" idx="12"/>
          </p:nvPr>
        </p:nvSpPr>
        <p:spPr/>
        <p:txBody>
          <a:bodyPr/>
          <a:lstStyle/>
          <a:p>
            <a:fld id="{6888676E-A9EE-48A2-AF1A-BEFF637C407E}" type="slidenum">
              <a:rPr lang="en-SG" smtClean="0"/>
              <a:t>‹#›</a:t>
            </a:fld>
            <a:endParaRPr lang="en-SG"/>
          </a:p>
        </p:txBody>
      </p:sp>
    </p:spTree>
    <p:extLst>
      <p:ext uri="{BB962C8B-B14F-4D97-AF65-F5344CB8AC3E}">
        <p14:creationId xmlns:p14="http://schemas.microsoft.com/office/powerpoint/2010/main" val="2029026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SG"/>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75ABA3-6DAF-4F3B-8C5A-23595D1CC685}" type="datetimeFigureOut">
              <a:rPr lang="en-SG" smtClean="0"/>
              <a:t>1/9/2023</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6888676E-A9EE-48A2-AF1A-BEFF637C407E}" type="slidenum">
              <a:rPr lang="en-SG" smtClean="0"/>
              <a:t>‹#›</a:t>
            </a:fld>
            <a:endParaRPr lang="en-SG"/>
          </a:p>
        </p:txBody>
      </p:sp>
    </p:spTree>
    <p:extLst>
      <p:ext uri="{BB962C8B-B14F-4D97-AF65-F5344CB8AC3E}">
        <p14:creationId xmlns:p14="http://schemas.microsoft.com/office/powerpoint/2010/main" val="1109477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SG"/>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G"/>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75ABA3-6DAF-4F3B-8C5A-23595D1CC685}" type="datetimeFigureOut">
              <a:rPr lang="en-SG" smtClean="0"/>
              <a:t>1/9/2023</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6888676E-A9EE-48A2-AF1A-BEFF637C407E}" type="slidenum">
              <a:rPr lang="en-SG" smtClean="0"/>
              <a:t>‹#›</a:t>
            </a:fld>
            <a:endParaRPr lang="en-SG"/>
          </a:p>
        </p:txBody>
      </p:sp>
    </p:spTree>
    <p:extLst>
      <p:ext uri="{BB962C8B-B14F-4D97-AF65-F5344CB8AC3E}">
        <p14:creationId xmlns:p14="http://schemas.microsoft.com/office/powerpoint/2010/main" val="41420287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SG"/>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75ABA3-6DAF-4F3B-8C5A-23595D1CC685}" type="datetimeFigureOut">
              <a:rPr lang="en-SG" smtClean="0"/>
              <a:t>1/9/2023</a:t>
            </a:fld>
            <a:endParaRPr lang="en-SG"/>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G"/>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88676E-A9EE-48A2-AF1A-BEFF637C407E}" type="slidenum">
              <a:rPr lang="en-SG" smtClean="0"/>
              <a:t>‹#›</a:t>
            </a:fld>
            <a:endParaRPr lang="en-SG"/>
          </a:p>
        </p:txBody>
      </p:sp>
    </p:spTree>
    <p:extLst>
      <p:ext uri="{BB962C8B-B14F-4D97-AF65-F5344CB8AC3E}">
        <p14:creationId xmlns:p14="http://schemas.microsoft.com/office/powerpoint/2010/main" val="2750107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vi-VN" sz="4000" smtClean="0"/>
              <a:t>Cộng hòa xã hội chủ nghĩa Việt Nam</a:t>
            </a:r>
            <a:br>
              <a:rPr lang="vi-VN" sz="4000" smtClean="0"/>
            </a:br>
            <a:r>
              <a:rPr lang="vi-VN" sz="4000" smtClean="0"/>
              <a:t>Độc lập –Tự do –Hạnh phúc</a:t>
            </a:r>
            <a:br>
              <a:rPr lang="vi-VN" sz="4000" smtClean="0"/>
            </a:br>
            <a:r>
              <a:rPr lang="vi-VN" sz="4000" smtClean="0"/>
              <a:t>ĐƠN XIN HỌC THÊM</a:t>
            </a:r>
            <a:br>
              <a:rPr lang="vi-VN" sz="4000" smtClean="0"/>
            </a:br>
            <a:r>
              <a:rPr lang="vi-VN" sz="4000" smtClean="0"/>
              <a:t>Kính gửi:Ban giám hiệu nhà trường THPTCS Chu Văn An</a:t>
            </a:r>
            <a:br>
              <a:rPr lang="vi-VN" sz="4000" smtClean="0"/>
            </a:br>
            <a:r>
              <a:rPr lang="vi-VN" sz="4000" smtClean="0"/>
              <a:t>Tên tôi là : HÀ VĂN VĂN </a:t>
            </a:r>
            <a:br>
              <a:rPr lang="vi-VN" sz="4000" smtClean="0"/>
            </a:br>
            <a:r>
              <a:rPr lang="vi-VN" sz="4000" smtClean="0"/>
              <a:t>Là phụ huynh của cháu Đỗ phúc An hiện đang học lớp 9D10 của trường .</a:t>
            </a:r>
            <a:br>
              <a:rPr lang="vi-VN" sz="4000" smtClean="0"/>
            </a:br>
            <a:r>
              <a:rPr lang="vi-VN" sz="4000" smtClean="0"/>
              <a:t>Tôi viết đơn xin được trình bày với ban giám hiệu nhà trường một việc như sau:</a:t>
            </a:r>
            <a:br>
              <a:rPr lang="vi-VN" sz="4000" smtClean="0"/>
            </a:br>
            <a:r>
              <a:rPr lang="vi-VN" sz="4000" smtClean="0"/>
              <a:t>Để giúp con nắm vững kiến thức và chuẩn bị tốt cho kỳ thi cuối cấp.Vậy tôi viết đơn này xin đề nghị với ban giám hiệu nhà trường tạo điều kiện cho cháu được học phụ đạo các môn : Văn,Toán và Tiếng Anh, để ôn tập bổ xung và củng cố kiến thức còn thiếu theo lịch học và kế hoạch của nhà trường.</a:t>
            </a:r>
            <a:br>
              <a:rPr lang="vi-VN" sz="4000" smtClean="0"/>
            </a:br>
            <a:r>
              <a:rPr lang="vi-VN" sz="4000" smtClean="0"/>
              <a:t>Nếu được như vậy tôi xin cam đoan:</a:t>
            </a:r>
            <a:br>
              <a:rPr lang="vi-VN" sz="4000" smtClean="0"/>
            </a:br>
            <a:r>
              <a:rPr lang="vi-VN" sz="4000" smtClean="0"/>
              <a:t>-Nhằc nhở con đi học đúng giờ.</a:t>
            </a:r>
            <a:br>
              <a:rPr lang="vi-VN" sz="4000" smtClean="0"/>
            </a:br>
            <a:r>
              <a:rPr lang="vi-VN" sz="4000" smtClean="0"/>
              <a:t>-Chấp hành đầy đủ nội quy và quy định của trường, lớp.</a:t>
            </a:r>
            <a:br>
              <a:rPr lang="vi-VN" sz="4000" smtClean="0"/>
            </a:br>
            <a:r>
              <a:rPr lang="vi-VN" sz="4000" smtClean="0"/>
              <a:t>-Có trách nhiệm cùng với nhà trường để giáo dục con.</a:t>
            </a:r>
            <a:br>
              <a:rPr lang="vi-VN" sz="4000" smtClean="0"/>
            </a:br>
            <a:r>
              <a:rPr lang="vi-VN" sz="4000" smtClean="0"/>
              <a:t>Tôi xin chân thành cảm ơn</a:t>
            </a:r>
            <a:br>
              <a:rPr lang="vi-VN" sz="4000" smtClean="0"/>
            </a:br>
            <a:r>
              <a:rPr lang="vi-VN" sz="4000" smtClean="0"/>
              <a:t>Hải phòng, ngày 28 tháng 8 năm 2023</a:t>
            </a:r>
            <a:br>
              <a:rPr lang="vi-VN" sz="4000" smtClean="0"/>
            </a:br>
            <a:r>
              <a:rPr lang="vi-VN" sz="4000" smtClean="0"/>
              <a:t>người viết đơn</a:t>
            </a:r>
            <a:endParaRPr lang="en-SG" sz="4000"/>
          </a:p>
        </p:txBody>
      </p:sp>
      <p:sp>
        <p:nvSpPr>
          <p:cNvPr id="4" name="Subtitle 3"/>
          <p:cNvSpPr>
            <a:spLocks noGrp="1"/>
          </p:cNvSpPr>
          <p:nvPr>
            <p:ph type="subTitle" idx="1"/>
          </p:nvPr>
        </p:nvSpPr>
        <p:spPr/>
        <p:txBody>
          <a:bodyPr/>
          <a:lstStyle/>
          <a:p>
            <a:endParaRPr lang="en-SG"/>
          </a:p>
        </p:txBody>
      </p:sp>
    </p:spTree>
    <p:extLst>
      <p:ext uri="{BB962C8B-B14F-4D97-AF65-F5344CB8AC3E}">
        <p14:creationId xmlns:p14="http://schemas.microsoft.com/office/powerpoint/2010/main" val="979207239"/>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TotalTime>
  <Words>8</Words>
  <Application>Microsoft Office PowerPoint</Application>
  <PresentationFormat>Widescreen</PresentationFormat>
  <Paragraphs>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Cộng hòa xã hội chủ nghĩa Việt Nam Độc lập –Tự do –Hạnh phúc ĐƠN XIN HỌC THÊM Kính gửi:Ban giám hiệu nhà trường THPTCS Chu Văn An Tên tôi là : HÀ VĂN VĂN  Là phụ huynh của cháu Đỗ phúc An hiện đang học lớp 9D10 của trường . Tôi viết đơn xin được trình bày với ban giám hiệu nhà trường một việc như sau: Để giúp con nắm vững kiến thức và chuẩn bị tốt cho kỳ thi cuối cấp.Vậy tôi viết đơn này xin đề nghị với ban giám hiệu nhà trường tạo điều kiện cho cháu được học phụ đạo các môn : Văn,Toán và Tiếng Anh, để ôn tập bổ xung và củng cố kiến thức còn thiếu theo lịch học và kế hoạch của nhà trường. Nếu được như vậy tôi xin cam đoan: -Nhằc nhở con đi học đúng giờ. -Chấp hành đầy đủ nội quy và quy định của trường, lớp. -Có trách nhiệm cùng với nhà trường để giáo dục con. Tôi xin chân thành cảm ơn Hải phòng, ngày 28 tháng 8 năm 2023 người viết đơn</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Cộng hòa xã hội chủ nghĩa việt nam Độc lập –tự do –Hạnh phúc ĐƠN XIN HỌC THÊM Kính gửi:B</dc:title>
  <dc:creator>hp</dc:creator>
  <cp:lastModifiedBy>hp</cp:lastModifiedBy>
  <cp:revision>6</cp:revision>
  <dcterms:created xsi:type="dcterms:W3CDTF">2023-09-01T04:30:24Z</dcterms:created>
  <dcterms:modified xsi:type="dcterms:W3CDTF">2023-09-01T05:05:47Z</dcterms:modified>
</cp:coreProperties>
</file>