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78" r:id="rId1"/>
  </p:sldMasterIdLst>
  <p:notesMasterIdLst>
    <p:notesMasterId r:id="rId8"/>
  </p:notesMasterIdLst>
  <p:sldIdLst>
    <p:sldId id="275" r:id="rId2"/>
    <p:sldId id="288" r:id="rId3"/>
    <p:sldId id="276" r:id="rId4"/>
    <p:sldId id="277" r:id="rId5"/>
    <p:sldId id="278" r:id="rId6"/>
    <p:sldId id="287" r:id="rId7"/>
  </p:sldIdLst>
  <p:sldSz cx="9144000" cy="5143500" type="screen16x9"/>
  <p:notesSz cx="9144000" cy="51435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39" d="100"/>
          <a:sy n="139" d="100"/>
        </p:scale>
        <p:origin x="726" y="12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96DBFA-EEF4-420C-83CE-7BACAB32BCE4}" type="datetimeFigureOut">
              <a:rPr lang="en-US" smtClean="0"/>
              <a:t>1/17/2025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385763"/>
            <a:ext cx="3429000" cy="19288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2443163"/>
            <a:ext cx="7315200" cy="23145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4884738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4884738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900EB1-2938-4F25-A37F-E255A04B4C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0725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900EB1-2938-4F25-A37F-E255A04B4C2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1483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900EB1-2938-4F25-A37F-E255A04B4C2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1483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900EB1-2938-4F25-A37F-E255A04B4C2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1483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900EB1-2938-4F25-A37F-E255A04B4C2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1483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900EB1-2938-4F25-A37F-E255A04B4C2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1483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900EB1-2938-4F25-A37F-E255A04B4C2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1483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2900190"/>
            <a:ext cx="9144000" cy="224331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290019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1989233"/>
            <a:ext cx="9144000" cy="17145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200150"/>
            <a:ext cx="9144000" cy="382905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3789409"/>
            <a:ext cx="5637010" cy="66158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2" y="2349218"/>
            <a:ext cx="7175351" cy="1344875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548639"/>
            <a:ext cx="6400800" cy="260604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282388"/>
            <a:ext cx="2057400" cy="3928754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4" y="548640"/>
            <a:ext cx="4829287" cy="367104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548640"/>
            <a:ext cx="6400800" cy="26060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2900190"/>
            <a:ext cx="9144000" cy="224331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290019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1989233"/>
            <a:ext cx="9144000" cy="17145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200150"/>
            <a:ext cx="9144000" cy="382905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1629486"/>
            <a:ext cx="5966666" cy="1817510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3455633"/>
            <a:ext cx="5970494" cy="626595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548639"/>
            <a:ext cx="3346704" cy="26060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548640"/>
            <a:ext cx="3346704" cy="26060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548640"/>
            <a:ext cx="3346704" cy="47982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050245"/>
            <a:ext cx="3346704" cy="20574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548640"/>
            <a:ext cx="3346704" cy="47982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049274"/>
            <a:ext cx="3346704" cy="20574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6" y="1657350"/>
            <a:ext cx="3636085" cy="943870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6" y="548640"/>
            <a:ext cx="4017085" cy="3671048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2623351"/>
            <a:ext cx="3388660" cy="160463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900190"/>
            <a:ext cx="9144000" cy="224331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290019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1989233"/>
            <a:ext cx="9144000" cy="17145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200150"/>
            <a:ext cx="9144000" cy="382905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857250"/>
            <a:ext cx="4114800" cy="2345855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757865"/>
            <a:ext cx="3694114" cy="1622265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3348316"/>
            <a:ext cx="6383538" cy="85725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tint val="98000"/>
                <a:shade val="90000"/>
                <a:satMod val="160000"/>
                <a:lumMod val="100000"/>
              </a:schemeClr>
            </a:gs>
            <a:gs pos="60000">
              <a:schemeClr val="bg2">
                <a:tint val="95000"/>
                <a:shade val="100000"/>
                <a:satMod val="130000"/>
                <a:lumMod val="130000"/>
              </a:schemeClr>
            </a:gs>
            <a:gs pos="100000">
              <a:schemeClr val="bg2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29050"/>
            <a:ext cx="9144000" cy="131445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2905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826228"/>
            <a:ext cx="9144000" cy="17145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200150"/>
            <a:ext cx="9144000" cy="382905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90" y="3279126"/>
            <a:ext cx="6512511" cy="85725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549195"/>
            <a:ext cx="6400800" cy="2606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4629150"/>
            <a:ext cx="2514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4629150"/>
            <a:ext cx="3352801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4629150"/>
            <a:ext cx="18288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jpe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g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0400" y="133351"/>
            <a:ext cx="2133600" cy="36279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1" name="TextBox 10"/>
          <p:cNvSpPr txBox="1"/>
          <p:nvPr/>
        </p:nvSpPr>
        <p:spPr>
          <a:xfrm>
            <a:off x="4362450" y="1986230"/>
            <a:ext cx="4267200" cy="1323439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LÊ KHẮC KHANG</a:t>
            </a:r>
            <a:endParaRPr lang="en-US" sz="2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SINH NĂM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1980</a:t>
            </a:r>
            <a:endParaRPr lang="en-US" sz="2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GĐ HỌC VIỆN FIVE STAR</a:t>
            </a:r>
            <a:endParaRPr lang="en-US" sz="2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GĐ 3S CARE FOR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495800" y="1276350"/>
            <a:ext cx="4000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GIỚI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THIỆU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590550"/>
            <a:ext cx="3086100" cy="41148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625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0400" y="133351"/>
            <a:ext cx="2133600" cy="36279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9" name="TextBox 8"/>
          <p:cNvSpPr txBox="1"/>
          <p:nvPr/>
        </p:nvSpPr>
        <p:spPr>
          <a:xfrm>
            <a:off x="1504950" y="561906"/>
            <a:ext cx="609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KẾ HOẠCH HUẤN LUYỆN 2025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8568" y="1428750"/>
            <a:ext cx="4908764" cy="32766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TextBox 2"/>
          <p:cNvSpPr txBox="1"/>
          <p:nvPr/>
        </p:nvSpPr>
        <p:spPr>
          <a:xfrm>
            <a:off x="1066800" y="1931695"/>
            <a:ext cx="2438400" cy="646331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TÌM </a:t>
            </a: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KIẾM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902922" y="3486150"/>
            <a:ext cx="2209800" cy="646331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HÚT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6160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0400" y="133351"/>
            <a:ext cx="2133600" cy="36279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TextBox 1"/>
          <p:cNvSpPr txBox="1"/>
          <p:nvPr/>
        </p:nvSpPr>
        <p:spPr>
          <a:xfrm>
            <a:off x="1654215" y="856044"/>
            <a:ext cx="49211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ĐÀO TẠO KIẾN THỨC CƠ BẢN</a:t>
            </a:r>
            <a:endParaRPr lang="en-US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14400" y="1428750"/>
            <a:ext cx="73152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CHUYỂN GIAO ĐÀO TẠO KIẾN THỨC CƠ BẢN VỀ CHO CÁC NHÓM TỪ GĐ2S TRỞ LÊN</a:t>
            </a:r>
          </a:p>
          <a:p>
            <a:pPr algn="just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BAO GỒM:</a:t>
            </a:r>
          </a:p>
          <a:p>
            <a:pPr marL="342900" indent="-342900" algn="just">
              <a:buFontTx/>
              <a:buChar char="-"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KIẾN THỨC SẢN PHẨM VÀ CHÍNH SÁCH</a:t>
            </a:r>
          </a:p>
          <a:p>
            <a:pPr marL="342900" indent="-342900" algn="just">
              <a:buFontTx/>
              <a:buChar char="-"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KỸ NĂNG BÁN HÀNG CƠ BẢN</a:t>
            </a:r>
          </a:p>
          <a:p>
            <a:pPr marL="342900" indent="-342900" algn="just">
              <a:buFontTx/>
              <a:buChar char="-"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KỸ  NĂNG CSKH</a:t>
            </a:r>
          </a:p>
          <a:p>
            <a:pPr marL="342900" indent="-342900" algn="just">
              <a:buFontTx/>
              <a:buChar char="-"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KỸ NĂNG XỬ LÝ TỪ CHỐI</a:t>
            </a:r>
          </a:p>
          <a:p>
            <a:pPr marL="342900" indent="-342900" algn="just">
              <a:buFontTx/>
              <a:buChar char="-"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KỸ NĂNG TUYỂN DỤNG CƠ BẢN</a:t>
            </a:r>
          </a:p>
          <a:p>
            <a:pPr marL="342900" indent="-342900" algn="just">
              <a:buFontTx/>
              <a:buChar char="-"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KỸ NĂNG QUẢNG BÁ PHỐI HỢP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16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0400" y="133351"/>
            <a:ext cx="2133600" cy="36279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TextBox 1"/>
          <p:cNvSpPr txBox="1"/>
          <p:nvPr/>
        </p:nvSpPr>
        <p:spPr>
          <a:xfrm>
            <a:off x="1235115" y="1051395"/>
            <a:ext cx="684208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ĐÀO TẠO KIẾN THỨC CHUYÊN SÂU TẬP TRUNG (THEO KHU VỰC)</a:t>
            </a:r>
            <a:endParaRPr lang="en-US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35115" y="1752660"/>
            <a:ext cx="6934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Tx/>
              <a:buChar char="-"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THỰC CHIẾN BÁN HÀNG ĐỈNH CAO</a:t>
            </a:r>
          </a:p>
          <a:p>
            <a:pPr marL="342900" indent="-342900" algn="just">
              <a:buFontTx/>
              <a:buChar char="-"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THỰC CHIẾN XỬ LÝ TỪ CHỐI</a:t>
            </a:r>
          </a:p>
          <a:p>
            <a:pPr marL="342900" indent="-342900" algn="just">
              <a:buFontTx/>
              <a:buChar char="-"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THỰC CHIẾN TUYỂN DỤNG NÂNG CAO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35114" y="2876550"/>
            <a:ext cx="646108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TALKSHOW: 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CHIA SẺ KINH NGHIỆM VÀ ĐỊNH HƯỚNG TƯ DUY (ONLINE)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235114" y="3584436"/>
            <a:ext cx="6934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Tx/>
              <a:buChar char="-"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MỖI THÁNG 2 BUỔI ZOOM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2528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0400" y="133351"/>
            <a:ext cx="2133600" cy="36279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3" name="TextBox 2"/>
          <p:cNvSpPr txBox="1"/>
          <p:nvPr/>
        </p:nvSpPr>
        <p:spPr>
          <a:xfrm>
            <a:off x="1143000" y="714740"/>
            <a:ext cx="4648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4. TRẠI HUẤN LUYỆN 5STAR CAMP</a:t>
            </a:r>
            <a:endParaRPr lang="en-US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43000" y="1034009"/>
            <a:ext cx="6934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Tx/>
              <a:buChar char="-"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QUY HOẠCH CUỘC ĐỜI – LIFE PLANNING IKIGAI</a:t>
            </a:r>
          </a:p>
          <a:p>
            <a:pPr marL="342900" indent="-342900" algn="just">
              <a:buFontTx/>
              <a:buChar char="-"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XÂY DỰNG ĐỘI NHÓM VÔ ĐỊCH</a:t>
            </a:r>
          </a:p>
          <a:p>
            <a:pPr marL="342900" indent="-342900" algn="just">
              <a:buFontTx/>
              <a:buChar char="-"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NÂNG TẦM LÃNH ĐẠO</a:t>
            </a:r>
          </a:p>
          <a:p>
            <a:pPr marL="342900" indent="-342900" algn="just">
              <a:buFontTx/>
              <a:buChar char="-"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DIAMOND CLUB 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44146" y="2800350"/>
            <a:ext cx="4648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6. ĐẠI HỘI TUYÊN THỆ TOÀN QUỐC </a:t>
            </a:r>
            <a:endParaRPr lang="en-US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143000" y="2357448"/>
            <a:ext cx="6019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5. CÁC CHƯƠNG TRÌNH PHỄU THU HÚT</a:t>
            </a:r>
            <a:endParaRPr lang="en-US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0664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0400" y="133351"/>
            <a:ext cx="2133600" cy="36279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742950"/>
            <a:ext cx="6781800" cy="4060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8118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1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1303</TotalTime>
  <Words>190</Words>
  <Application>Microsoft Office PowerPoint</Application>
  <PresentationFormat>On-screen Show (16:9)</PresentationFormat>
  <Paragraphs>36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Calibri</vt:lpstr>
      <vt:lpstr>Georgia</vt:lpstr>
      <vt:lpstr>Times New Roman</vt:lpstr>
      <vt:lpstr>Trebuchet MS</vt:lpstr>
      <vt:lpstr>Theme1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Trang Phan Nguyen Khanh</dc:creator>
  <cp:lastModifiedBy>Dell</cp:lastModifiedBy>
  <cp:revision>66</cp:revision>
  <dcterms:created xsi:type="dcterms:W3CDTF">2023-12-21T14:15:39Z</dcterms:created>
  <dcterms:modified xsi:type="dcterms:W3CDTF">2025-01-17T08:13:11Z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2023-12-01T00:00:00Z</vt:filetime>
  </property>
  <property fmtid="{D5CDD505-2E9C-101B-9397-08002B2CF9AE}" pid="3" name="Creator">
    <vt:lpwstr>Microsoft® PowerPoint® 2021</vt:lpwstr>
  </property>
  <property fmtid="{D5CDD505-2E9C-101B-9397-08002B2CF9AE}" pid="4" name="LastSaved">
    <vt:filetime>2023-12-21T00:00:00Z</vt:filetime>
  </property>
  <property fmtid="{D5CDD505-2E9C-101B-9397-08002B2CF9AE}" pid="5" name="Producer">
    <vt:lpwstr>3-Heights(TM) PDF Security Shell 4.8.25.2 (http://www.pdf-tools.com)</vt:lpwstr>
  </property>
</Properties>
</file>