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145707444" r:id="rId2"/>
    <p:sldId id="2145707443" r:id="rId3"/>
    <p:sldId id="2145707298" r:id="rId4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C7432-C34C-A0AC-37C3-C6CD023B8C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BA7FFF-9EEF-CFFE-4556-A53705D8B9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5084BC-CB1B-0AD8-7FC4-1C897710A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151C8-3788-8B44-B470-54939C47DD3A}" type="datetimeFigureOut">
              <a:rPr lang="en-US"/>
              <a:pPr/>
              <a:t>6/12/2024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C11112-D767-A9A0-E192-AAF11BC57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5429F-8D51-CCAD-664C-615318B1A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FFC0-AFE2-404E-89A6-D05D7BC19D3D}" type="slidenum">
              <a:rPr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2956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4CF26-2FA1-94F6-9994-C4987BAC2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51C526-6CE1-BD62-E9F6-1BF46F9278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B00E81-D6CA-3FF9-8D93-57E7D33A7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151C8-3788-8B44-B470-54939C47DD3A}" type="datetimeFigureOut">
              <a:rPr lang="en-US"/>
              <a:pPr/>
              <a:t>6/12/2024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64923-E37F-DD36-5125-DBD4CA2A4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5B514-147B-2F27-758D-D014B64B0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FFC0-AFE2-404E-89A6-D05D7BC19D3D}" type="slidenum">
              <a:rPr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23593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850CBB-F349-1E8B-56C7-DE3F4F5B4C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6076A3-C7BB-45A9-9247-6C7E8CE95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0F672-EA61-D28D-3F5D-7AF9A4401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151C8-3788-8B44-B470-54939C47DD3A}" type="datetimeFigureOut">
              <a:rPr lang="en-US"/>
              <a:pPr/>
              <a:t>6/12/2024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B6BC6-C857-5957-EC0D-0D12B7041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B755A-6ECF-9E5C-8D69-D61ABF76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FFC0-AFE2-404E-89A6-D05D7BC19D3D}" type="slidenum">
              <a:rPr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835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9C807-BBFF-258A-6CA5-C01BDCC19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F9B13-963B-8E69-B110-E1C7984E2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DED55A-27F9-AB68-8E50-78AA49786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151C8-3788-8B44-B470-54939C47DD3A}" type="datetimeFigureOut">
              <a:rPr lang="en-US"/>
              <a:pPr/>
              <a:t>6/12/2024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C3CF6A-09A5-E1CB-2B5F-FD656E2DE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FE529-AED9-F488-4B20-39CA60B7A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FFC0-AFE2-404E-89A6-D05D7BC19D3D}" type="slidenum">
              <a:rPr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67144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D1BD5-3827-7587-FFD6-7025183BB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4D2DE4-EE5E-96F4-E91F-AFD5AF3864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DFD1E-3251-73D2-69A4-8465114D7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151C8-3788-8B44-B470-54939C47DD3A}" type="datetimeFigureOut">
              <a:rPr lang="en-US"/>
              <a:pPr/>
              <a:t>6/12/2024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C50B3-9F13-F5B9-7B41-C3A05991B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6D0A9-59EF-647A-805A-DB4364C20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FFC0-AFE2-404E-89A6-D05D7BC19D3D}" type="slidenum">
              <a:rPr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99466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A1D01-2977-AD89-CD4F-8FDC15513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00F80-28D2-EBA7-9847-9896722B7E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2BC027-DF20-91B9-AAAD-AEF02AFDBC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D463FB-0159-D421-D9CB-78BE23B07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151C8-3788-8B44-B470-54939C47DD3A}" type="datetimeFigureOut">
              <a:rPr lang="en-US"/>
              <a:pPr/>
              <a:t>6/12/2024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390A93-5608-4D37-663A-FCDF291A2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DA125-B236-AEA4-6662-EDC60AEF3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FFC0-AFE2-404E-89A6-D05D7BC19D3D}" type="slidenum">
              <a:rPr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63437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BACC5-91B9-1462-1E03-98242BFC7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428DB-3311-8248-37D8-11BEEB563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0EE4FA-6757-1FF7-C908-21003A8908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348EBC-BB59-6A47-D353-99D30D3C49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01B70D-F96F-800F-32D8-78F05BE2F3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A02CD3-3D3C-1756-5782-B20B1A6F9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151C8-3788-8B44-B470-54939C47DD3A}" type="datetimeFigureOut">
              <a:rPr lang="en-US"/>
              <a:pPr/>
              <a:t>6/12/2024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3DB14B-112C-3F4C-365E-3A5CBF72F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76118F-94FB-A6E9-D26C-924A18FD4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FFC0-AFE2-404E-89A6-D05D7BC19D3D}" type="slidenum">
              <a:rPr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42087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2FCA5-E02C-D93F-7387-2B75EBF16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905036-09B0-D8A2-759C-16431DB71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151C8-3788-8B44-B470-54939C47DD3A}" type="datetimeFigureOut">
              <a:rPr lang="en-US"/>
              <a:pPr/>
              <a:t>6/12/2024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B714E7-2C78-98B0-CFE3-D01B815A2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691301-FFE1-335E-2189-74E100AB0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FFC0-AFE2-404E-89A6-D05D7BC19D3D}" type="slidenum">
              <a:rPr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95275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8745AD-4C74-5466-C66A-56A476AE4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151C8-3788-8B44-B470-54939C47DD3A}" type="datetimeFigureOut">
              <a:rPr lang="en-US"/>
              <a:pPr/>
              <a:t>6/12/2024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A00E87-2BF3-BE4F-B7C7-B7432734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7EEE83-0997-B9FE-BE31-A75862BC8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FFC0-AFE2-404E-89A6-D05D7BC19D3D}" type="slidenum">
              <a:rPr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49914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A4ED3-18EC-B943-20A4-54259524E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48F25-CD84-FCC3-F3E2-B280A2E63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BB477E-0147-B6FD-6F39-425719A0E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29DC6-4F92-04AF-2B48-6F4430D3C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151C8-3788-8B44-B470-54939C47DD3A}" type="datetimeFigureOut">
              <a:rPr lang="en-US"/>
              <a:pPr/>
              <a:t>6/12/2024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D43C84-2AAB-D281-FA10-CF0CA54C0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239EF2-C41C-08E9-442F-96D2849C0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FFC0-AFE2-404E-89A6-D05D7BC19D3D}" type="slidenum">
              <a:rPr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31724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012BF-812A-0185-9F82-CFF63E6F5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D880C6-2A8F-2781-14F0-C75880A6DE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785701-8781-9047-9C28-72ACF59C9A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AB9D15-75A5-22F3-CDF4-20946C58A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151C8-3788-8B44-B470-54939C47DD3A}" type="datetimeFigureOut">
              <a:rPr lang="en-US"/>
              <a:pPr/>
              <a:t>6/12/2024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10BCBD-0350-3895-A65D-705756EC7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A8652A-C39B-CCFC-4A46-2381D3774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FFC0-AFE2-404E-89A6-D05D7BC19D3D}" type="slidenum">
              <a:rPr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0335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C61584-78A4-9F51-DED8-7DBD0C3A8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6A70C0-C7E7-BE70-FA32-0E2DC8DA2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92BC6-9F63-DA54-7274-D28DD9F791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151C8-3788-8B44-B470-54939C47DD3A}" type="datetimeFigureOut">
              <a:rPr lang="en-US"/>
              <a:pPr/>
              <a:t>6/12/2024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8195F-6F60-98FA-C049-351294C4E5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6F927-1327-A87B-D4DA-0D060A866A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AFFC0-AFE2-404E-89A6-D05D7BC19D3D}" type="slidenum">
              <a:rPr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37907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D987D-5C12-BD4C-B8AD-F401C77636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NPP H</a:t>
            </a:r>
            <a:r>
              <a:rPr lang="vi-VN" b="1" dirty="0">
                <a:solidFill>
                  <a:srgbClr val="FF0000"/>
                </a:solidFill>
              </a:rPr>
              <a:t>ƯỚNG</a:t>
            </a:r>
            <a:r>
              <a:rPr lang="en-US" b="1" dirty="0">
                <a:solidFill>
                  <a:srgbClr val="FF0000"/>
                </a:solidFill>
              </a:rPr>
              <a:t> DẪN TRÌNH BÀY TRÊN GIẤY A4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18F15D-5FE6-5507-24D0-74FE3D0BE1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739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FEE997-0EC4-9A61-51D0-A7217AD07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631041" y="-2702961"/>
            <a:ext cx="6857999" cy="12263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560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77ADB1C-861B-9BC9-9A53-6202A24B1E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71539"/>
            <a:ext cx="12192000" cy="5986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523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9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NPP HƯỚNG DẪN TRÌNH BÀY TRÊN GIẤY A4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Hoang Thuy Duong</dc:creator>
  <cp:lastModifiedBy>vtn3012@gmail.com</cp:lastModifiedBy>
  <cp:revision>23</cp:revision>
  <dcterms:created xsi:type="dcterms:W3CDTF">2023-12-02T02:14:50Z</dcterms:created>
  <dcterms:modified xsi:type="dcterms:W3CDTF">2024-06-12T10:49:39Z</dcterms:modified>
</cp:coreProperties>
</file>