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582" r:id="rId3"/>
    <p:sldId id="555" r:id="rId4"/>
    <p:sldId id="557" r:id="rId6"/>
    <p:sldId id="558" r:id="rId7"/>
  </p:sldIdLst>
  <p:sldSz cx="24378920" cy="13716000"/>
  <p:notesSz cx="9144000" cy="6858000"/>
  <p:custDataLst>
    <p:tags r:id="rId12"/>
  </p:custDataLst>
  <p:defaultTextStyle>
    <a:defPPr>
      <a:defRPr lang="en-US"/>
    </a:defPPr>
    <a:lvl1pPr marL="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ued Customer" initials="V" lastIdx="1" clrIdx="0"/>
  <p:cmAuthor id="0" name="Sandra" initials="S" lastIdx="95" clrIdx="0"/>
  <p:cmAuthor id="3" name="admin" initials="a" lastIdx="1" clrIdx="2"/>
  <p:cmAuthor id="4" name="LENOVO" initials="L" lastIdx="1" clrIdx="3"/>
  <p:cmAuthor id="2" name="vnedng" initials="v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D41D5"/>
    <a:srgbClr val="FF99FF"/>
    <a:srgbClr val="FF3BC6"/>
    <a:srgbClr val="F67C2C"/>
    <a:srgbClr val="F8A562"/>
    <a:srgbClr val="D60093"/>
    <a:srgbClr val="FFFFFF"/>
    <a:srgbClr val="E016B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1122" y="-60"/>
      </p:cViewPr>
      <p:guideLst>
        <p:guide orient="horz" pos="4473"/>
        <p:guide pos="75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B3914-B53E-4A9B-9293-1E9B9A92F504}" type="datetimeFigureOut">
              <a:rPr lang="en-US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450" y="514350"/>
            <a:ext cx="45711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B3EE6-A498-401A-A8E1-0990E2AAB84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Thành công nhỏ dựa vào bản thân, thành công lớn nhờ đoàn đội</a:t>
            </a:r>
            <a:endParaRPr lang="en-US"/>
          </a:p>
          <a:p>
            <a:r>
              <a:rPr lang="en-US"/>
              <a:t>Xây dựng đội nhóm KD ngày càng nhiều, thu nhập càng cao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6b11a8b499_0_1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00" y="685800"/>
            <a:ext cx="609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6b11a8b499_0_1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VÌ BẠN ĐANG TÌM KIẾM C</a:t>
            </a:r>
            <a:r>
              <a:rPr lang="vi-VN" dirty="0"/>
              <a:t>Ơ</a:t>
            </a:r>
            <a:r>
              <a:rPr lang="en-US" dirty="0"/>
              <a:t> HỘI THAY ĐỎI BẢN THÂN VÀ GIA ĐÌNH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- BẠN ĐÃ HÀI LÒNG CUỘC SỐNG HIỆN TẠI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- KHAO KHÁT Đ</a:t>
            </a:r>
            <a:r>
              <a:rPr lang="vi-VN" dirty="0"/>
              <a:t>Ư</a:t>
            </a:r>
            <a:r>
              <a:rPr lang="en-US" dirty="0"/>
              <a:t>ỢC PHÁT TRIỂN BẢN THÂN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- MUỐN CẢI THIỆN HIỆN TẠI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479" y="4260857"/>
            <a:ext cx="20722718" cy="29400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956" y="7772406"/>
            <a:ext cx="1706577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51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4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8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0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358514" y="720728"/>
            <a:ext cx="7559391" cy="1536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0338" y="720728"/>
            <a:ext cx="22271842" cy="15360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805" y="713262"/>
            <a:ext cx="15034129" cy="94273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81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2803" y="1651905"/>
            <a:ext cx="10970850" cy="53532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28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735330" indent="0">
              <a:buNone/>
              <a:defRPr sz="1905"/>
            </a:lvl2pPr>
            <a:lvl3pPr marL="1470025" indent="0">
              <a:buNone/>
              <a:defRPr sz="1650"/>
            </a:lvl3pPr>
            <a:lvl4pPr marL="2205355" indent="0">
              <a:buNone/>
              <a:defRPr sz="1395"/>
            </a:lvl4pPr>
            <a:lvl5pPr marL="2940685" indent="0">
              <a:buNone/>
              <a:defRPr sz="1395"/>
            </a:lvl5pPr>
            <a:lvl6pPr marL="3676015" indent="0">
              <a:buNone/>
              <a:defRPr sz="1395"/>
            </a:lvl6pPr>
            <a:lvl7pPr marL="4410710" indent="0">
              <a:buNone/>
              <a:defRPr sz="1395"/>
            </a:lvl7pPr>
            <a:lvl8pPr marL="5146040" indent="0">
              <a:buNone/>
              <a:defRPr sz="1395"/>
            </a:lvl8pPr>
            <a:lvl9pPr marL="5881370" indent="0">
              <a:buNone/>
              <a:defRPr sz="139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6906" y="2873843"/>
            <a:ext cx="11379339" cy="3034712"/>
          </a:xfrm>
        </p:spPr>
        <p:txBody>
          <a:bodyPr>
            <a:noAutofit/>
          </a:bodyPr>
          <a:lstStyle>
            <a:lvl1pPr>
              <a:defRPr sz="1054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1572240" y="10193326"/>
            <a:ext cx="8733511" cy="1899658"/>
          </a:xfrm>
        </p:spPr>
        <p:txBody>
          <a:bodyPr>
            <a:noAutofit/>
          </a:bodyPr>
          <a:lstStyle>
            <a:lvl1pPr marL="0" indent="0" algn="l">
              <a:buNone/>
              <a:defRPr sz="4950" b="0" i="0">
                <a:solidFill>
                  <a:schemeClr val="accent3"/>
                </a:solidFill>
                <a:latin typeface="+mn-lt"/>
              </a:defRPr>
            </a:lvl1pPr>
            <a:lvl2pPr marL="800735" indent="0">
              <a:buNone/>
              <a:defRPr sz="3175" b="1" i="1"/>
            </a:lvl2pPr>
            <a:lvl3pPr marL="1602105" indent="0">
              <a:buNone/>
              <a:defRPr sz="3175" b="1" i="1"/>
            </a:lvl3pPr>
            <a:lvl4pPr marL="2402840" indent="0">
              <a:buNone/>
              <a:defRPr sz="3175" b="1" i="1"/>
            </a:lvl4pPr>
            <a:lvl5pPr marL="3204210" indent="0">
              <a:buNone/>
              <a:defRPr sz="3175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  <a:endParaRPr lang="en-US" dirty="0"/>
          </a:p>
        </p:txBody>
      </p:sp>
      <p:sp>
        <p:nvSpPr>
          <p:cNvPr id="28" name="Freeform: Shape 27"/>
          <p:cNvSpPr/>
          <p:nvPr/>
        </p:nvSpPr>
        <p:spPr>
          <a:xfrm>
            <a:off x="16135344" y="10844329"/>
            <a:ext cx="1473084" cy="1473346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29" name="Freeform: Shape 28"/>
          <p:cNvSpPr/>
          <p:nvPr/>
        </p:nvSpPr>
        <p:spPr>
          <a:xfrm>
            <a:off x="18056715" y="6927262"/>
            <a:ext cx="6349498" cy="589338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0" name="Freeform: Shape 29"/>
          <p:cNvSpPr/>
          <p:nvPr/>
        </p:nvSpPr>
        <p:spPr>
          <a:xfrm>
            <a:off x="22083737" y="9132201"/>
            <a:ext cx="2311217" cy="1727369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2" name="Freeform: Shape 31"/>
          <p:cNvSpPr/>
          <p:nvPr/>
        </p:nvSpPr>
        <p:spPr>
          <a:xfrm>
            <a:off x="21483506" y="-3377"/>
            <a:ext cx="2895372" cy="2006797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3" name="Freeform: Shape 32"/>
          <p:cNvSpPr/>
          <p:nvPr/>
        </p:nvSpPr>
        <p:spPr>
          <a:xfrm>
            <a:off x="13071238" y="-25401"/>
            <a:ext cx="9956011" cy="4267619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4" name="Freeform: Shape 33"/>
          <p:cNvSpPr/>
          <p:nvPr/>
        </p:nvSpPr>
        <p:spPr>
          <a:xfrm>
            <a:off x="13035613" y="-25401"/>
            <a:ext cx="10057602" cy="4293022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36" name="Text Placeholder 1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72238" y="6850728"/>
            <a:ext cx="7257311" cy="1899658"/>
          </a:xfrm>
        </p:spPr>
        <p:txBody>
          <a:bodyPr>
            <a:normAutofit/>
          </a:bodyPr>
          <a:lstStyle>
            <a:lvl1pPr marL="0" indent="0">
              <a:buNone/>
              <a:defRPr sz="495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  <a:endParaRPr lang="en-US" dirty="0"/>
          </a:p>
        </p:txBody>
      </p:sp>
      <p:sp>
        <p:nvSpPr>
          <p:cNvPr id="40" name="Graphic 37"/>
          <p:cNvSpPr/>
          <p:nvPr userDrawn="1"/>
        </p:nvSpPr>
        <p:spPr>
          <a:xfrm>
            <a:off x="1791117" y="6249258"/>
            <a:ext cx="4315826" cy="3024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 dirty="0"/>
          </a:p>
        </p:txBody>
      </p:sp>
      <p:sp>
        <p:nvSpPr>
          <p:cNvPr id="12" name="Graphic 36"/>
          <p:cNvSpPr/>
          <p:nvPr userDrawn="1"/>
        </p:nvSpPr>
        <p:spPr>
          <a:xfrm>
            <a:off x="-15630" y="10115757"/>
            <a:ext cx="1429962" cy="1899658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lIns="160203" tIns="80101" rIns="160203" bIns="80101" rtlCol="0" anchor="ctr"/>
          <a:lstStyle/>
          <a:p>
            <a:endParaRPr lang="ru-RU" sz="305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9228268" y="3"/>
            <a:ext cx="15169152" cy="11899147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-1" fmla="*/ 6948025 w 7577047"/>
              <a:gd name="connsiteY0-2" fmla="*/ 0 h 5949573"/>
              <a:gd name="connsiteX1-3" fmla="*/ 7577047 w 7577047"/>
              <a:gd name="connsiteY1-4" fmla="*/ 11837 h 5949573"/>
              <a:gd name="connsiteX2-5" fmla="*/ 6304235 w 7577047"/>
              <a:gd name="connsiteY2-6" fmla="*/ 638503 h 5949573"/>
              <a:gd name="connsiteX3-7" fmla="*/ 6159164 w 7577047"/>
              <a:gd name="connsiteY3-8" fmla="*/ 903382 h 5949573"/>
              <a:gd name="connsiteX4-9" fmla="*/ 6161282 w 7577047"/>
              <a:gd name="connsiteY4-10" fmla="*/ 909843 h 5949573"/>
              <a:gd name="connsiteX5-11" fmla="*/ 6459895 w 7577047"/>
              <a:gd name="connsiteY5-12" fmla="*/ 956143 h 5949573"/>
              <a:gd name="connsiteX6-13" fmla="*/ 7577047 w 7577047"/>
              <a:gd name="connsiteY6-14" fmla="*/ 407003 h 5949573"/>
              <a:gd name="connsiteX7-15" fmla="*/ 7577047 w 7577047"/>
              <a:gd name="connsiteY7-16" fmla="*/ 3261454 h 5949573"/>
              <a:gd name="connsiteX8-17" fmla="*/ 2564157 w 7577047"/>
              <a:gd name="connsiteY8-18" fmla="*/ 5735814 h 5949573"/>
              <a:gd name="connsiteX9-19" fmla="*/ 233491 w 7577047"/>
              <a:gd name="connsiteY9-20" fmla="*/ 4944407 h 5949573"/>
              <a:gd name="connsiteX10-21" fmla="*/ 213372 w 7577047"/>
              <a:gd name="connsiteY10-22" fmla="*/ 4903490 h 5949573"/>
              <a:gd name="connsiteX11-23" fmla="*/ 1004379 w 7577047"/>
              <a:gd name="connsiteY11-24" fmla="*/ 2571260 h 5949573"/>
              <a:gd name="connsiteX12-25" fmla="*/ 2132121 w 7577047"/>
              <a:gd name="connsiteY12-26" fmla="*/ 2014584 h 5949573"/>
              <a:gd name="connsiteX13-27" fmla="*/ 2176595 w 7577047"/>
              <a:gd name="connsiteY13-28" fmla="*/ 2049039 h 5949573"/>
              <a:gd name="connsiteX14-29" fmla="*/ 2467796 w 7577047"/>
              <a:gd name="connsiteY14-30" fmla="*/ 2139486 h 5949573"/>
              <a:gd name="connsiteX15-31" fmla="*/ 2781234 w 7577047"/>
              <a:gd name="connsiteY15-32" fmla="*/ 2058730 h 5949573"/>
              <a:gd name="connsiteX16" fmla="*/ 6948025 w 7577047"/>
              <a:gd name="connsiteY16" fmla="*/ 0 h 5949573"/>
              <a:gd name="connsiteX0-33" fmla="*/ 6948025 w 7580006"/>
              <a:gd name="connsiteY0-34" fmla="*/ 0 h 5949573"/>
              <a:gd name="connsiteX1-35" fmla="*/ 7580006 w 7580006"/>
              <a:gd name="connsiteY1-36" fmla="*/ 0 h 5949573"/>
              <a:gd name="connsiteX2-37" fmla="*/ 6304235 w 7580006"/>
              <a:gd name="connsiteY2-38" fmla="*/ 638503 h 5949573"/>
              <a:gd name="connsiteX3-39" fmla="*/ 6159164 w 7580006"/>
              <a:gd name="connsiteY3-40" fmla="*/ 903382 h 5949573"/>
              <a:gd name="connsiteX4-41" fmla="*/ 6161282 w 7580006"/>
              <a:gd name="connsiteY4-42" fmla="*/ 909843 h 5949573"/>
              <a:gd name="connsiteX5-43" fmla="*/ 6459895 w 7580006"/>
              <a:gd name="connsiteY5-44" fmla="*/ 956143 h 5949573"/>
              <a:gd name="connsiteX6-45" fmla="*/ 7577047 w 7580006"/>
              <a:gd name="connsiteY6-46" fmla="*/ 407003 h 5949573"/>
              <a:gd name="connsiteX7-47" fmla="*/ 7577047 w 7580006"/>
              <a:gd name="connsiteY7-48" fmla="*/ 3261454 h 5949573"/>
              <a:gd name="connsiteX8-49" fmla="*/ 2564157 w 7580006"/>
              <a:gd name="connsiteY8-50" fmla="*/ 5735814 h 5949573"/>
              <a:gd name="connsiteX9-51" fmla="*/ 233491 w 7580006"/>
              <a:gd name="connsiteY9-52" fmla="*/ 4944407 h 5949573"/>
              <a:gd name="connsiteX10-53" fmla="*/ 213372 w 7580006"/>
              <a:gd name="connsiteY10-54" fmla="*/ 4903490 h 5949573"/>
              <a:gd name="connsiteX11-55" fmla="*/ 1004379 w 7580006"/>
              <a:gd name="connsiteY11-56" fmla="*/ 2571260 h 5949573"/>
              <a:gd name="connsiteX12-57" fmla="*/ 2132121 w 7580006"/>
              <a:gd name="connsiteY12-58" fmla="*/ 2014584 h 5949573"/>
              <a:gd name="connsiteX13-59" fmla="*/ 2176595 w 7580006"/>
              <a:gd name="connsiteY13-60" fmla="*/ 2049039 h 5949573"/>
              <a:gd name="connsiteX14-61" fmla="*/ 2467796 w 7580006"/>
              <a:gd name="connsiteY14-62" fmla="*/ 2139486 h 5949573"/>
              <a:gd name="connsiteX15-63" fmla="*/ 2781234 w 7580006"/>
              <a:gd name="connsiteY15-64" fmla="*/ 2058730 h 5949573"/>
              <a:gd name="connsiteX16-65" fmla="*/ 6948025 w 7580006"/>
              <a:gd name="connsiteY16-66" fmla="*/ 0 h 5949573"/>
              <a:gd name="connsiteX0-67" fmla="*/ 6948025 w 7585924"/>
              <a:gd name="connsiteY0-68" fmla="*/ 0 h 5949573"/>
              <a:gd name="connsiteX1-69" fmla="*/ 7585924 w 7585924"/>
              <a:gd name="connsiteY1-70" fmla="*/ 0 h 5949573"/>
              <a:gd name="connsiteX2-71" fmla="*/ 6304235 w 7585924"/>
              <a:gd name="connsiteY2-72" fmla="*/ 638503 h 5949573"/>
              <a:gd name="connsiteX3-73" fmla="*/ 6159164 w 7585924"/>
              <a:gd name="connsiteY3-74" fmla="*/ 903382 h 5949573"/>
              <a:gd name="connsiteX4-75" fmla="*/ 6161282 w 7585924"/>
              <a:gd name="connsiteY4-76" fmla="*/ 909843 h 5949573"/>
              <a:gd name="connsiteX5-77" fmla="*/ 6459895 w 7585924"/>
              <a:gd name="connsiteY5-78" fmla="*/ 956143 h 5949573"/>
              <a:gd name="connsiteX6-79" fmla="*/ 7577047 w 7585924"/>
              <a:gd name="connsiteY6-80" fmla="*/ 407003 h 5949573"/>
              <a:gd name="connsiteX7-81" fmla="*/ 7577047 w 7585924"/>
              <a:gd name="connsiteY7-82" fmla="*/ 3261454 h 5949573"/>
              <a:gd name="connsiteX8-83" fmla="*/ 2564157 w 7585924"/>
              <a:gd name="connsiteY8-84" fmla="*/ 5735814 h 5949573"/>
              <a:gd name="connsiteX9-85" fmla="*/ 233491 w 7585924"/>
              <a:gd name="connsiteY9-86" fmla="*/ 4944407 h 5949573"/>
              <a:gd name="connsiteX10-87" fmla="*/ 213372 w 7585924"/>
              <a:gd name="connsiteY10-88" fmla="*/ 4903490 h 5949573"/>
              <a:gd name="connsiteX11-89" fmla="*/ 1004379 w 7585924"/>
              <a:gd name="connsiteY11-90" fmla="*/ 2571260 h 5949573"/>
              <a:gd name="connsiteX12-91" fmla="*/ 2132121 w 7585924"/>
              <a:gd name="connsiteY12-92" fmla="*/ 2014584 h 5949573"/>
              <a:gd name="connsiteX13-93" fmla="*/ 2176595 w 7585924"/>
              <a:gd name="connsiteY13-94" fmla="*/ 2049039 h 5949573"/>
              <a:gd name="connsiteX14-95" fmla="*/ 2467796 w 7585924"/>
              <a:gd name="connsiteY14-96" fmla="*/ 2139486 h 5949573"/>
              <a:gd name="connsiteX15-97" fmla="*/ 2781234 w 7585924"/>
              <a:gd name="connsiteY15-98" fmla="*/ 2058730 h 5949573"/>
              <a:gd name="connsiteX16-99" fmla="*/ 6948025 w 7585924"/>
              <a:gd name="connsiteY16-100" fmla="*/ 0 h 59495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65" y="connsiteY16-6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15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053" y="1186735"/>
            <a:ext cx="22717564" cy="1527200"/>
          </a:xfrm>
          <a:prstGeom prst="rect">
            <a:avLst/>
          </a:prstGeom>
        </p:spPr>
        <p:txBody>
          <a:bodyPr spcFirstLastPara="1" wrap="square" lIns="175082" tIns="175082" rIns="175082" bIns="17508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053" y="3073267"/>
            <a:ext cx="22717564" cy="9110400"/>
          </a:xfrm>
          <a:prstGeom prst="rect">
            <a:avLst/>
          </a:prstGeom>
        </p:spPr>
        <p:txBody>
          <a:bodyPr spcFirstLastPara="1" wrap="square" lIns="175082" tIns="175082" rIns="175082" bIns="175082" anchor="t" anchorCtr="0">
            <a:noAutofit/>
          </a:bodyPr>
          <a:lstStyle>
            <a:lvl1pPr marL="1111885" lvl="0" indent="-83375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223770" lvl="1" indent="-772795">
              <a:spcBef>
                <a:spcPct val="779000"/>
              </a:spcBef>
              <a:spcAft>
                <a:spcPts val="0"/>
              </a:spcAft>
              <a:buSzPts val="1400"/>
              <a:buChar char="○"/>
              <a:defRPr/>
            </a:lvl2pPr>
            <a:lvl3pPr marL="3335020" lvl="2" indent="-772795">
              <a:spcBef>
                <a:spcPct val="779000"/>
              </a:spcBef>
              <a:spcAft>
                <a:spcPts val="0"/>
              </a:spcAft>
              <a:buSzPts val="1400"/>
              <a:buChar char="■"/>
              <a:defRPr/>
            </a:lvl3pPr>
            <a:lvl4pPr marL="4446905" lvl="3" indent="-772795">
              <a:spcBef>
                <a:spcPct val="779000"/>
              </a:spcBef>
              <a:spcAft>
                <a:spcPts val="0"/>
              </a:spcAft>
              <a:buSzPts val="1400"/>
              <a:buChar char="●"/>
              <a:defRPr/>
            </a:lvl4pPr>
            <a:lvl5pPr marL="5558790" lvl="4" indent="-772795">
              <a:spcBef>
                <a:spcPct val="779000"/>
              </a:spcBef>
              <a:spcAft>
                <a:spcPts val="0"/>
              </a:spcAft>
              <a:buSzPts val="1400"/>
              <a:buChar char="○"/>
              <a:defRPr/>
            </a:lvl5pPr>
            <a:lvl6pPr marL="6670675" lvl="5" indent="-772795">
              <a:spcBef>
                <a:spcPct val="779000"/>
              </a:spcBef>
              <a:spcAft>
                <a:spcPts val="0"/>
              </a:spcAft>
              <a:buSzPts val="1400"/>
              <a:buChar char="■"/>
              <a:defRPr/>
            </a:lvl6pPr>
            <a:lvl7pPr marL="7783195" lvl="6" indent="-772795">
              <a:spcBef>
                <a:spcPct val="779000"/>
              </a:spcBef>
              <a:spcAft>
                <a:spcPts val="0"/>
              </a:spcAft>
              <a:buSzPts val="1400"/>
              <a:buChar char="●"/>
              <a:defRPr/>
            </a:lvl7pPr>
            <a:lvl8pPr marL="8895080" lvl="7" indent="-772795">
              <a:spcBef>
                <a:spcPct val="779000"/>
              </a:spcBef>
              <a:spcAft>
                <a:spcPts val="0"/>
              </a:spcAft>
              <a:buSzPts val="1400"/>
              <a:buChar char="○"/>
              <a:defRPr/>
            </a:lvl8pPr>
            <a:lvl9pPr marL="10005695" lvl="8" indent="-772795">
              <a:spcBef>
                <a:spcPct val="779000"/>
              </a:spcBef>
              <a:spcAft>
                <a:spcPts val="306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89208" y="12435246"/>
            <a:ext cx="1462940" cy="1049600"/>
          </a:xfrm>
          <a:prstGeom prst="rect">
            <a:avLst/>
          </a:prstGeom>
        </p:spPr>
        <p:txBody>
          <a:bodyPr spcFirstLastPara="1" wrap="square" lIns="175082" tIns="175082" rIns="175082" bIns="17508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0"/>
          <p:cNvSpPr txBox="1">
            <a:spLocks noGrp="1"/>
          </p:cNvSpPr>
          <p:nvPr>
            <p:ph type="title"/>
          </p:nvPr>
        </p:nvSpPr>
        <p:spPr>
          <a:xfrm>
            <a:off x="1919622" y="1440000"/>
            <a:ext cx="20539956" cy="854400"/>
          </a:xfrm>
          <a:prstGeom prst="rect">
            <a:avLst/>
          </a:prstGeom>
        </p:spPr>
        <p:txBody>
          <a:bodyPr spcFirstLastPara="1" wrap="square" lIns="74402" tIns="74402" rIns="74402" bIns="74402" anchor="ctr" anchorCtr="0">
            <a:noAutofit/>
          </a:bodyPr>
          <a:lstStyle>
            <a:lvl1pPr lvl="0" algn="ctr" rtl="0">
              <a:spcBef>
                <a:spcPct val="1000"/>
              </a:spcBef>
              <a:spcAft>
                <a:spcPts val="0"/>
              </a:spcAft>
              <a:buSzPts val="2700"/>
              <a:buNone/>
              <a:defRPr sz="58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2" name="Google Shape;512;p20"/>
          <p:cNvSpPr txBox="1">
            <a:spLocks noGrp="1"/>
          </p:cNvSpPr>
          <p:nvPr>
            <p:ph type="subTitle" idx="1"/>
          </p:nvPr>
        </p:nvSpPr>
        <p:spPr>
          <a:xfrm>
            <a:off x="17980129" y="6601336"/>
            <a:ext cx="4275957" cy="7376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36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lvl="1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2pPr>
            <a:lvl3pPr lvl="2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3pPr>
            <a:lvl4pPr lvl="3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4pPr>
            <a:lvl5pPr lvl="4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5pPr>
            <a:lvl6pPr lvl="5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6pPr>
            <a:lvl7pPr lvl="6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7pPr>
            <a:lvl8pPr lvl="7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8pPr>
            <a:lvl9pPr lvl="8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9pPr>
          </a:lstStyle>
          <a:p/>
        </p:txBody>
      </p:sp>
      <p:sp>
        <p:nvSpPr>
          <p:cNvPr id="513" name="Google Shape;513;p20"/>
          <p:cNvSpPr txBox="1">
            <a:spLocks noGrp="1"/>
          </p:cNvSpPr>
          <p:nvPr>
            <p:ph type="subTitle" idx="2"/>
          </p:nvPr>
        </p:nvSpPr>
        <p:spPr>
          <a:xfrm>
            <a:off x="17980127" y="7338936"/>
            <a:ext cx="4275957" cy="19424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4" name="Google Shape;514;p20"/>
          <p:cNvSpPr txBox="1">
            <a:spLocks noGrp="1"/>
          </p:cNvSpPr>
          <p:nvPr>
            <p:ph type="subTitle" idx="3"/>
          </p:nvPr>
        </p:nvSpPr>
        <p:spPr>
          <a:xfrm>
            <a:off x="3690677" y="4098936"/>
            <a:ext cx="4275957" cy="7376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36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9pPr>
          </a:lstStyle>
          <a:p/>
        </p:txBody>
      </p:sp>
      <p:sp>
        <p:nvSpPr>
          <p:cNvPr id="515" name="Google Shape;515;p20"/>
          <p:cNvSpPr txBox="1">
            <a:spLocks noGrp="1"/>
          </p:cNvSpPr>
          <p:nvPr>
            <p:ph type="subTitle" idx="4"/>
          </p:nvPr>
        </p:nvSpPr>
        <p:spPr>
          <a:xfrm>
            <a:off x="3690675" y="4836536"/>
            <a:ext cx="4275957" cy="19424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6" name="Google Shape;516;p20"/>
          <p:cNvSpPr txBox="1">
            <a:spLocks noGrp="1"/>
          </p:cNvSpPr>
          <p:nvPr>
            <p:ph type="subTitle" idx="5"/>
          </p:nvPr>
        </p:nvSpPr>
        <p:spPr>
          <a:xfrm>
            <a:off x="1919622" y="8225466"/>
            <a:ext cx="4275957" cy="7376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3600">
                <a:solidFill>
                  <a:schemeClr val="dk1"/>
                </a:solidFill>
                <a:latin typeface="Lilita One" panose="02000000000000000000"/>
                <a:ea typeface="Lilita One" panose="02000000000000000000"/>
                <a:cs typeface="Lilita One" panose="02000000000000000000"/>
                <a:sym typeface="Lilita One" panose="02000000000000000000"/>
              </a:defRPr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2100"/>
              <a:buNone/>
              <a:defRPr sz="4600"/>
            </a:lvl9pPr>
          </a:lstStyle>
          <a:p/>
        </p:txBody>
      </p:sp>
      <p:sp>
        <p:nvSpPr>
          <p:cNvPr id="517" name="Google Shape;517;p20"/>
          <p:cNvSpPr txBox="1">
            <a:spLocks noGrp="1"/>
          </p:cNvSpPr>
          <p:nvPr>
            <p:ph type="subTitle" idx="6"/>
          </p:nvPr>
        </p:nvSpPr>
        <p:spPr>
          <a:xfrm>
            <a:off x="1919622" y="8963066"/>
            <a:ext cx="4275957" cy="1942400"/>
          </a:xfrm>
          <a:prstGeom prst="rect">
            <a:avLst/>
          </a:prstGeom>
        </p:spPr>
        <p:txBody>
          <a:bodyPr spcFirstLastPara="1" wrap="square" lIns="74402" tIns="74402" rIns="74402" bIns="7440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8" name="Google Shape;518;p20"/>
          <p:cNvSpPr txBox="1">
            <a:spLocks noGrp="1"/>
          </p:cNvSpPr>
          <p:nvPr>
            <p:ph type="title" idx="7" hasCustomPrompt="1"/>
          </p:nvPr>
        </p:nvSpPr>
        <p:spPr>
          <a:xfrm>
            <a:off x="14059366" y="7162392"/>
            <a:ext cx="1905227" cy="1408000"/>
          </a:xfrm>
          <a:prstGeom prst="rect">
            <a:avLst/>
          </a:prstGeom>
        </p:spPr>
        <p:txBody>
          <a:bodyPr spcFirstLastPara="1" wrap="square" lIns="74402" tIns="74402" rIns="74402" bIns="74402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9pPr>
          </a:lstStyle>
          <a:p>
            <a:r>
              <a:t>xx%</a:t>
            </a:r>
          </a:p>
        </p:txBody>
      </p:sp>
      <p:sp>
        <p:nvSpPr>
          <p:cNvPr id="519" name="Google Shape;519;p20"/>
          <p:cNvSpPr txBox="1">
            <a:spLocks noGrp="1"/>
          </p:cNvSpPr>
          <p:nvPr>
            <p:ph type="title" idx="8" hasCustomPrompt="1"/>
          </p:nvPr>
        </p:nvSpPr>
        <p:spPr>
          <a:xfrm>
            <a:off x="10017938" y="5288624"/>
            <a:ext cx="1905227" cy="1408000"/>
          </a:xfrm>
          <a:prstGeom prst="rect">
            <a:avLst/>
          </a:prstGeom>
        </p:spPr>
        <p:txBody>
          <a:bodyPr spcFirstLastPara="1" wrap="square" lIns="74402" tIns="74402" rIns="74402" bIns="74402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9pPr>
          </a:lstStyle>
          <a:p>
            <a:r>
              <a:t>xx%</a:t>
            </a:r>
          </a:p>
        </p:txBody>
      </p:sp>
      <p:sp>
        <p:nvSpPr>
          <p:cNvPr id="520" name="Google Shape;520;p20"/>
          <p:cNvSpPr txBox="1">
            <a:spLocks noGrp="1"/>
          </p:cNvSpPr>
          <p:nvPr>
            <p:ph type="title" idx="9" hasCustomPrompt="1"/>
          </p:nvPr>
        </p:nvSpPr>
        <p:spPr>
          <a:xfrm>
            <a:off x="7573876" y="8445750"/>
            <a:ext cx="1905227" cy="1408000"/>
          </a:xfrm>
          <a:prstGeom prst="rect">
            <a:avLst/>
          </a:prstGeom>
        </p:spPr>
        <p:txBody>
          <a:bodyPr spcFirstLastPara="1" wrap="square" lIns="74402" tIns="74402" rIns="74402" bIns="74402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ct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2pPr>
            <a:lvl3pPr lvl="2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3pPr>
            <a:lvl4pPr lvl="3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4pPr>
            <a:lvl5pPr lvl="4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5pPr>
            <a:lvl6pPr lvl="5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6pPr>
            <a:lvl7pPr lvl="6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7pPr>
            <a:lvl8pPr lvl="7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8pPr>
            <a:lvl9pPr lvl="8" algn="ctr" rtl="0">
              <a:spcBef>
                <a:spcPct val="1000"/>
              </a:spcBef>
              <a:spcAft>
                <a:spcPts val="0"/>
              </a:spcAft>
              <a:buSzPts val="12000"/>
              <a:buNone/>
              <a:defRPr sz="25995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829" y="8813807"/>
            <a:ext cx="20722718" cy="2724150"/>
          </a:xfrm>
        </p:spPr>
        <p:txBody>
          <a:bodyPr anchor="t"/>
          <a:lstStyle>
            <a:lvl1pPr algn="l">
              <a:defRPr sz="6855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829" y="5813427"/>
            <a:ext cx="20722718" cy="3000375"/>
          </a:xfrm>
        </p:spPr>
        <p:txBody>
          <a:bodyPr anchor="b"/>
          <a:lstStyle>
            <a:lvl1pPr marL="0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1pPr>
            <a:lvl2pPr marL="783590" indent="0">
              <a:buNone/>
              <a:defRPr sz="3050">
                <a:solidFill>
                  <a:schemeClr val="tx1">
                    <a:tint val="75000"/>
                  </a:schemeClr>
                </a:solidFill>
              </a:defRPr>
            </a:lvl2pPr>
            <a:lvl3pPr marL="1567815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3pPr>
            <a:lvl4pPr marL="2351405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4pPr>
            <a:lvl5pPr marL="3134995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5pPr>
            <a:lvl6pPr marL="3918585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6pPr>
            <a:lvl7pPr marL="4702810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7pPr>
            <a:lvl8pPr marL="5486400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8pPr>
            <a:lvl9pPr marL="6269990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0337" y="4200532"/>
            <a:ext cx="14915618" cy="11880851"/>
          </a:xfrm>
        </p:spPr>
        <p:txBody>
          <a:bodyPr/>
          <a:lstStyle>
            <a:lvl1pPr>
              <a:defRPr sz="4825"/>
            </a:lvl1pPr>
            <a:lvl2pPr>
              <a:defRPr sz="4065"/>
            </a:lvl2pPr>
            <a:lvl3pPr>
              <a:defRPr sz="3430"/>
            </a:lvl3pPr>
            <a:lvl4pPr>
              <a:defRPr sz="3050"/>
            </a:lvl4pPr>
            <a:lvl5pPr>
              <a:defRPr sz="3050"/>
            </a:lvl5pPr>
            <a:lvl6pPr>
              <a:defRPr sz="3050"/>
            </a:lvl6pPr>
            <a:lvl7pPr>
              <a:defRPr sz="3050"/>
            </a:lvl7pPr>
            <a:lvl8pPr>
              <a:defRPr sz="3050"/>
            </a:lvl8pPr>
            <a:lvl9pPr>
              <a:defRPr sz="30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02279" y="4200532"/>
            <a:ext cx="14915618" cy="11880851"/>
          </a:xfrm>
        </p:spPr>
        <p:txBody>
          <a:bodyPr/>
          <a:lstStyle>
            <a:lvl1pPr>
              <a:defRPr sz="4825"/>
            </a:lvl1pPr>
            <a:lvl2pPr>
              <a:defRPr sz="4065"/>
            </a:lvl2pPr>
            <a:lvl3pPr>
              <a:defRPr sz="3430"/>
            </a:lvl3pPr>
            <a:lvl4pPr>
              <a:defRPr sz="3050"/>
            </a:lvl4pPr>
            <a:lvl5pPr>
              <a:defRPr sz="3050"/>
            </a:lvl5pPr>
            <a:lvl6pPr>
              <a:defRPr sz="3050"/>
            </a:lvl6pPr>
            <a:lvl7pPr>
              <a:defRPr sz="3050"/>
            </a:lvl7pPr>
            <a:lvl8pPr>
              <a:defRPr sz="3050"/>
            </a:lvl8pPr>
            <a:lvl9pPr>
              <a:defRPr sz="30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986" y="549279"/>
            <a:ext cx="21941704" cy="22860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987" y="3070226"/>
            <a:ext cx="10771921" cy="1279524"/>
          </a:xfrm>
        </p:spPr>
        <p:txBody>
          <a:bodyPr anchor="b"/>
          <a:lstStyle>
            <a:lvl1pPr marL="0" indent="0">
              <a:buNone/>
              <a:defRPr sz="4065" b="1"/>
            </a:lvl1pPr>
            <a:lvl2pPr marL="783590" indent="0">
              <a:buNone/>
              <a:defRPr sz="3430" b="1"/>
            </a:lvl2pPr>
            <a:lvl3pPr marL="1567815" indent="0">
              <a:buNone/>
              <a:defRPr sz="3050" b="1"/>
            </a:lvl3pPr>
            <a:lvl4pPr marL="2351405" indent="0">
              <a:buNone/>
              <a:defRPr sz="2795" b="1"/>
            </a:lvl4pPr>
            <a:lvl5pPr marL="3134995" indent="0">
              <a:buNone/>
              <a:defRPr sz="2795" b="1"/>
            </a:lvl5pPr>
            <a:lvl6pPr marL="3918585" indent="0">
              <a:buNone/>
              <a:defRPr sz="2795" b="1"/>
            </a:lvl6pPr>
            <a:lvl7pPr marL="4702810" indent="0">
              <a:buNone/>
              <a:defRPr sz="2795" b="1"/>
            </a:lvl7pPr>
            <a:lvl8pPr marL="5486400" indent="0">
              <a:buNone/>
              <a:defRPr sz="2795" b="1"/>
            </a:lvl8pPr>
            <a:lvl9pPr marL="6269990" indent="0">
              <a:buNone/>
              <a:defRPr sz="279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987" y="4349755"/>
            <a:ext cx="10771921" cy="7902577"/>
          </a:xfrm>
        </p:spPr>
        <p:txBody>
          <a:bodyPr/>
          <a:lstStyle>
            <a:lvl1pPr>
              <a:defRPr sz="4065"/>
            </a:lvl1pPr>
            <a:lvl2pPr>
              <a:defRPr sz="3430"/>
            </a:lvl2pPr>
            <a:lvl3pPr>
              <a:defRPr sz="3050"/>
            </a:lvl3pPr>
            <a:lvl4pPr>
              <a:defRPr sz="2795"/>
            </a:lvl4pPr>
            <a:lvl5pPr>
              <a:defRPr sz="2795"/>
            </a:lvl5pPr>
            <a:lvl6pPr>
              <a:defRPr sz="2795"/>
            </a:lvl6pPr>
            <a:lvl7pPr>
              <a:defRPr sz="2795"/>
            </a:lvl7pPr>
            <a:lvl8pPr>
              <a:defRPr sz="2795"/>
            </a:lvl8pPr>
            <a:lvl9pPr>
              <a:defRPr sz="279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4542" y="3070226"/>
            <a:ext cx="10776150" cy="1279524"/>
          </a:xfrm>
        </p:spPr>
        <p:txBody>
          <a:bodyPr anchor="b"/>
          <a:lstStyle>
            <a:lvl1pPr marL="0" indent="0">
              <a:buNone/>
              <a:defRPr sz="4065" b="1"/>
            </a:lvl1pPr>
            <a:lvl2pPr marL="783590" indent="0">
              <a:buNone/>
              <a:defRPr sz="3430" b="1"/>
            </a:lvl2pPr>
            <a:lvl3pPr marL="1567815" indent="0">
              <a:buNone/>
              <a:defRPr sz="3050" b="1"/>
            </a:lvl3pPr>
            <a:lvl4pPr marL="2351405" indent="0">
              <a:buNone/>
              <a:defRPr sz="2795" b="1"/>
            </a:lvl4pPr>
            <a:lvl5pPr marL="3134995" indent="0">
              <a:buNone/>
              <a:defRPr sz="2795" b="1"/>
            </a:lvl5pPr>
            <a:lvl6pPr marL="3918585" indent="0">
              <a:buNone/>
              <a:defRPr sz="2795" b="1"/>
            </a:lvl6pPr>
            <a:lvl7pPr marL="4702810" indent="0">
              <a:buNone/>
              <a:defRPr sz="2795" b="1"/>
            </a:lvl7pPr>
            <a:lvl8pPr marL="5486400" indent="0">
              <a:buNone/>
              <a:defRPr sz="2795" b="1"/>
            </a:lvl8pPr>
            <a:lvl9pPr marL="6269990" indent="0">
              <a:buNone/>
              <a:defRPr sz="279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4542" y="4349755"/>
            <a:ext cx="10776150" cy="7902577"/>
          </a:xfrm>
        </p:spPr>
        <p:txBody>
          <a:bodyPr/>
          <a:lstStyle>
            <a:lvl1pPr>
              <a:defRPr sz="4065"/>
            </a:lvl1pPr>
            <a:lvl2pPr>
              <a:defRPr sz="3430"/>
            </a:lvl2pPr>
            <a:lvl3pPr>
              <a:defRPr sz="3050"/>
            </a:lvl3pPr>
            <a:lvl4pPr>
              <a:defRPr sz="2795"/>
            </a:lvl4pPr>
            <a:lvl5pPr>
              <a:defRPr sz="2795"/>
            </a:lvl5pPr>
            <a:lvl6pPr>
              <a:defRPr sz="2795"/>
            </a:lvl6pPr>
            <a:lvl7pPr>
              <a:defRPr sz="2795"/>
            </a:lvl7pPr>
            <a:lvl8pPr>
              <a:defRPr sz="2795"/>
            </a:lvl8pPr>
            <a:lvl9pPr>
              <a:defRPr sz="279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992" y="546100"/>
            <a:ext cx="8020744" cy="2324100"/>
          </a:xfrm>
        </p:spPr>
        <p:txBody>
          <a:bodyPr anchor="b"/>
          <a:lstStyle>
            <a:lvl1pPr algn="l">
              <a:defRPr sz="343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1778" y="546102"/>
            <a:ext cx="13628909" cy="11706226"/>
          </a:xfrm>
        </p:spPr>
        <p:txBody>
          <a:bodyPr/>
          <a:lstStyle>
            <a:lvl1pPr>
              <a:defRPr sz="5460"/>
            </a:lvl1pPr>
            <a:lvl2pPr>
              <a:defRPr sz="4825"/>
            </a:lvl2pPr>
            <a:lvl3pPr>
              <a:defRPr sz="4065"/>
            </a:lvl3pPr>
            <a:lvl4pPr>
              <a:defRPr sz="3430"/>
            </a:lvl4pPr>
            <a:lvl5pPr>
              <a:defRPr sz="3430"/>
            </a:lvl5pPr>
            <a:lvl6pPr>
              <a:defRPr sz="3430"/>
            </a:lvl6pPr>
            <a:lvl7pPr>
              <a:defRPr sz="3430"/>
            </a:lvl7pPr>
            <a:lvl8pPr>
              <a:defRPr sz="3430"/>
            </a:lvl8pPr>
            <a:lvl9pPr>
              <a:defRPr sz="343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992" y="2870201"/>
            <a:ext cx="8020744" cy="9382126"/>
          </a:xfrm>
        </p:spPr>
        <p:txBody>
          <a:bodyPr/>
          <a:lstStyle>
            <a:lvl1pPr marL="0" indent="0">
              <a:buNone/>
              <a:defRPr sz="2415"/>
            </a:lvl1pPr>
            <a:lvl2pPr marL="783590" indent="0">
              <a:buNone/>
              <a:defRPr sz="2030"/>
            </a:lvl2pPr>
            <a:lvl3pPr marL="1567815" indent="0">
              <a:buNone/>
              <a:defRPr sz="1780"/>
            </a:lvl3pPr>
            <a:lvl4pPr marL="2351405" indent="0">
              <a:buNone/>
              <a:defRPr sz="1525"/>
            </a:lvl4pPr>
            <a:lvl5pPr marL="3134995" indent="0">
              <a:buNone/>
              <a:defRPr sz="1525"/>
            </a:lvl5pPr>
            <a:lvl6pPr marL="3918585" indent="0">
              <a:buNone/>
              <a:defRPr sz="1525"/>
            </a:lvl6pPr>
            <a:lvl7pPr marL="4702810" indent="0">
              <a:buNone/>
              <a:defRPr sz="1525"/>
            </a:lvl7pPr>
            <a:lvl8pPr marL="5486400" indent="0">
              <a:buNone/>
              <a:defRPr sz="1525"/>
            </a:lvl8pPr>
            <a:lvl9pPr marL="6269990" indent="0">
              <a:buNone/>
              <a:defRPr sz="15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592" y="9601199"/>
            <a:ext cx="14627801" cy="1133477"/>
          </a:xfrm>
        </p:spPr>
        <p:txBody>
          <a:bodyPr anchor="b"/>
          <a:lstStyle>
            <a:lvl1pPr algn="l">
              <a:defRPr sz="343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592" y="1225550"/>
            <a:ext cx="14627801" cy="8229600"/>
          </a:xfrm>
        </p:spPr>
        <p:txBody>
          <a:bodyPr/>
          <a:lstStyle>
            <a:lvl1pPr marL="0" indent="0">
              <a:buNone/>
              <a:defRPr sz="5460"/>
            </a:lvl1pPr>
            <a:lvl2pPr marL="783590" indent="0">
              <a:buNone/>
              <a:defRPr sz="4825"/>
            </a:lvl2pPr>
            <a:lvl3pPr marL="1567815" indent="0">
              <a:buNone/>
              <a:defRPr sz="4065"/>
            </a:lvl3pPr>
            <a:lvl4pPr marL="2351405" indent="0">
              <a:buNone/>
              <a:defRPr sz="3430"/>
            </a:lvl4pPr>
            <a:lvl5pPr marL="3134995" indent="0">
              <a:buNone/>
              <a:defRPr sz="3430"/>
            </a:lvl5pPr>
            <a:lvl6pPr marL="3918585" indent="0">
              <a:buNone/>
              <a:defRPr sz="3430"/>
            </a:lvl6pPr>
            <a:lvl7pPr marL="4702810" indent="0">
              <a:buNone/>
              <a:defRPr sz="3430"/>
            </a:lvl7pPr>
            <a:lvl8pPr marL="5486400" indent="0">
              <a:buNone/>
              <a:defRPr sz="3430"/>
            </a:lvl8pPr>
            <a:lvl9pPr marL="6269990" indent="0">
              <a:buNone/>
              <a:defRPr sz="343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592" y="10734677"/>
            <a:ext cx="14627801" cy="1609723"/>
          </a:xfrm>
        </p:spPr>
        <p:txBody>
          <a:bodyPr/>
          <a:lstStyle>
            <a:lvl1pPr marL="0" indent="0">
              <a:buNone/>
              <a:defRPr sz="2415"/>
            </a:lvl1pPr>
            <a:lvl2pPr marL="783590" indent="0">
              <a:buNone/>
              <a:defRPr sz="2030"/>
            </a:lvl2pPr>
            <a:lvl3pPr marL="1567815" indent="0">
              <a:buNone/>
              <a:defRPr sz="1780"/>
            </a:lvl3pPr>
            <a:lvl4pPr marL="2351405" indent="0">
              <a:buNone/>
              <a:defRPr sz="1525"/>
            </a:lvl4pPr>
            <a:lvl5pPr marL="3134995" indent="0">
              <a:buNone/>
              <a:defRPr sz="1525"/>
            </a:lvl5pPr>
            <a:lvl6pPr marL="3918585" indent="0">
              <a:buNone/>
              <a:defRPr sz="1525"/>
            </a:lvl6pPr>
            <a:lvl7pPr marL="4702810" indent="0">
              <a:buNone/>
              <a:defRPr sz="1525"/>
            </a:lvl7pPr>
            <a:lvl8pPr marL="5486400" indent="0">
              <a:buNone/>
              <a:defRPr sz="1525"/>
            </a:lvl8pPr>
            <a:lvl9pPr marL="6269990" indent="0">
              <a:buNone/>
              <a:defRPr sz="15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842-4DEF-4C55-BCF8-F3696D1B4D5D}" type="datetimeFigureOut">
              <a:rPr lang="en-US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FB75-8997-48CF-B1CE-2CC872AB142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986" y="549279"/>
            <a:ext cx="21941704" cy="2286001"/>
          </a:xfrm>
          <a:prstGeom prst="rect">
            <a:avLst/>
          </a:prstGeom>
        </p:spPr>
        <p:txBody>
          <a:bodyPr vert="horz" lIns="123444" tIns="61722" rIns="123444" bIns="617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986" y="3200401"/>
            <a:ext cx="21941704" cy="9051925"/>
          </a:xfrm>
          <a:prstGeom prst="rect">
            <a:avLst/>
          </a:prstGeom>
        </p:spPr>
        <p:txBody>
          <a:bodyPr vert="horz" lIns="123444" tIns="61722" rIns="123444" bIns="617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987" y="12712709"/>
            <a:ext cx="5688589" cy="730250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l">
              <a:defRPr sz="20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5842-4DEF-4C55-BCF8-F3696D1B4D5D}" type="datetimeFigureOut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725" y="12712709"/>
            <a:ext cx="7720231" cy="730250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ctr">
              <a:defRPr sz="20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2101" y="12712709"/>
            <a:ext cx="5688589" cy="730250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r">
              <a:defRPr sz="20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FB75-8997-48CF-B1CE-2CC872AB142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1567815" rtl="0" eaLnBrk="1" latinLnBrk="0" hangingPunct="1">
        <a:spcBef>
          <a:spcPct val="0"/>
        </a:spcBef>
        <a:buNone/>
        <a:defRPr sz="74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8010" indent="-588010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5460" kern="1200">
          <a:solidFill>
            <a:schemeClr val="tx1"/>
          </a:solidFill>
          <a:latin typeface="+mn-lt"/>
          <a:ea typeface="+mn-ea"/>
          <a:cs typeface="+mn-cs"/>
        </a:defRPr>
      </a:lvl1pPr>
      <a:lvl2pPr marL="1273810" indent="-490220" algn="l" defTabSz="1567815" rtl="0" eaLnBrk="1" latinLnBrk="0" hangingPunct="1">
        <a:spcBef>
          <a:spcPts val="125"/>
        </a:spcBef>
        <a:buFont typeface="Arial" panose="020B0604020202020204" pitchFamily="34" charset="0"/>
        <a:buChar char="–"/>
        <a:defRPr sz="4825" kern="1200">
          <a:solidFill>
            <a:schemeClr val="tx1"/>
          </a:solidFill>
          <a:latin typeface="+mn-lt"/>
          <a:ea typeface="+mn-ea"/>
          <a:cs typeface="+mn-cs"/>
        </a:defRPr>
      </a:lvl2pPr>
      <a:lvl3pPr marL="1959610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4065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–"/>
        <a:defRPr sz="3430" kern="1200">
          <a:solidFill>
            <a:schemeClr val="tx1"/>
          </a:solidFill>
          <a:latin typeface="+mn-lt"/>
          <a:ea typeface="+mn-ea"/>
          <a:cs typeface="+mn-cs"/>
        </a:defRPr>
      </a:lvl4pPr>
      <a:lvl5pPr marL="3526790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»"/>
        <a:defRPr sz="3430" kern="1200">
          <a:solidFill>
            <a:schemeClr val="tx1"/>
          </a:solidFill>
          <a:latin typeface="+mn-lt"/>
          <a:ea typeface="+mn-ea"/>
          <a:cs typeface="+mn-cs"/>
        </a:defRPr>
      </a:lvl5pPr>
      <a:lvl6pPr marL="4311015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3430" kern="1200">
          <a:solidFill>
            <a:schemeClr val="tx1"/>
          </a:solidFill>
          <a:latin typeface="+mn-lt"/>
          <a:ea typeface="+mn-ea"/>
          <a:cs typeface="+mn-cs"/>
        </a:defRPr>
      </a:lvl6pPr>
      <a:lvl7pPr marL="5094605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3430" kern="1200">
          <a:solidFill>
            <a:schemeClr val="tx1"/>
          </a:solidFill>
          <a:latin typeface="+mn-lt"/>
          <a:ea typeface="+mn-ea"/>
          <a:cs typeface="+mn-cs"/>
        </a:defRPr>
      </a:lvl7pPr>
      <a:lvl8pPr marL="5878195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3430" kern="1200">
          <a:solidFill>
            <a:schemeClr val="tx1"/>
          </a:solidFill>
          <a:latin typeface="+mn-lt"/>
          <a:ea typeface="+mn-ea"/>
          <a:cs typeface="+mn-cs"/>
        </a:defRPr>
      </a:lvl8pPr>
      <a:lvl9pPr marL="6661785" indent="-391795" algn="l" defTabSz="1567815" rtl="0" eaLnBrk="1" latinLnBrk="0" hangingPunct="1">
        <a:spcBef>
          <a:spcPts val="125"/>
        </a:spcBef>
        <a:buFont typeface="Arial" panose="020B0604020202020204" pitchFamily="34" charset="0"/>
        <a:buChar char="•"/>
        <a:defRPr sz="34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1pPr>
      <a:lvl2pPr marL="78359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2pPr>
      <a:lvl3pPr marL="1567815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3pPr>
      <a:lvl4pPr marL="2351405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4pPr>
      <a:lvl5pPr marL="3134995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5pPr>
      <a:lvl6pPr marL="3918585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6pPr>
      <a:lvl7pPr marL="470281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8pPr>
      <a:lvl9pPr marL="6269990" algn="l" defTabSz="1567815" rtl="0" eaLnBrk="1" latinLnBrk="0" hangingPunct="1">
        <a:defRPr sz="3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100455" y="2823210"/>
            <a:ext cx="2125154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 b="1">
                <a:solidFill>
                  <a:srgbClr val="0070C0"/>
                </a:solidFill>
              </a:rPr>
              <a:t> 10 danh hiệu trong New Image rất linh hoạt: tập đoàn chỉ yêu cầu doanh số và số nhánh cơ cấu tối thiểu: linh hoạt, không cứng nhắc là doanh số đó phải đến từ mấy nhánh hay mỗi nhánh là bao nhiêu.</a:t>
            </a:r>
            <a:endParaRPr lang="en-US" sz="4800" b="1">
              <a:solidFill>
                <a:srgbClr val="0070C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772660" y="521335"/>
            <a:ext cx="1582610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6000" b="1">
                <a:solidFill>
                  <a:srgbClr val="FF0000"/>
                </a:solidFill>
              </a:rPr>
              <a:t>CƠ SỞ HÌNH THÀNH NHÓM KINH DOANH CHUẨN</a:t>
            </a:r>
            <a:endParaRPr lang="en-US" sz="6000" b="1">
              <a:solidFill>
                <a:srgbClr val="FF0000"/>
              </a:solidFill>
            </a:endParaRPr>
          </a:p>
          <a:p>
            <a:pPr algn="ctr"/>
            <a:r>
              <a:rPr lang="en-US" sz="6000" b="1">
                <a:solidFill>
                  <a:srgbClr val="FF0000"/>
                </a:solidFill>
              </a:rPr>
              <a:t>(Cấu trúc 100 lon)</a:t>
            </a:r>
            <a:endParaRPr lang="en-US" sz="6000" b="1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/>
          <p:nvPr/>
        </p:nvGraphicFramePr>
        <p:xfrm>
          <a:off x="1317625" y="5975350"/>
          <a:ext cx="22156420" cy="488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220"/>
                <a:gridCol w="2014220"/>
                <a:gridCol w="2014220"/>
                <a:gridCol w="2014220"/>
                <a:gridCol w="2014220"/>
                <a:gridCol w="2014220"/>
                <a:gridCol w="2014220"/>
                <a:gridCol w="2014220"/>
                <a:gridCol w="2014220"/>
                <a:gridCol w="2014220"/>
                <a:gridCol w="2014220"/>
              </a:tblGrid>
              <a:tr h="13735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DH</a:t>
                      </a:r>
                      <a:endParaRPr lang="en-US" sz="3600">
                        <a:solidFill>
                          <a:srgbClr val="0000FF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GĐ</a:t>
                      </a:r>
                      <a:endParaRPr lang="en-US" sz="3600">
                        <a:solidFill>
                          <a:srgbClr val="0000FF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1SAO</a:t>
                      </a:r>
                      <a:endParaRPr lang="en-US" sz="3600">
                        <a:solidFill>
                          <a:srgbClr val="0000FF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2SAO</a:t>
                      </a:r>
                      <a:endParaRPr lang="en-US" sz="3600">
                        <a:solidFill>
                          <a:srgbClr val="0000FF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0000FF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2S VÀNG</a:t>
                      </a:r>
                      <a:endParaRPr lang="en-US" sz="3200">
                        <a:solidFill>
                          <a:srgbClr val="0000FF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3SAO</a:t>
                      </a:r>
                      <a:endParaRPr lang="en-US" sz="3600">
                        <a:solidFill>
                          <a:srgbClr val="0000FF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3SV</a:t>
                      </a:r>
                      <a:endParaRPr lang="en-US" sz="3600">
                        <a:solidFill>
                          <a:srgbClr val="0000FF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4SAO</a:t>
                      </a:r>
                      <a:endParaRPr lang="en-US" sz="3600">
                        <a:solidFill>
                          <a:srgbClr val="0000FF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4SV</a:t>
                      </a:r>
                      <a:endParaRPr lang="en-US" sz="3600">
                        <a:solidFill>
                          <a:srgbClr val="0000FF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5SAO</a:t>
                      </a:r>
                      <a:endParaRPr lang="en-US" sz="3600">
                        <a:solidFill>
                          <a:srgbClr val="0000FF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5SV</a:t>
                      </a:r>
                      <a:endParaRPr lang="en-US" sz="3600">
                        <a:solidFill>
                          <a:srgbClr val="0000FF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910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DS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?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260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780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1420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2.100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6200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/>
                </a:tc>
              </a:tr>
              <a:tr h="18243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Chuẩn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GĐC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100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x3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GĐ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2SC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300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x3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Nhóm nhỏ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3SC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1000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</a:rPr>
                        <a:t>x3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4SC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3.000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  <a:sym typeface="+mn-ea"/>
                      </a:endParaRPr>
                    </a:p>
                  </a:txBody>
                  <a:tcPr anchor="ctr" anchorCtr="0"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x3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+ Nhánh nhỏ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5SC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10.000</a:t>
                      </a:r>
                      <a:endParaRPr lang="en-US" sz="3600">
                        <a:latin typeface="Tahoma" panose="020B0604030504040204" charset="0"/>
                        <a:cs typeface="Tahoma" panose="020B0604030504040204" charset="0"/>
                        <a:sym typeface="+mn-ea"/>
                      </a:endParaRPr>
                    </a:p>
                  </a:txBody>
                  <a:tcPr anchor="ctr" anchorCtr="0"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Table 3"/>
          <p:cNvGraphicFramePr/>
          <p:nvPr/>
        </p:nvGraphicFramePr>
        <p:xfrm>
          <a:off x="689610" y="1312545"/>
          <a:ext cx="22966781" cy="1189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570"/>
                <a:gridCol w="3917950"/>
                <a:gridCol w="3935730"/>
                <a:gridCol w="3566160"/>
                <a:gridCol w="4069816"/>
                <a:gridCol w="3551555"/>
              </a:tblGrid>
              <a:tr h="170497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5500" b="1"/>
                        <a:t>Số Nhóm KD</a:t>
                      </a:r>
                      <a:endParaRPr lang="en-US" sz="55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DS (lon)</a:t>
                      </a:r>
                      <a:endParaRPr lang="en-US" sz="55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Danh hiệu</a:t>
                      </a:r>
                      <a:endParaRPr lang="en-US" sz="55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TN/tháng</a:t>
                      </a:r>
                      <a:endParaRPr lang="en-US" sz="55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Thời gian</a:t>
                      </a:r>
                      <a:endParaRPr lang="en-US" sz="55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500" b="1"/>
                        <a:t>Học tập</a:t>
                      </a:r>
                      <a:endParaRPr lang="en-US" sz="5500" b="1"/>
                    </a:p>
                  </a:txBody>
                  <a:tcPr/>
                </a:tc>
              </a:tr>
              <a:tr h="16979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6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100 lon</a:t>
                      </a:r>
                      <a:endParaRPr lang="en-US" sz="60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</a:rPr>
                        <a:t>GĐC</a:t>
                      </a:r>
                      <a:endParaRPr lang="en-US" sz="6000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 &gt; 10tr</a:t>
                      </a:r>
                      <a:endParaRPr lang="en-US" sz="60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4- 6 tháng</a:t>
                      </a:r>
                      <a:endParaRPr lang="en-US" sz="5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(HP1)3S</a:t>
                      </a:r>
                      <a:endParaRPr lang="en-US" sz="5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6979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6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300 lon</a:t>
                      </a:r>
                      <a:endParaRPr lang="en-US" sz="60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</a:rPr>
                        <a:t>2S Chuẩn</a:t>
                      </a:r>
                      <a:endParaRPr lang="en-US" sz="6000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20tr</a:t>
                      </a:r>
                      <a:endParaRPr lang="en-US" sz="60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8 -12 tháng</a:t>
                      </a:r>
                      <a:endParaRPr lang="en-US" sz="5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  <a:sym typeface="+mn-ea"/>
                        </a:rPr>
                        <a:t>(HP2)</a:t>
                      </a: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3P</a:t>
                      </a:r>
                      <a:endParaRPr lang="en-US" sz="5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6979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6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1000 lon</a:t>
                      </a:r>
                      <a:endParaRPr lang="en-US" sz="60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  <a:sym typeface="+mn-ea"/>
                        </a:rPr>
                        <a:t>3S Chuẩn</a:t>
                      </a:r>
                      <a:endParaRPr lang="en-US" sz="6000" b="1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50tr</a:t>
                      </a:r>
                      <a:endParaRPr lang="en-US" sz="60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18 -24 tháng</a:t>
                      </a:r>
                      <a:endParaRPr lang="en-US" sz="5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  <a:sym typeface="+mn-ea"/>
                        </a:rPr>
                        <a:t>(HP3)</a:t>
                      </a: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3H</a:t>
                      </a:r>
                      <a:endParaRPr lang="en-US" sz="5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6979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sz="6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3000 lon</a:t>
                      </a:r>
                      <a:endParaRPr lang="en-US" sz="60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  <a:sym typeface="+mn-ea"/>
                        </a:rPr>
                        <a:t>4S Chuẩn</a:t>
                      </a:r>
                      <a:endParaRPr lang="en-US" sz="6000" b="1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 100tr</a:t>
                      </a:r>
                      <a:endParaRPr lang="en-US" sz="60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24 - 48 tháng</a:t>
                      </a:r>
                      <a:endParaRPr lang="en-US" sz="5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  <a:sym typeface="+mn-ea"/>
                        </a:rPr>
                        <a:t>(HP4)</a:t>
                      </a: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3A</a:t>
                      </a:r>
                      <a:endParaRPr lang="en-US" sz="5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6979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sz="6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10.000 lon</a:t>
                      </a:r>
                      <a:endParaRPr lang="en-US" sz="60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  <a:sym typeface="+mn-ea"/>
                        </a:rPr>
                        <a:t>5S Chuẩn</a:t>
                      </a:r>
                      <a:endParaRPr lang="en-US" sz="6000" b="1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 200tr</a:t>
                      </a:r>
                      <a:endParaRPr lang="en-US" sz="60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0000FF"/>
                          </a:solidFill>
                        </a:rPr>
                        <a:t>48 - 60 tháng</a:t>
                      </a:r>
                      <a:endParaRPr lang="en-US" sz="5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5400" b="1">
                          <a:solidFill>
                            <a:srgbClr val="C00000"/>
                          </a:solidFill>
                          <a:sym typeface="+mn-ea"/>
                        </a:rPr>
                        <a:t>(HP5)</a:t>
                      </a:r>
                      <a:r>
                        <a:rPr lang="en-US" sz="5400" b="1">
                          <a:solidFill>
                            <a:srgbClr val="C00000"/>
                          </a:solidFill>
                        </a:rPr>
                        <a:t>3M</a:t>
                      </a:r>
                      <a:endParaRPr lang="en-US" sz="5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6979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1000</a:t>
                      </a:r>
                      <a:endParaRPr lang="en-US" sz="6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100.000</a:t>
                      </a:r>
                      <a:endParaRPr lang="en-US" sz="60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7030A0"/>
                          </a:solidFill>
                          <a:sym typeface="+mn-ea"/>
                        </a:rPr>
                        <a:t>Galaxy</a:t>
                      </a:r>
                      <a:endParaRPr lang="en-US" sz="6000" b="1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</a:rPr>
                        <a:t>1 tỷ</a:t>
                      </a:r>
                      <a:endParaRPr lang="en-US" sz="60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0000FF"/>
                          </a:solidFill>
                        </a:rPr>
                        <a:t>5 -10 năm</a:t>
                      </a:r>
                      <a:endParaRPr lang="en-US" sz="60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6000" b="1">
                          <a:solidFill>
                            <a:srgbClr val="C00000"/>
                          </a:solidFill>
                        </a:rPr>
                        <a:t>Nâng cao</a:t>
                      </a:r>
                      <a:endParaRPr lang="en-US" sz="6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850765" y="161290"/>
            <a:ext cx="1595437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6600" b="1">
                <a:solidFill>
                  <a:srgbClr val="FF0000"/>
                </a:solidFill>
              </a:rPr>
              <a:t>CON ĐƯỜNG DOANH NGHIỆP Ở NEW IMAGE </a:t>
            </a:r>
            <a:endParaRPr lang="en-US" sz="6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63"/>
          <p:cNvSpPr/>
          <p:nvPr/>
        </p:nvSpPr>
        <p:spPr>
          <a:xfrm>
            <a:off x="8762558" y="3234619"/>
            <a:ext cx="4428233" cy="4082015"/>
          </a:xfrm>
          <a:prstGeom prst="ellipse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87" tIns="59743" rIns="119487" bIns="59743" rtlCol="0" anchor="ctr"/>
          <a:lstStyle/>
          <a:p>
            <a:pPr algn="ctr"/>
            <a:endParaRPr lang="en-GB" sz="4800"/>
          </a:p>
        </p:txBody>
      </p:sp>
      <p:sp>
        <p:nvSpPr>
          <p:cNvPr id="63" name="Oval 62"/>
          <p:cNvSpPr/>
          <p:nvPr/>
        </p:nvSpPr>
        <p:spPr>
          <a:xfrm>
            <a:off x="12619406" y="5427002"/>
            <a:ext cx="4649841" cy="43079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87" tIns="59743" rIns="119487" bIns="59743" rtlCol="0" anchor="ctr"/>
          <a:lstStyle/>
          <a:p>
            <a:pPr algn="ctr"/>
            <a:endParaRPr lang="en-GB" sz="4800"/>
          </a:p>
        </p:txBody>
      </p:sp>
      <p:sp>
        <p:nvSpPr>
          <p:cNvPr id="2294" name="Google Shape;2294;p46"/>
          <p:cNvSpPr/>
          <p:nvPr/>
        </p:nvSpPr>
        <p:spPr>
          <a:xfrm rot="-5400000" flipH="1">
            <a:off x="8772826" y="3959066"/>
            <a:ext cx="4384210" cy="3999695"/>
          </a:xfrm>
          <a:prstGeom prst="blockArc">
            <a:avLst>
              <a:gd name="adj1" fmla="val 5132446"/>
              <a:gd name="adj2" fmla="val 10860307"/>
              <a:gd name="adj3" fmla="val 32351"/>
            </a:avLst>
          </a:prstGeom>
          <a:solidFill>
            <a:srgbClr val="66FF33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96" name="Google Shape;2296;p46"/>
          <p:cNvSpPr/>
          <p:nvPr/>
        </p:nvSpPr>
        <p:spPr>
          <a:xfrm rot="-5400000" flipH="1">
            <a:off x="7238952" y="6875424"/>
            <a:ext cx="3257721" cy="2932109"/>
          </a:xfrm>
          <a:prstGeom prst="blockArc">
            <a:avLst>
              <a:gd name="adj1" fmla="val 21285652"/>
              <a:gd name="adj2" fmla="val 10860307"/>
              <a:gd name="adj3" fmla="val 32351"/>
            </a:avLst>
          </a:prstGeom>
          <a:solidFill>
            <a:srgbClr val="66FF33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98" name="Google Shape;2298;p46"/>
          <p:cNvSpPr/>
          <p:nvPr/>
        </p:nvSpPr>
        <p:spPr>
          <a:xfrm rot="-5400000" flipH="1">
            <a:off x="13114127" y="5385885"/>
            <a:ext cx="3717711" cy="4346600"/>
          </a:xfrm>
          <a:prstGeom prst="blockArc">
            <a:avLst>
              <a:gd name="adj1" fmla="val 16821646"/>
              <a:gd name="adj2" fmla="val 12696046"/>
              <a:gd name="adj3" fmla="val 32174"/>
            </a:avLst>
          </a:prstGeom>
          <a:solidFill>
            <a:srgbClr val="66FF33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99" name="Google Shape;2299;p46"/>
          <p:cNvSpPr/>
          <p:nvPr/>
        </p:nvSpPr>
        <p:spPr>
          <a:xfrm>
            <a:off x="17679534" y="11335851"/>
            <a:ext cx="31587" cy="531681"/>
          </a:xfrm>
          <a:custGeom>
            <a:avLst/>
            <a:gdLst/>
            <a:ahLst/>
            <a:cxnLst/>
            <a:rect l="l" t="t" r="r" b="b"/>
            <a:pathLst>
              <a:path w="235" h="3560" extrusionOk="0">
                <a:moveTo>
                  <a:pt x="52" y="0"/>
                </a:moveTo>
                <a:cubicBezTo>
                  <a:pt x="51" y="0"/>
                  <a:pt x="51" y="1"/>
                  <a:pt x="50" y="1"/>
                </a:cubicBezTo>
                <a:cubicBezTo>
                  <a:pt x="0" y="1"/>
                  <a:pt x="0" y="803"/>
                  <a:pt x="34" y="1788"/>
                </a:cubicBezTo>
                <a:cubicBezTo>
                  <a:pt x="67" y="2764"/>
                  <a:pt x="132" y="3560"/>
                  <a:pt x="182" y="3560"/>
                </a:cubicBezTo>
                <a:cubicBezTo>
                  <a:pt x="183" y="3560"/>
                  <a:pt x="183" y="3560"/>
                  <a:pt x="184" y="3560"/>
                </a:cubicBezTo>
                <a:cubicBezTo>
                  <a:pt x="234" y="3560"/>
                  <a:pt x="234" y="2758"/>
                  <a:pt x="201" y="1772"/>
                </a:cubicBezTo>
                <a:cubicBezTo>
                  <a:pt x="168" y="796"/>
                  <a:pt x="102" y="0"/>
                  <a:pt x="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0" name="Google Shape;2300;p46"/>
          <p:cNvSpPr/>
          <p:nvPr/>
        </p:nvSpPr>
        <p:spPr>
          <a:xfrm rot="-148560">
            <a:off x="17720375" y="11365813"/>
            <a:ext cx="27152" cy="531531"/>
          </a:xfrm>
          <a:custGeom>
            <a:avLst/>
            <a:gdLst/>
            <a:ahLst/>
            <a:cxnLst/>
            <a:rect l="l" t="t" r="r" b="b"/>
            <a:pathLst>
              <a:path w="202" h="3559" extrusionOk="0">
                <a:moveTo>
                  <a:pt x="68" y="0"/>
                </a:moveTo>
                <a:cubicBezTo>
                  <a:pt x="17" y="0"/>
                  <a:pt x="1" y="802"/>
                  <a:pt x="17" y="1788"/>
                </a:cubicBezTo>
                <a:cubicBezTo>
                  <a:pt x="34" y="2774"/>
                  <a:pt x="84" y="3559"/>
                  <a:pt x="134" y="3559"/>
                </a:cubicBezTo>
                <a:cubicBezTo>
                  <a:pt x="184" y="3559"/>
                  <a:pt x="201" y="2757"/>
                  <a:pt x="184" y="1771"/>
                </a:cubicBezTo>
                <a:cubicBezTo>
                  <a:pt x="168" y="802"/>
                  <a:pt x="101" y="0"/>
                  <a:pt x="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98364" tIns="198364" rIns="198364" bIns="198364" anchor="ctr" anchorCtr="0">
            <a:noAutofit/>
          </a:bodyPr>
          <a:lstStyle/>
          <a:p>
            <a:pPr defTabSz="744220">
              <a:buClr>
                <a:srgbClr val="000000"/>
              </a:buClr>
              <a:defRPr/>
            </a:pPr>
            <a:endParaRPr sz="42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Google Shape;2301;p46"/>
          <p:cNvGrpSpPr/>
          <p:nvPr/>
        </p:nvGrpSpPr>
        <p:grpSpPr>
          <a:xfrm>
            <a:off x="9762482" y="6855465"/>
            <a:ext cx="4571079" cy="3571156"/>
            <a:chOff x="303700" y="238475"/>
            <a:chExt cx="6849825" cy="5217775"/>
          </a:xfrm>
        </p:grpSpPr>
        <p:sp>
          <p:nvSpPr>
            <p:cNvPr id="2302" name="Google Shape;2302;p46"/>
            <p:cNvSpPr/>
            <p:nvPr/>
          </p:nvSpPr>
          <p:spPr>
            <a:xfrm>
              <a:off x="1082925" y="2507525"/>
              <a:ext cx="2946975" cy="2948725"/>
            </a:xfrm>
            <a:custGeom>
              <a:avLst/>
              <a:gdLst/>
              <a:ahLst/>
              <a:cxnLst/>
              <a:rect l="l" t="t" r="r" b="b"/>
              <a:pathLst>
                <a:path w="117879" h="117949" extrusionOk="0">
                  <a:moveTo>
                    <a:pt x="63315" y="1"/>
                  </a:moveTo>
                  <a:cubicBezTo>
                    <a:pt x="59699" y="1"/>
                    <a:pt x="56080" y="128"/>
                    <a:pt x="52465" y="380"/>
                  </a:cubicBezTo>
                  <a:cubicBezTo>
                    <a:pt x="52465" y="380"/>
                    <a:pt x="52094" y="365"/>
                    <a:pt x="51417" y="365"/>
                  </a:cubicBezTo>
                  <a:cubicBezTo>
                    <a:pt x="46330" y="365"/>
                    <a:pt x="23990" y="1209"/>
                    <a:pt x="12742" y="15598"/>
                  </a:cubicBezTo>
                  <a:lnTo>
                    <a:pt x="0" y="39019"/>
                  </a:lnTo>
                  <a:lnTo>
                    <a:pt x="25381" y="64452"/>
                  </a:lnTo>
                  <a:lnTo>
                    <a:pt x="38846" y="117949"/>
                  </a:lnTo>
                  <a:lnTo>
                    <a:pt x="117878" y="116349"/>
                  </a:lnTo>
                  <a:lnTo>
                    <a:pt x="114783" y="73583"/>
                  </a:lnTo>
                  <a:lnTo>
                    <a:pt x="111894" y="21118"/>
                  </a:lnTo>
                  <a:cubicBezTo>
                    <a:pt x="111894" y="21118"/>
                    <a:pt x="113648" y="6931"/>
                    <a:pt x="92239" y="2753"/>
                  </a:cubicBezTo>
                  <a:cubicBezTo>
                    <a:pt x="82695" y="912"/>
                    <a:pt x="73014" y="1"/>
                    <a:pt x="63315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3" name="Google Shape;2303;p46"/>
            <p:cNvSpPr/>
            <p:nvPr/>
          </p:nvSpPr>
          <p:spPr>
            <a:xfrm>
              <a:off x="303700" y="3192800"/>
              <a:ext cx="2588675" cy="2223525"/>
            </a:xfrm>
            <a:custGeom>
              <a:avLst/>
              <a:gdLst/>
              <a:ahLst/>
              <a:cxnLst/>
              <a:rect l="l" t="t" r="r" b="b"/>
              <a:pathLst>
                <a:path w="103547" h="88941" extrusionOk="0">
                  <a:moveTo>
                    <a:pt x="37514" y="1"/>
                  </a:moveTo>
                  <a:lnTo>
                    <a:pt x="7232" y="56077"/>
                  </a:lnTo>
                  <a:cubicBezTo>
                    <a:pt x="0" y="71361"/>
                    <a:pt x="11177" y="88940"/>
                    <a:pt x="28037" y="88940"/>
                  </a:cubicBezTo>
                  <a:cubicBezTo>
                    <a:pt x="28135" y="88940"/>
                    <a:pt x="28233" y="88940"/>
                    <a:pt x="28332" y="88938"/>
                  </a:cubicBezTo>
                  <a:lnTo>
                    <a:pt x="99059" y="88061"/>
                  </a:lnTo>
                  <a:lnTo>
                    <a:pt x="103547" y="58656"/>
                  </a:lnTo>
                  <a:lnTo>
                    <a:pt x="46284" y="57625"/>
                  </a:lnTo>
                  <a:lnTo>
                    <a:pt x="65062" y="18624"/>
                  </a:lnTo>
                  <a:lnTo>
                    <a:pt x="375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4" name="Google Shape;2304;p46"/>
            <p:cNvSpPr/>
            <p:nvPr/>
          </p:nvSpPr>
          <p:spPr>
            <a:xfrm>
              <a:off x="3817075" y="2821375"/>
              <a:ext cx="1419975" cy="2246675"/>
            </a:xfrm>
            <a:custGeom>
              <a:avLst/>
              <a:gdLst/>
              <a:ahLst/>
              <a:cxnLst/>
              <a:rect l="l" t="t" r="r" b="b"/>
              <a:pathLst>
                <a:path w="56799" h="8986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"/>
                    <a:pt x="5059" y="59344"/>
                    <a:pt x="4356" y="59344"/>
                  </a:cubicBezTo>
                  <a:cubicBezTo>
                    <a:pt x="4349" y="59344"/>
                    <a:pt x="4342" y="59338"/>
                    <a:pt x="4334" y="59327"/>
                  </a:cubicBezTo>
                  <a:cubicBezTo>
                    <a:pt x="4329" y="59319"/>
                    <a:pt x="4326" y="59316"/>
                    <a:pt x="4326" y="59316"/>
                  </a:cubicBezTo>
                  <a:lnTo>
                    <a:pt x="4326" y="59316"/>
                  </a:lnTo>
                  <a:cubicBezTo>
                    <a:pt x="4288" y="59316"/>
                    <a:pt x="23679" y="89867"/>
                    <a:pt x="23679" y="89867"/>
                  </a:cubicBezTo>
                  <a:lnTo>
                    <a:pt x="56798" y="877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5" name="Google Shape;2305;p46"/>
            <p:cNvSpPr/>
            <p:nvPr/>
          </p:nvSpPr>
          <p:spPr>
            <a:xfrm>
              <a:off x="1660700" y="2777525"/>
              <a:ext cx="317275" cy="1007275"/>
            </a:xfrm>
            <a:custGeom>
              <a:avLst/>
              <a:gdLst/>
              <a:ahLst/>
              <a:cxnLst/>
              <a:rect l="l" t="t" r="r" b="b"/>
              <a:pathLst>
                <a:path w="12691" h="40291" extrusionOk="0">
                  <a:moveTo>
                    <a:pt x="0" y="1"/>
                  </a:moveTo>
                  <a:cubicBezTo>
                    <a:pt x="413" y="413"/>
                    <a:pt x="877" y="774"/>
                    <a:pt x="1342" y="1135"/>
                  </a:cubicBezTo>
                  <a:cubicBezTo>
                    <a:pt x="2580" y="2167"/>
                    <a:pt x="3715" y="3302"/>
                    <a:pt x="4798" y="4489"/>
                  </a:cubicBezTo>
                  <a:cubicBezTo>
                    <a:pt x="6397" y="6191"/>
                    <a:pt x="7790" y="8100"/>
                    <a:pt x="8977" y="10163"/>
                  </a:cubicBezTo>
                  <a:cubicBezTo>
                    <a:pt x="10473" y="12640"/>
                    <a:pt x="11453" y="15374"/>
                    <a:pt x="11917" y="18211"/>
                  </a:cubicBezTo>
                  <a:cubicBezTo>
                    <a:pt x="12278" y="21100"/>
                    <a:pt x="12227" y="23989"/>
                    <a:pt x="11917" y="26878"/>
                  </a:cubicBezTo>
                  <a:cubicBezTo>
                    <a:pt x="11608" y="29509"/>
                    <a:pt x="11195" y="31882"/>
                    <a:pt x="10782" y="33842"/>
                  </a:cubicBezTo>
                  <a:cubicBezTo>
                    <a:pt x="10370" y="35854"/>
                    <a:pt x="10008" y="37453"/>
                    <a:pt x="9750" y="38537"/>
                  </a:cubicBezTo>
                  <a:cubicBezTo>
                    <a:pt x="9596" y="39053"/>
                    <a:pt x="9544" y="39465"/>
                    <a:pt x="9441" y="39826"/>
                  </a:cubicBezTo>
                  <a:cubicBezTo>
                    <a:pt x="9389" y="39981"/>
                    <a:pt x="9389" y="40136"/>
                    <a:pt x="9338" y="40291"/>
                  </a:cubicBezTo>
                  <a:cubicBezTo>
                    <a:pt x="9441" y="40136"/>
                    <a:pt x="9493" y="39981"/>
                    <a:pt x="9544" y="39826"/>
                  </a:cubicBezTo>
                  <a:cubicBezTo>
                    <a:pt x="9596" y="39568"/>
                    <a:pt x="9750" y="39156"/>
                    <a:pt x="9905" y="38588"/>
                  </a:cubicBezTo>
                  <a:cubicBezTo>
                    <a:pt x="10215" y="37505"/>
                    <a:pt x="10627" y="35906"/>
                    <a:pt x="11092" y="33945"/>
                  </a:cubicBezTo>
                  <a:cubicBezTo>
                    <a:pt x="11608" y="31624"/>
                    <a:pt x="12020" y="29251"/>
                    <a:pt x="12278" y="26878"/>
                  </a:cubicBezTo>
                  <a:cubicBezTo>
                    <a:pt x="12691" y="23989"/>
                    <a:pt x="12691" y="21048"/>
                    <a:pt x="12381" y="18159"/>
                  </a:cubicBezTo>
                  <a:cubicBezTo>
                    <a:pt x="11917" y="15219"/>
                    <a:pt x="10885" y="12433"/>
                    <a:pt x="9338" y="9957"/>
                  </a:cubicBezTo>
                  <a:cubicBezTo>
                    <a:pt x="8100" y="7894"/>
                    <a:pt x="6655" y="5985"/>
                    <a:pt x="5004" y="4231"/>
                  </a:cubicBezTo>
                  <a:cubicBezTo>
                    <a:pt x="3921" y="3096"/>
                    <a:pt x="2735" y="2012"/>
                    <a:pt x="1445" y="981"/>
                  </a:cubicBezTo>
                  <a:cubicBezTo>
                    <a:pt x="1032" y="620"/>
                    <a:pt x="619" y="413"/>
                    <a:pt x="413" y="207"/>
                  </a:cubicBezTo>
                  <a:cubicBezTo>
                    <a:pt x="310" y="104"/>
                    <a:pt x="155" y="5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6" name="Google Shape;2306;p46"/>
            <p:cNvSpPr/>
            <p:nvPr/>
          </p:nvSpPr>
          <p:spPr>
            <a:xfrm>
              <a:off x="1458225" y="3859575"/>
              <a:ext cx="379175" cy="773850"/>
            </a:xfrm>
            <a:custGeom>
              <a:avLst/>
              <a:gdLst/>
              <a:ahLst/>
              <a:cxnLst/>
              <a:rect l="l" t="t" r="r" b="b"/>
              <a:pathLst>
                <a:path w="15167" h="30954" extrusionOk="0">
                  <a:moveTo>
                    <a:pt x="15167" y="1"/>
                  </a:moveTo>
                  <a:cubicBezTo>
                    <a:pt x="14961" y="413"/>
                    <a:pt x="14703" y="775"/>
                    <a:pt x="14548" y="1187"/>
                  </a:cubicBezTo>
                  <a:cubicBezTo>
                    <a:pt x="14135" y="2064"/>
                    <a:pt x="13568" y="3199"/>
                    <a:pt x="12949" y="4541"/>
                  </a:cubicBezTo>
                  <a:cubicBezTo>
                    <a:pt x="11556" y="7429"/>
                    <a:pt x="9647" y="11247"/>
                    <a:pt x="7635" y="15529"/>
                  </a:cubicBezTo>
                  <a:lnTo>
                    <a:pt x="2167" y="26414"/>
                  </a:lnTo>
                  <a:lnTo>
                    <a:pt x="516" y="29715"/>
                  </a:lnTo>
                  <a:cubicBezTo>
                    <a:pt x="310" y="30128"/>
                    <a:pt x="155" y="30541"/>
                    <a:pt x="0" y="30954"/>
                  </a:cubicBezTo>
                  <a:cubicBezTo>
                    <a:pt x="258" y="30592"/>
                    <a:pt x="464" y="30231"/>
                    <a:pt x="671" y="29819"/>
                  </a:cubicBezTo>
                  <a:cubicBezTo>
                    <a:pt x="1135" y="29045"/>
                    <a:pt x="1702" y="27961"/>
                    <a:pt x="2476" y="26569"/>
                  </a:cubicBezTo>
                  <a:cubicBezTo>
                    <a:pt x="3921" y="23834"/>
                    <a:pt x="5881" y="19965"/>
                    <a:pt x="7996" y="15684"/>
                  </a:cubicBezTo>
                  <a:cubicBezTo>
                    <a:pt x="10111" y="11402"/>
                    <a:pt x="11917" y="7533"/>
                    <a:pt x="13207" y="4644"/>
                  </a:cubicBezTo>
                  <a:cubicBezTo>
                    <a:pt x="13826" y="3251"/>
                    <a:pt x="14342" y="2064"/>
                    <a:pt x="14703" y="1290"/>
                  </a:cubicBezTo>
                  <a:cubicBezTo>
                    <a:pt x="14909" y="878"/>
                    <a:pt x="15064" y="465"/>
                    <a:pt x="15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7" name="Google Shape;2307;p46"/>
            <p:cNvSpPr/>
            <p:nvPr/>
          </p:nvSpPr>
          <p:spPr>
            <a:xfrm>
              <a:off x="1057125" y="4624375"/>
              <a:ext cx="1819775" cy="769975"/>
            </a:xfrm>
            <a:custGeom>
              <a:avLst/>
              <a:gdLst/>
              <a:ahLst/>
              <a:cxnLst/>
              <a:rect l="l" t="t" r="r" b="b"/>
              <a:pathLst>
                <a:path w="72791" h="30799" extrusionOk="0">
                  <a:moveTo>
                    <a:pt x="51691" y="0"/>
                  </a:moveTo>
                  <a:lnTo>
                    <a:pt x="15116" y="52"/>
                  </a:lnTo>
                  <a:cubicBezTo>
                    <a:pt x="10473" y="104"/>
                    <a:pt x="6707" y="104"/>
                    <a:pt x="4024" y="155"/>
                  </a:cubicBezTo>
                  <a:lnTo>
                    <a:pt x="1032" y="155"/>
                  </a:lnTo>
                  <a:lnTo>
                    <a:pt x="258" y="207"/>
                  </a:lnTo>
                  <a:lnTo>
                    <a:pt x="0" y="207"/>
                  </a:lnTo>
                  <a:cubicBezTo>
                    <a:pt x="52" y="258"/>
                    <a:pt x="155" y="258"/>
                    <a:pt x="258" y="258"/>
                  </a:cubicBezTo>
                  <a:lnTo>
                    <a:pt x="1032" y="258"/>
                  </a:lnTo>
                  <a:cubicBezTo>
                    <a:pt x="1754" y="258"/>
                    <a:pt x="2734" y="310"/>
                    <a:pt x="4024" y="310"/>
                  </a:cubicBezTo>
                  <a:cubicBezTo>
                    <a:pt x="6707" y="310"/>
                    <a:pt x="10473" y="362"/>
                    <a:pt x="15116" y="362"/>
                  </a:cubicBezTo>
                  <a:cubicBezTo>
                    <a:pt x="24504" y="413"/>
                    <a:pt x="37401" y="413"/>
                    <a:pt x="51691" y="413"/>
                  </a:cubicBezTo>
                  <a:lnTo>
                    <a:pt x="72354" y="413"/>
                  </a:lnTo>
                  <a:cubicBezTo>
                    <a:pt x="71333" y="9300"/>
                    <a:pt x="70465" y="16860"/>
                    <a:pt x="69850" y="22286"/>
                  </a:cubicBezTo>
                  <a:cubicBezTo>
                    <a:pt x="69541" y="24917"/>
                    <a:pt x="69283" y="27084"/>
                    <a:pt x="69128" y="28580"/>
                  </a:cubicBezTo>
                  <a:cubicBezTo>
                    <a:pt x="69076" y="29251"/>
                    <a:pt x="69025" y="29818"/>
                    <a:pt x="68973" y="30231"/>
                  </a:cubicBezTo>
                  <a:cubicBezTo>
                    <a:pt x="68973" y="30386"/>
                    <a:pt x="68973" y="30540"/>
                    <a:pt x="68922" y="30644"/>
                  </a:cubicBezTo>
                  <a:cubicBezTo>
                    <a:pt x="68922" y="30695"/>
                    <a:pt x="68922" y="30747"/>
                    <a:pt x="68922" y="30798"/>
                  </a:cubicBezTo>
                  <a:cubicBezTo>
                    <a:pt x="68973" y="30747"/>
                    <a:pt x="68973" y="30695"/>
                    <a:pt x="68973" y="30644"/>
                  </a:cubicBezTo>
                  <a:cubicBezTo>
                    <a:pt x="68973" y="30540"/>
                    <a:pt x="69025" y="30386"/>
                    <a:pt x="69025" y="30231"/>
                  </a:cubicBezTo>
                  <a:cubicBezTo>
                    <a:pt x="69076" y="29818"/>
                    <a:pt x="69180" y="29302"/>
                    <a:pt x="69283" y="28580"/>
                  </a:cubicBezTo>
                  <a:cubicBezTo>
                    <a:pt x="69437" y="27084"/>
                    <a:pt x="69747" y="24969"/>
                    <a:pt x="70057" y="22286"/>
                  </a:cubicBezTo>
                  <a:cubicBezTo>
                    <a:pt x="70727" y="16870"/>
                    <a:pt x="71656" y="9235"/>
                    <a:pt x="72791" y="258"/>
                  </a:cubicBezTo>
                  <a:lnTo>
                    <a:pt x="7279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8" name="Google Shape;2308;p46"/>
            <p:cNvSpPr/>
            <p:nvPr/>
          </p:nvSpPr>
          <p:spPr>
            <a:xfrm>
              <a:off x="1182225" y="4402550"/>
              <a:ext cx="290200" cy="246350"/>
            </a:xfrm>
            <a:custGeom>
              <a:avLst/>
              <a:gdLst/>
              <a:ahLst/>
              <a:cxnLst/>
              <a:rect l="l" t="t" r="r" b="b"/>
              <a:pathLst>
                <a:path w="11608" h="9854" extrusionOk="0">
                  <a:moveTo>
                    <a:pt x="0" y="0"/>
                  </a:moveTo>
                  <a:cubicBezTo>
                    <a:pt x="619" y="413"/>
                    <a:pt x="1290" y="774"/>
                    <a:pt x="1961" y="1135"/>
                  </a:cubicBezTo>
                  <a:cubicBezTo>
                    <a:pt x="3560" y="2012"/>
                    <a:pt x="5056" y="3044"/>
                    <a:pt x="6449" y="4179"/>
                  </a:cubicBezTo>
                  <a:cubicBezTo>
                    <a:pt x="7790" y="5365"/>
                    <a:pt x="9080" y="6655"/>
                    <a:pt x="10215" y="8048"/>
                  </a:cubicBezTo>
                  <a:cubicBezTo>
                    <a:pt x="10627" y="8667"/>
                    <a:pt x="11143" y="9286"/>
                    <a:pt x="11608" y="9854"/>
                  </a:cubicBezTo>
                  <a:cubicBezTo>
                    <a:pt x="11350" y="9131"/>
                    <a:pt x="10937" y="8461"/>
                    <a:pt x="10473" y="7893"/>
                  </a:cubicBezTo>
                  <a:cubicBezTo>
                    <a:pt x="8306" y="4901"/>
                    <a:pt x="5417" y="2477"/>
                    <a:pt x="2115" y="826"/>
                  </a:cubicBezTo>
                  <a:cubicBezTo>
                    <a:pt x="1445" y="465"/>
                    <a:pt x="723" y="20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9" name="Google Shape;2309;p46"/>
            <p:cNvSpPr/>
            <p:nvPr/>
          </p:nvSpPr>
          <p:spPr>
            <a:xfrm>
              <a:off x="3871225" y="2989025"/>
              <a:ext cx="110950" cy="1797875"/>
            </a:xfrm>
            <a:custGeom>
              <a:avLst/>
              <a:gdLst/>
              <a:ahLst/>
              <a:cxnLst/>
              <a:rect l="l" t="t" r="r" b="b"/>
              <a:pathLst>
                <a:path w="4438" h="71915" extrusionOk="0">
                  <a:moveTo>
                    <a:pt x="53" y="1"/>
                  </a:moveTo>
                  <a:cubicBezTo>
                    <a:pt x="1" y="207"/>
                    <a:pt x="1" y="465"/>
                    <a:pt x="1" y="723"/>
                  </a:cubicBezTo>
                  <a:cubicBezTo>
                    <a:pt x="1" y="1239"/>
                    <a:pt x="53" y="1910"/>
                    <a:pt x="53" y="2787"/>
                  </a:cubicBezTo>
                  <a:cubicBezTo>
                    <a:pt x="104" y="4644"/>
                    <a:pt x="156" y="7275"/>
                    <a:pt x="259" y="10525"/>
                  </a:cubicBezTo>
                  <a:cubicBezTo>
                    <a:pt x="517" y="17077"/>
                    <a:pt x="930" y="26053"/>
                    <a:pt x="1497" y="36009"/>
                  </a:cubicBezTo>
                  <a:cubicBezTo>
                    <a:pt x="2116" y="45914"/>
                    <a:pt x="2787" y="54942"/>
                    <a:pt x="3354" y="61442"/>
                  </a:cubicBezTo>
                  <a:cubicBezTo>
                    <a:pt x="3612" y="64692"/>
                    <a:pt x="3870" y="67323"/>
                    <a:pt x="4076" y="69129"/>
                  </a:cubicBezTo>
                  <a:cubicBezTo>
                    <a:pt x="4180" y="70006"/>
                    <a:pt x="4231" y="70676"/>
                    <a:pt x="4334" y="71192"/>
                  </a:cubicBezTo>
                  <a:cubicBezTo>
                    <a:pt x="4334" y="71450"/>
                    <a:pt x="4386" y="71708"/>
                    <a:pt x="4437" y="71914"/>
                  </a:cubicBezTo>
                  <a:cubicBezTo>
                    <a:pt x="4437" y="71708"/>
                    <a:pt x="4437" y="71450"/>
                    <a:pt x="4386" y="71192"/>
                  </a:cubicBezTo>
                  <a:cubicBezTo>
                    <a:pt x="4386" y="70676"/>
                    <a:pt x="4334" y="70006"/>
                    <a:pt x="4231" y="69129"/>
                  </a:cubicBezTo>
                  <a:cubicBezTo>
                    <a:pt x="4128" y="67220"/>
                    <a:pt x="3922" y="64641"/>
                    <a:pt x="3664" y="61391"/>
                  </a:cubicBezTo>
                  <a:cubicBezTo>
                    <a:pt x="3148" y="54890"/>
                    <a:pt x="2529" y="45914"/>
                    <a:pt x="1961" y="35958"/>
                  </a:cubicBezTo>
                  <a:cubicBezTo>
                    <a:pt x="1342" y="26053"/>
                    <a:pt x="930" y="17025"/>
                    <a:pt x="568" y="10525"/>
                  </a:cubicBezTo>
                  <a:cubicBezTo>
                    <a:pt x="414" y="7275"/>
                    <a:pt x="310" y="4644"/>
                    <a:pt x="207" y="2787"/>
                  </a:cubicBezTo>
                  <a:cubicBezTo>
                    <a:pt x="156" y="1910"/>
                    <a:pt x="104" y="1239"/>
                    <a:pt x="104" y="723"/>
                  </a:cubicBezTo>
                  <a:cubicBezTo>
                    <a:pt x="104" y="465"/>
                    <a:pt x="53" y="207"/>
                    <a:pt x="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0" name="Google Shape;2310;p46"/>
            <p:cNvSpPr/>
            <p:nvPr/>
          </p:nvSpPr>
          <p:spPr>
            <a:xfrm>
              <a:off x="2175275" y="3026450"/>
              <a:ext cx="287650" cy="568775"/>
            </a:xfrm>
            <a:custGeom>
              <a:avLst/>
              <a:gdLst/>
              <a:ahLst/>
              <a:cxnLst/>
              <a:rect l="l" t="t" r="r" b="b"/>
              <a:pathLst>
                <a:path w="11506" h="22751" extrusionOk="0">
                  <a:moveTo>
                    <a:pt x="2477" y="0"/>
                  </a:moveTo>
                  <a:lnTo>
                    <a:pt x="2477" y="0"/>
                  </a:lnTo>
                  <a:cubicBezTo>
                    <a:pt x="2374" y="361"/>
                    <a:pt x="2322" y="722"/>
                    <a:pt x="2271" y="1135"/>
                  </a:cubicBezTo>
                  <a:cubicBezTo>
                    <a:pt x="2116" y="1909"/>
                    <a:pt x="1961" y="2941"/>
                    <a:pt x="1755" y="4230"/>
                  </a:cubicBezTo>
                  <a:cubicBezTo>
                    <a:pt x="1342" y="6964"/>
                    <a:pt x="775" y="10730"/>
                    <a:pt x="104" y="15115"/>
                  </a:cubicBezTo>
                  <a:lnTo>
                    <a:pt x="1" y="15580"/>
                  </a:lnTo>
                  <a:lnTo>
                    <a:pt x="414" y="15322"/>
                  </a:lnTo>
                  <a:cubicBezTo>
                    <a:pt x="2116" y="14084"/>
                    <a:pt x="3973" y="12794"/>
                    <a:pt x="5934" y="11453"/>
                  </a:cubicBezTo>
                  <a:cubicBezTo>
                    <a:pt x="7705" y="10208"/>
                    <a:pt x="9388" y="9007"/>
                    <a:pt x="10982" y="7933"/>
                  </a:cubicBezTo>
                  <a:lnTo>
                    <a:pt x="10982" y="7933"/>
                  </a:lnTo>
                  <a:cubicBezTo>
                    <a:pt x="10438" y="12125"/>
                    <a:pt x="9945" y="15728"/>
                    <a:pt x="9596" y="18417"/>
                  </a:cubicBezTo>
                  <a:cubicBezTo>
                    <a:pt x="9442" y="19707"/>
                    <a:pt x="9287" y="20790"/>
                    <a:pt x="9184" y="21615"/>
                  </a:cubicBezTo>
                  <a:cubicBezTo>
                    <a:pt x="9132" y="21976"/>
                    <a:pt x="9080" y="22338"/>
                    <a:pt x="9132" y="22750"/>
                  </a:cubicBezTo>
                  <a:cubicBezTo>
                    <a:pt x="9235" y="22389"/>
                    <a:pt x="9287" y="21976"/>
                    <a:pt x="9338" y="21615"/>
                  </a:cubicBezTo>
                  <a:cubicBezTo>
                    <a:pt x="9442" y="20790"/>
                    <a:pt x="9648" y="19758"/>
                    <a:pt x="9854" y="18468"/>
                  </a:cubicBezTo>
                  <a:cubicBezTo>
                    <a:pt x="10267" y="15683"/>
                    <a:pt x="10783" y="11917"/>
                    <a:pt x="11453" y="7532"/>
                  </a:cubicBezTo>
                  <a:lnTo>
                    <a:pt x="11505" y="7068"/>
                  </a:lnTo>
                  <a:lnTo>
                    <a:pt x="11505" y="7068"/>
                  </a:lnTo>
                  <a:lnTo>
                    <a:pt x="11144" y="7325"/>
                  </a:lnTo>
                  <a:cubicBezTo>
                    <a:pt x="9442" y="8512"/>
                    <a:pt x="7584" y="9802"/>
                    <a:pt x="5676" y="11091"/>
                  </a:cubicBezTo>
                  <a:lnTo>
                    <a:pt x="582" y="14661"/>
                  </a:lnTo>
                  <a:lnTo>
                    <a:pt x="582" y="14661"/>
                  </a:lnTo>
                  <a:cubicBezTo>
                    <a:pt x="1124" y="10492"/>
                    <a:pt x="1616" y="6910"/>
                    <a:pt x="2013" y="4282"/>
                  </a:cubicBezTo>
                  <a:cubicBezTo>
                    <a:pt x="2168" y="2992"/>
                    <a:pt x="2322" y="1909"/>
                    <a:pt x="2426" y="1135"/>
                  </a:cubicBezTo>
                  <a:cubicBezTo>
                    <a:pt x="2477" y="774"/>
                    <a:pt x="2477" y="361"/>
                    <a:pt x="247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1" name="Google Shape;2311;p46"/>
            <p:cNvSpPr/>
            <p:nvPr/>
          </p:nvSpPr>
          <p:spPr>
            <a:xfrm>
              <a:off x="2649900" y="3382400"/>
              <a:ext cx="542975" cy="358550"/>
            </a:xfrm>
            <a:custGeom>
              <a:avLst/>
              <a:gdLst/>
              <a:ahLst/>
              <a:cxnLst/>
              <a:rect l="l" t="t" r="r" b="b"/>
              <a:pathLst>
                <a:path w="21719" h="14342" extrusionOk="0">
                  <a:moveTo>
                    <a:pt x="11195" y="0"/>
                  </a:moveTo>
                  <a:lnTo>
                    <a:pt x="11143" y="516"/>
                  </a:lnTo>
                  <a:cubicBezTo>
                    <a:pt x="10937" y="2580"/>
                    <a:pt x="10782" y="4798"/>
                    <a:pt x="10576" y="7119"/>
                  </a:cubicBezTo>
                  <a:cubicBezTo>
                    <a:pt x="10386" y="9257"/>
                    <a:pt x="10196" y="11350"/>
                    <a:pt x="10046" y="13320"/>
                  </a:cubicBezTo>
                  <a:lnTo>
                    <a:pt x="10046" y="13320"/>
                  </a:lnTo>
                  <a:cubicBezTo>
                    <a:pt x="7195" y="10220"/>
                    <a:pt x="4780" y="7561"/>
                    <a:pt x="2941" y="5572"/>
                  </a:cubicBezTo>
                  <a:cubicBezTo>
                    <a:pt x="2064" y="4592"/>
                    <a:pt x="1342" y="3818"/>
                    <a:pt x="774" y="3250"/>
                  </a:cubicBezTo>
                  <a:cubicBezTo>
                    <a:pt x="568" y="2941"/>
                    <a:pt x="258" y="2683"/>
                    <a:pt x="0" y="2425"/>
                  </a:cubicBezTo>
                  <a:lnTo>
                    <a:pt x="0" y="2425"/>
                  </a:lnTo>
                  <a:cubicBezTo>
                    <a:pt x="207" y="2786"/>
                    <a:pt x="413" y="3044"/>
                    <a:pt x="671" y="3353"/>
                  </a:cubicBezTo>
                  <a:cubicBezTo>
                    <a:pt x="1238" y="3973"/>
                    <a:pt x="1909" y="4746"/>
                    <a:pt x="2786" y="5727"/>
                  </a:cubicBezTo>
                  <a:cubicBezTo>
                    <a:pt x="4592" y="7842"/>
                    <a:pt x="7119" y="10679"/>
                    <a:pt x="10060" y="13981"/>
                  </a:cubicBezTo>
                  <a:lnTo>
                    <a:pt x="10369" y="14342"/>
                  </a:lnTo>
                  <a:lnTo>
                    <a:pt x="10421" y="13826"/>
                  </a:lnTo>
                  <a:cubicBezTo>
                    <a:pt x="10627" y="11762"/>
                    <a:pt x="10782" y="9492"/>
                    <a:pt x="10988" y="7119"/>
                  </a:cubicBezTo>
                  <a:cubicBezTo>
                    <a:pt x="11178" y="4986"/>
                    <a:pt x="11368" y="2939"/>
                    <a:pt x="11517" y="1020"/>
                  </a:cubicBezTo>
                  <a:lnTo>
                    <a:pt x="11517" y="1020"/>
                  </a:lnTo>
                  <a:lnTo>
                    <a:pt x="18675" y="8770"/>
                  </a:lnTo>
                  <a:cubicBezTo>
                    <a:pt x="19604" y="9750"/>
                    <a:pt x="20326" y="10524"/>
                    <a:pt x="20893" y="11092"/>
                  </a:cubicBezTo>
                  <a:cubicBezTo>
                    <a:pt x="21151" y="11401"/>
                    <a:pt x="21409" y="11659"/>
                    <a:pt x="21719" y="11917"/>
                  </a:cubicBezTo>
                  <a:cubicBezTo>
                    <a:pt x="21512" y="11608"/>
                    <a:pt x="21254" y="11298"/>
                    <a:pt x="20996" y="10988"/>
                  </a:cubicBezTo>
                  <a:cubicBezTo>
                    <a:pt x="20429" y="10421"/>
                    <a:pt x="19758" y="9596"/>
                    <a:pt x="18881" y="8615"/>
                  </a:cubicBezTo>
                  <a:cubicBezTo>
                    <a:pt x="17024" y="6500"/>
                    <a:pt x="14445" y="3663"/>
                    <a:pt x="11504" y="361"/>
                  </a:cubicBezTo>
                  <a:lnTo>
                    <a:pt x="1119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3368250" y="3651950"/>
              <a:ext cx="350825" cy="584250"/>
            </a:xfrm>
            <a:custGeom>
              <a:avLst/>
              <a:gdLst/>
              <a:ahLst/>
              <a:cxnLst/>
              <a:rect l="l" t="t" r="r" b="b"/>
              <a:pathLst>
                <a:path w="14033" h="23370" extrusionOk="0">
                  <a:moveTo>
                    <a:pt x="8874" y="0"/>
                  </a:moveTo>
                  <a:lnTo>
                    <a:pt x="8874" y="0"/>
                  </a:lnTo>
                  <a:cubicBezTo>
                    <a:pt x="8616" y="258"/>
                    <a:pt x="8358" y="568"/>
                    <a:pt x="8152" y="929"/>
                  </a:cubicBezTo>
                  <a:lnTo>
                    <a:pt x="6398" y="3560"/>
                  </a:lnTo>
                  <a:cubicBezTo>
                    <a:pt x="4850" y="5881"/>
                    <a:pt x="2735" y="9080"/>
                    <a:pt x="259" y="12794"/>
                  </a:cubicBezTo>
                  <a:lnTo>
                    <a:pt x="1" y="13155"/>
                  </a:lnTo>
                  <a:lnTo>
                    <a:pt x="465" y="13103"/>
                  </a:lnTo>
                  <a:lnTo>
                    <a:pt x="7017" y="11969"/>
                  </a:lnTo>
                  <a:lnTo>
                    <a:pt x="13160" y="10913"/>
                  </a:lnTo>
                  <a:lnTo>
                    <a:pt x="13160" y="10913"/>
                  </a:lnTo>
                  <a:lnTo>
                    <a:pt x="7429" y="19707"/>
                  </a:lnTo>
                  <a:lnTo>
                    <a:pt x="5727" y="22389"/>
                  </a:lnTo>
                  <a:cubicBezTo>
                    <a:pt x="5521" y="22699"/>
                    <a:pt x="5314" y="23060"/>
                    <a:pt x="5159" y="23369"/>
                  </a:cubicBezTo>
                  <a:cubicBezTo>
                    <a:pt x="5417" y="23112"/>
                    <a:pt x="5624" y="22802"/>
                    <a:pt x="5830" y="22492"/>
                  </a:cubicBezTo>
                  <a:cubicBezTo>
                    <a:pt x="6294" y="21822"/>
                    <a:pt x="6913" y="20945"/>
                    <a:pt x="7636" y="19861"/>
                  </a:cubicBezTo>
                  <a:lnTo>
                    <a:pt x="13775" y="10730"/>
                  </a:lnTo>
                  <a:lnTo>
                    <a:pt x="14033" y="10369"/>
                  </a:lnTo>
                  <a:lnTo>
                    <a:pt x="13568" y="10421"/>
                  </a:lnTo>
                  <a:lnTo>
                    <a:pt x="6913" y="11556"/>
                  </a:lnTo>
                  <a:lnTo>
                    <a:pt x="868" y="12611"/>
                  </a:lnTo>
                  <a:lnTo>
                    <a:pt x="868" y="12611"/>
                  </a:lnTo>
                  <a:cubicBezTo>
                    <a:pt x="3137" y="9059"/>
                    <a:pt x="5111" y="5955"/>
                    <a:pt x="6604" y="3714"/>
                  </a:cubicBezTo>
                  <a:lnTo>
                    <a:pt x="8306" y="980"/>
                  </a:lnTo>
                  <a:cubicBezTo>
                    <a:pt x="8513" y="671"/>
                    <a:pt x="8719" y="361"/>
                    <a:pt x="88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2839475" y="4058200"/>
              <a:ext cx="350825" cy="585550"/>
            </a:xfrm>
            <a:custGeom>
              <a:avLst/>
              <a:gdLst/>
              <a:ahLst/>
              <a:cxnLst/>
              <a:rect l="l" t="t" r="r" b="b"/>
              <a:pathLst>
                <a:path w="14033" h="23422" extrusionOk="0">
                  <a:moveTo>
                    <a:pt x="8874" y="0"/>
                  </a:moveTo>
                  <a:cubicBezTo>
                    <a:pt x="8616" y="310"/>
                    <a:pt x="8409" y="619"/>
                    <a:pt x="8203" y="929"/>
                  </a:cubicBezTo>
                  <a:lnTo>
                    <a:pt x="6398" y="3560"/>
                  </a:lnTo>
                  <a:cubicBezTo>
                    <a:pt x="4850" y="5881"/>
                    <a:pt x="2735" y="9080"/>
                    <a:pt x="259" y="12794"/>
                  </a:cubicBezTo>
                  <a:lnTo>
                    <a:pt x="1" y="13155"/>
                  </a:lnTo>
                  <a:lnTo>
                    <a:pt x="465" y="13104"/>
                  </a:lnTo>
                  <a:lnTo>
                    <a:pt x="7017" y="11969"/>
                  </a:lnTo>
                  <a:lnTo>
                    <a:pt x="13210" y="10913"/>
                  </a:lnTo>
                  <a:lnTo>
                    <a:pt x="13210" y="10913"/>
                  </a:lnTo>
                  <a:lnTo>
                    <a:pt x="7429" y="19707"/>
                  </a:lnTo>
                  <a:cubicBezTo>
                    <a:pt x="6759" y="20842"/>
                    <a:pt x="6191" y="21719"/>
                    <a:pt x="5727" y="22389"/>
                  </a:cubicBezTo>
                  <a:cubicBezTo>
                    <a:pt x="5521" y="22699"/>
                    <a:pt x="5314" y="23060"/>
                    <a:pt x="5159" y="23421"/>
                  </a:cubicBezTo>
                  <a:cubicBezTo>
                    <a:pt x="5417" y="23112"/>
                    <a:pt x="5675" y="22802"/>
                    <a:pt x="5882" y="22493"/>
                  </a:cubicBezTo>
                  <a:cubicBezTo>
                    <a:pt x="6294" y="21822"/>
                    <a:pt x="6913" y="20945"/>
                    <a:pt x="7636" y="19862"/>
                  </a:cubicBezTo>
                  <a:lnTo>
                    <a:pt x="13775" y="10731"/>
                  </a:lnTo>
                  <a:lnTo>
                    <a:pt x="14033" y="10369"/>
                  </a:lnTo>
                  <a:lnTo>
                    <a:pt x="13568" y="10421"/>
                  </a:lnTo>
                  <a:lnTo>
                    <a:pt x="6965" y="11556"/>
                  </a:lnTo>
                  <a:lnTo>
                    <a:pt x="874" y="12611"/>
                  </a:lnTo>
                  <a:lnTo>
                    <a:pt x="874" y="12611"/>
                  </a:lnTo>
                  <a:cubicBezTo>
                    <a:pt x="3189" y="9063"/>
                    <a:pt x="5160" y="6004"/>
                    <a:pt x="6604" y="3715"/>
                  </a:cubicBezTo>
                  <a:lnTo>
                    <a:pt x="8306" y="981"/>
                  </a:lnTo>
                  <a:cubicBezTo>
                    <a:pt x="8513" y="671"/>
                    <a:pt x="8719" y="361"/>
                    <a:pt x="88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3980850" y="3646775"/>
              <a:ext cx="352125" cy="584275"/>
            </a:xfrm>
            <a:custGeom>
              <a:avLst/>
              <a:gdLst/>
              <a:ahLst/>
              <a:cxnLst/>
              <a:rect l="l" t="t" r="r" b="b"/>
              <a:pathLst>
                <a:path w="14085" h="23371" extrusionOk="0">
                  <a:moveTo>
                    <a:pt x="8874" y="1"/>
                  </a:moveTo>
                  <a:cubicBezTo>
                    <a:pt x="8616" y="259"/>
                    <a:pt x="8410" y="568"/>
                    <a:pt x="8203" y="878"/>
                  </a:cubicBezTo>
                  <a:cubicBezTo>
                    <a:pt x="7739" y="1548"/>
                    <a:pt x="7120" y="2477"/>
                    <a:pt x="6398" y="3560"/>
                  </a:cubicBezTo>
                  <a:lnTo>
                    <a:pt x="259" y="12743"/>
                  </a:lnTo>
                  <a:lnTo>
                    <a:pt x="1" y="13156"/>
                  </a:lnTo>
                  <a:lnTo>
                    <a:pt x="1" y="13156"/>
                  </a:lnTo>
                  <a:lnTo>
                    <a:pt x="517" y="13053"/>
                  </a:lnTo>
                  <a:cubicBezTo>
                    <a:pt x="2529" y="12743"/>
                    <a:pt x="4747" y="12330"/>
                    <a:pt x="7017" y="11969"/>
                  </a:cubicBezTo>
                  <a:cubicBezTo>
                    <a:pt x="9153" y="11589"/>
                    <a:pt x="11245" y="11253"/>
                    <a:pt x="13173" y="10921"/>
                  </a:cubicBezTo>
                  <a:lnTo>
                    <a:pt x="13173" y="10921"/>
                  </a:lnTo>
                  <a:lnTo>
                    <a:pt x="7430" y="19707"/>
                  </a:lnTo>
                  <a:cubicBezTo>
                    <a:pt x="6759" y="20791"/>
                    <a:pt x="6191" y="21719"/>
                    <a:pt x="5727" y="22390"/>
                  </a:cubicBezTo>
                  <a:cubicBezTo>
                    <a:pt x="5521" y="22699"/>
                    <a:pt x="5366" y="23009"/>
                    <a:pt x="5160" y="23370"/>
                  </a:cubicBezTo>
                  <a:cubicBezTo>
                    <a:pt x="5418" y="23061"/>
                    <a:pt x="5676" y="22803"/>
                    <a:pt x="5882" y="22442"/>
                  </a:cubicBezTo>
                  <a:lnTo>
                    <a:pt x="7687" y="19862"/>
                  </a:lnTo>
                  <a:cubicBezTo>
                    <a:pt x="9235" y="17541"/>
                    <a:pt x="11350" y="14394"/>
                    <a:pt x="13775" y="10731"/>
                  </a:cubicBezTo>
                  <a:lnTo>
                    <a:pt x="14084" y="10318"/>
                  </a:lnTo>
                  <a:lnTo>
                    <a:pt x="13568" y="10422"/>
                  </a:lnTo>
                  <a:lnTo>
                    <a:pt x="6965" y="11505"/>
                  </a:lnTo>
                  <a:cubicBezTo>
                    <a:pt x="4816" y="11887"/>
                    <a:pt x="2799" y="12225"/>
                    <a:pt x="874" y="12559"/>
                  </a:cubicBezTo>
                  <a:lnTo>
                    <a:pt x="874" y="12559"/>
                  </a:lnTo>
                  <a:cubicBezTo>
                    <a:pt x="3189" y="9011"/>
                    <a:pt x="5161" y="5953"/>
                    <a:pt x="6604" y="3664"/>
                  </a:cubicBezTo>
                  <a:lnTo>
                    <a:pt x="8307" y="981"/>
                  </a:lnTo>
                  <a:cubicBezTo>
                    <a:pt x="8513" y="671"/>
                    <a:pt x="8719" y="310"/>
                    <a:pt x="88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5" name="Google Shape;2315;p46"/>
            <p:cNvSpPr/>
            <p:nvPr/>
          </p:nvSpPr>
          <p:spPr>
            <a:xfrm>
              <a:off x="1307325" y="3310175"/>
              <a:ext cx="352100" cy="585550"/>
            </a:xfrm>
            <a:custGeom>
              <a:avLst/>
              <a:gdLst/>
              <a:ahLst/>
              <a:cxnLst/>
              <a:rect l="l" t="t" r="r" b="b"/>
              <a:pathLst>
                <a:path w="14084" h="23422" extrusionOk="0">
                  <a:moveTo>
                    <a:pt x="8873" y="0"/>
                  </a:moveTo>
                  <a:cubicBezTo>
                    <a:pt x="8615" y="310"/>
                    <a:pt x="8409" y="619"/>
                    <a:pt x="8203" y="929"/>
                  </a:cubicBezTo>
                  <a:lnTo>
                    <a:pt x="6397" y="3560"/>
                  </a:lnTo>
                  <a:cubicBezTo>
                    <a:pt x="4850" y="5881"/>
                    <a:pt x="2734" y="9080"/>
                    <a:pt x="310" y="12794"/>
                  </a:cubicBezTo>
                  <a:lnTo>
                    <a:pt x="0" y="13155"/>
                  </a:lnTo>
                  <a:lnTo>
                    <a:pt x="516" y="13104"/>
                  </a:lnTo>
                  <a:lnTo>
                    <a:pt x="7016" y="11969"/>
                  </a:lnTo>
                  <a:lnTo>
                    <a:pt x="13212" y="10912"/>
                  </a:lnTo>
                  <a:lnTo>
                    <a:pt x="13212" y="10912"/>
                  </a:lnTo>
                  <a:lnTo>
                    <a:pt x="7481" y="19707"/>
                  </a:lnTo>
                  <a:cubicBezTo>
                    <a:pt x="6758" y="20842"/>
                    <a:pt x="6191" y="21719"/>
                    <a:pt x="5778" y="22389"/>
                  </a:cubicBezTo>
                  <a:cubicBezTo>
                    <a:pt x="5520" y="22699"/>
                    <a:pt x="5365" y="23060"/>
                    <a:pt x="5159" y="23421"/>
                  </a:cubicBezTo>
                  <a:cubicBezTo>
                    <a:pt x="5417" y="23112"/>
                    <a:pt x="5675" y="22802"/>
                    <a:pt x="5881" y="22493"/>
                  </a:cubicBezTo>
                  <a:cubicBezTo>
                    <a:pt x="6346" y="21822"/>
                    <a:pt x="6913" y="20945"/>
                    <a:pt x="7687" y="19862"/>
                  </a:cubicBezTo>
                  <a:cubicBezTo>
                    <a:pt x="9235" y="17592"/>
                    <a:pt x="11350" y="14393"/>
                    <a:pt x="13774" y="10782"/>
                  </a:cubicBezTo>
                  <a:lnTo>
                    <a:pt x="14084" y="10370"/>
                  </a:lnTo>
                  <a:lnTo>
                    <a:pt x="13568" y="10421"/>
                  </a:lnTo>
                  <a:lnTo>
                    <a:pt x="6965" y="11556"/>
                  </a:lnTo>
                  <a:lnTo>
                    <a:pt x="873" y="12611"/>
                  </a:lnTo>
                  <a:lnTo>
                    <a:pt x="873" y="12611"/>
                  </a:lnTo>
                  <a:cubicBezTo>
                    <a:pt x="3188" y="9063"/>
                    <a:pt x="5160" y="6004"/>
                    <a:pt x="6604" y="3715"/>
                  </a:cubicBezTo>
                  <a:cubicBezTo>
                    <a:pt x="7326" y="2580"/>
                    <a:pt x="7893" y="1703"/>
                    <a:pt x="8306" y="1032"/>
                  </a:cubicBezTo>
                  <a:cubicBezTo>
                    <a:pt x="8512" y="671"/>
                    <a:pt x="8719" y="361"/>
                    <a:pt x="88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6" name="Google Shape;2316;p46"/>
            <p:cNvSpPr/>
            <p:nvPr/>
          </p:nvSpPr>
          <p:spPr>
            <a:xfrm>
              <a:off x="699875" y="4835875"/>
              <a:ext cx="527500" cy="356000"/>
            </a:xfrm>
            <a:custGeom>
              <a:avLst/>
              <a:gdLst/>
              <a:ahLst/>
              <a:cxnLst/>
              <a:rect l="l" t="t" r="r" b="b"/>
              <a:pathLst>
                <a:path w="21100" h="14240" extrusionOk="0">
                  <a:moveTo>
                    <a:pt x="11453" y="1"/>
                  </a:moveTo>
                  <a:lnTo>
                    <a:pt x="11401" y="465"/>
                  </a:lnTo>
                  <a:cubicBezTo>
                    <a:pt x="11092" y="2580"/>
                    <a:pt x="10731" y="4799"/>
                    <a:pt x="10421" y="7120"/>
                  </a:cubicBezTo>
                  <a:cubicBezTo>
                    <a:pt x="10087" y="9268"/>
                    <a:pt x="9797" y="11328"/>
                    <a:pt x="9510" y="13258"/>
                  </a:cubicBezTo>
                  <a:lnTo>
                    <a:pt x="9510" y="13258"/>
                  </a:lnTo>
                  <a:cubicBezTo>
                    <a:pt x="6847" y="9955"/>
                    <a:pt x="4530" y="7096"/>
                    <a:pt x="2838" y="5005"/>
                  </a:cubicBezTo>
                  <a:cubicBezTo>
                    <a:pt x="2012" y="4025"/>
                    <a:pt x="1290" y="3199"/>
                    <a:pt x="774" y="2580"/>
                  </a:cubicBezTo>
                  <a:cubicBezTo>
                    <a:pt x="568" y="2271"/>
                    <a:pt x="310" y="1961"/>
                    <a:pt x="0" y="1703"/>
                  </a:cubicBezTo>
                  <a:lnTo>
                    <a:pt x="0" y="1703"/>
                  </a:lnTo>
                  <a:cubicBezTo>
                    <a:pt x="207" y="2064"/>
                    <a:pt x="413" y="2374"/>
                    <a:pt x="671" y="2683"/>
                  </a:cubicBezTo>
                  <a:lnTo>
                    <a:pt x="2631" y="5211"/>
                  </a:lnTo>
                  <a:cubicBezTo>
                    <a:pt x="4385" y="7378"/>
                    <a:pt x="6758" y="10370"/>
                    <a:pt x="9493" y="13878"/>
                  </a:cubicBezTo>
                  <a:lnTo>
                    <a:pt x="9802" y="14239"/>
                  </a:lnTo>
                  <a:lnTo>
                    <a:pt x="9854" y="13775"/>
                  </a:lnTo>
                  <a:lnTo>
                    <a:pt x="10834" y="7223"/>
                  </a:lnTo>
                  <a:lnTo>
                    <a:pt x="11745" y="1036"/>
                  </a:lnTo>
                  <a:lnTo>
                    <a:pt x="18314" y="9235"/>
                  </a:lnTo>
                  <a:cubicBezTo>
                    <a:pt x="19140" y="10215"/>
                    <a:pt x="19810" y="11041"/>
                    <a:pt x="20326" y="11660"/>
                  </a:cubicBezTo>
                  <a:cubicBezTo>
                    <a:pt x="20584" y="11969"/>
                    <a:pt x="20842" y="12227"/>
                    <a:pt x="21100" y="12537"/>
                  </a:cubicBezTo>
                  <a:cubicBezTo>
                    <a:pt x="20894" y="12176"/>
                    <a:pt x="20687" y="11866"/>
                    <a:pt x="20429" y="11557"/>
                  </a:cubicBezTo>
                  <a:lnTo>
                    <a:pt x="18520" y="9029"/>
                  </a:lnTo>
                  <a:lnTo>
                    <a:pt x="11762" y="414"/>
                  </a:lnTo>
                  <a:lnTo>
                    <a:pt x="1145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2072100" y="3862475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20327" y="1"/>
                  </a:moveTo>
                  <a:cubicBezTo>
                    <a:pt x="20133" y="1"/>
                    <a:pt x="19940" y="14"/>
                    <a:pt x="19759" y="40"/>
                  </a:cubicBezTo>
                  <a:lnTo>
                    <a:pt x="16561" y="194"/>
                  </a:lnTo>
                  <a:cubicBezTo>
                    <a:pt x="13775" y="349"/>
                    <a:pt x="9957" y="607"/>
                    <a:pt x="5521" y="865"/>
                  </a:cubicBezTo>
                  <a:lnTo>
                    <a:pt x="5057" y="865"/>
                  </a:lnTo>
                  <a:lnTo>
                    <a:pt x="5366" y="1226"/>
                  </a:lnTo>
                  <a:lnTo>
                    <a:pt x="10215" y="5766"/>
                  </a:lnTo>
                  <a:lnTo>
                    <a:pt x="14765" y="10028"/>
                  </a:lnTo>
                  <a:lnTo>
                    <a:pt x="14765" y="10028"/>
                  </a:lnTo>
                  <a:cubicBezTo>
                    <a:pt x="10574" y="10323"/>
                    <a:pt x="6972" y="10571"/>
                    <a:pt x="4283" y="10770"/>
                  </a:cubicBezTo>
                  <a:cubicBezTo>
                    <a:pt x="2993" y="10873"/>
                    <a:pt x="1910" y="10976"/>
                    <a:pt x="1136" y="11028"/>
                  </a:cubicBezTo>
                  <a:cubicBezTo>
                    <a:pt x="723" y="11028"/>
                    <a:pt x="362" y="11079"/>
                    <a:pt x="1" y="11183"/>
                  </a:cubicBezTo>
                  <a:lnTo>
                    <a:pt x="1136" y="11183"/>
                  </a:lnTo>
                  <a:cubicBezTo>
                    <a:pt x="1910" y="11131"/>
                    <a:pt x="2993" y="11079"/>
                    <a:pt x="4283" y="11028"/>
                  </a:cubicBezTo>
                  <a:cubicBezTo>
                    <a:pt x="7068" y="10873"/>
                    <a:pt x="10886" y="10667"/>
                    <a:pt x="15271" y="10409"/>
                  </a:cubicBezTo>
                  <a:lnTo>
                    <a:pt x="15735" y="10409"/>
                  </a:lnTo>
                  <a:lnTo>
                    <a:pt x="15374" y="10048"/>
                  </a:lnTo>
                  <a:cubicBezTo>
                    <a:pt x="13878" y="8655"/>
                    <a:pt x="12227" y="7056"/>
                    <a:pt x="10525" y="5456"/>
                  </a:cubicBezTo>
                  <a:lnTo>
                    <a:pt x="6021" y="1240"/>
                  </a:lnTo>
                  <a:lnTo>
                    <a:pt x="6021" y="1240"/>
                  </a:lnTo>
                  <a:lnTo>
                    <a:pt x="16561" y="452"/>
                  </a:lnTo>
                  <a:lnTo>
                    <a:pt x="19759" y="194"/>
                  </a:lnTo>
                  <a:cubicBezTo>
                    <a:pt x="20120" y="143"/>
                    <a:pt x="20533" y="91"/>
                    <a:pt x="20894" y="40"/>
                  </a:cubicBezTo>
                  <a:cubicBezTo>
                    <a:pt x="20713" y="14"/>
                    <a:pt x="20520" y="1"/>
                    <a:pt x="2032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2128850" y="4872000"/>
              <a:ext cx="532675" cy="357275"/>
            </a:xfrm>
            <a:custGeom>
              <a:avLst/>
              <a:gdLst/>
              <a:ahLst/>
              <a:cxnLst/>
              <a:rect l="l" t="t" r="r" b="b"/>
              <a:pathLst>
                <a:path w="21307" h="14291" extrusionOk="0">
                  <a:moveTo>
                    <a:pt x="1" y="1961"/>
                  </a:moveTo>
                  <a:cubicBezTo>
                    <a:pt x="32" y="1987"/>
                    <a:pt x="63" y="2013"/>
                    <a:pt x="94" y="2040"/>
                  </a:cubicBezTo>
                  <a:lnTo>
                    <a:pt x="94" y="2040"/>
                  </a:lnTo>
                  <a:cubicBezTo>
                    <a:pt x="79" y="2013"/>
                    <a:pt x="66" y="1987"/>
                    <a:pt x="52" y="1961"/>
                  </a:cubicBezTo>
                  <a:close/>
                  <a:moveTo>
                    <a:pt x="11453" y="0"/>
                  </a:moveTo>
                  <a:lnTo>
                    <a:pt x="11350" y="516"/>
                  </a:lnTo>
                  <a:cubicBezTo>
                    <a:pt x="11092" y="2580"/>
                    <a:pt x="10834" y="4798"/>
                    <a:pt x="10525" y="7171"/>
                  </a:cubicBezTo>
                  <a:cubicBezTo>
                    <a:pt x="10238" y="9318"/>
                    <a:pt x="9996" y="11376"/>
                    <a:pt x="9758" y="13264"/>
                  </a:cubicBezTo>
                  <a:lnTo>
                    <a:pt x="9758" y="13264"/>
                  </a:lnTo>
                  <a:lnTo>
                    <a:pt x="2890" y="5211"/>
                  </a:lnTo>
                  <a:cubicBezTo>
                    <a:pt x="2064" y="4179"/>
                    <a:pt x="1342" y="3405"/>
                    <a:pt x="826" y="2786"/>
                  </a:cubicBezTo>
                  <a:cubicBezTo>
                    <a:pt x="595" y="2508"/>
                    <a:pt x="363" y="2272"/>
                    <a:pt x="94" y="2040"/>
                  </a:cubicBezTo>
                  <a:lnTo>
                    <a:pt x="94" y="2040"/>
                  </a:lnTo>
                  <a:cubicBezTo>
                    <a:pt x="251" y="2323"/>
                    <a:pt x="487" y="2606"/>
                    <a:pt x="723" y="2889"/>
                  </a:cubicBezTo>
                  <a:cubicBezTo>
                    <a:pt x="1239" y="3508"/>
                    <a:pt x="1910" y="4334"/>
                    <a:pt x="2735" y="5365"/>
                  </a:cubicBezTo>
                  <a:cubicBezTo>
                    <a:pt x="4489" y="7532"/>
                    <a:pt x="6914" y="10473"/>
                    <a:pt x="9751" y="13877"/>
                  </a:cubicBezTo>
                  <a:lnTo>
                    <a:pt x="10009" y="14290"/>
                  </a:lnTo>
                  <a:lnTo>
                    <a:pt x="10112" y="13774"/>
                  </a:lnTo>
                  <a:cubicBezTo>
                    <a:pt x="10370" y="11762"/>
                    <a:pt x="10628" y="9544"/>
                    <a:pt x="10937" y="7223"/>
                  </a:cubicBezTo>
                  <a:cubicBezTo>
                    <a:pt x="11222" y="5041"/>
                    <a:pt x="11463" y="2991"/>
                    <a:pt x="11740" y="1071"/>
                  </a:cubicBezTo>
                  <a:lnTo>
                    <a:pt x="11740" y="1071"/>
                  </a:lnTo>
                  <a:cubicBezTo>
                    <a:pt x="14436" y="4258"/>
                    <a:pt x="16785" y="7049"/>
                    <a:pt x="18469" y="9080"/>
                  </a:cubicBezTo>
                  <a:lnTo>
                    <a:pt x="20533" y="11504"/>
                  </a:lnTo>
                  <a:cubicBezTo>
                    <a:pt x="20791" y="11762"/>
                    <a:pt x="21049" y="12072"/>
                    <a:pt x="21307" y="12330"/>
                  </a:cubicBezTo>
                  <a:cubicBezTo>
                    <a:pt x="21100" y="11969"/>
                    <a:pt x="20894" y="11711"/>
                    <a:pt x="20636" y="11401"/>
                  </a:cubicBezTo>
                  <a:lnTo>
                    <a:pt x="18676" y="8925"/>
                  </a:lnTo>
                  <a:cubicBezTo>
                    <a:pt x="16922" y="6758"/>
                    <a:pt x="14497" y="3818"/>
                    <a:pt x="11763" y="361"/>
                  </a:cubicBezTo>
                  <a:lnTo>
                    <a:pt x="1145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775975" y="4144600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20893" y="1"/>
                  </a:moveTo>
                  <a:cubicBezTo>
                    <a:pt x="20532" y="1"/>
                    <a:pt x="20171" y="1"/>
                    <a:pt x="19758" y="52"/>
                  </a:cubicBezTo>
                  <a:lnTo>
                    <a:pt x="16560" y="207"/>
                  </a:lnTo>
                  <a:lnTo>
                    <a:pt x="5520" y="826"/>
                  </a:lnTo>
                  <a:lnTo>
                    <a:pt x="5056" y="878"/>
                  </a:lnTo>
                  <a:lnTo>
                    <a:pt x="5417" y="1187"/>
                  </a:lnTo>
                  <a:cubicBezTo>
                    <a:pt x="6913" y="2632"/>
                    <a:pt x="8564" y="4179"/>
                    <a:pt x="10215" y="5779"/>
                  </a:cubicBezTo>
                  <a:lnTo>
                    <a:pt x="14768" y="10044"/>
                  </a:lnTo>
                  <a:lnTo>
                    <a:pt x="14768" y="10044"/>
                  </a:lnTo>
                  <a:lnTo>
                    <a:pt x="4282" y="10783"/>
                  </a:lnTo>
                  <a:cubicBezTo>
                    <a:pt x="2992" y="10886"/>
                    <a:pt x="1960" y="10937"/>
                    <a:pt x="1135" y="11041"/>
                  </a:cubicBezTo>
                  <a:cubicBezTo>
                    <a:pt x="774" y="11041"/>
                    <a:pt x="361" y="11092"/>
                    <a:pt x="0" y="11144"/>
                  </a:cubicBezTo>
                  <a:cubicBezTo>
                    <a:pt x="206" y="11169"/>
                    <a:pt x="400" y="11182"/>
                    <a:pt x="587" y="11182"/>
                  </a:cubicBezTo>
                  <a:cubicBezTo>
                    <a:pt x="774" y="11182"/>
                    <a:pt x="955" y="11169"/>
                    <a:pt x="1135" y="11144"/>
                  </a:cubicBezTo>
                  <a:lnTo>
                    <a:pt x="4334" y="11041"/>
                  </a:lnTo>
                  <a:lnTo>
                    <a:pt x="15270" y="10421"/>
                  </a:lnTo>
                  <a:lnTo>
                    <a:pt x="15786" y="10370"/>
                  </a:lnTo>
                  <a:lnTo>
                    <a:pt x="15425" y="10060"/>
                  </a:lnTo>
                  <a:cubicBezTo>
                    <a:pt x="13877" y="8616"/>
                    <a:pt x="12226" y="7068"/>
                    <a:pt x="10524" y="5417"/>
                  </a:cubicBezTo>
                  <a:lnTo>
                    <a:pt x="6028" y="1256"/>
                  </a:lnTo>
                  <a:lnTo>
                    <a:pt x="6028" y="1256"/>
                  </a:lnTo>
                  <a:lnTo>
                    <a:pt x="16611" y="465"/>
                  </a:lnTo>
                  <a:lnTo>
                    <a:pt x="19758" y="155"/>
                  </a:lnTo>
                  <a:cubicBezTo>
                    <a:pt x="20171" y="155"/>
                    <a:pt x="20532" y="104"/>
                    <a:pt x="2089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1490450" y="4896500"/>
              <a:ext cx="522350" cy="279575"/>
            </a:xfrm>
            <a:custGeom>
              <a:avLst/>
              <a:gdLst/>
              <a:ahLst/>
              <a:cxnLst/>
              <a:rect l="l" t="t" r="r" b="b"/>
              <a:pathLst>
                <a:path w="20894" h="11183" extrusionOk="0">
                  <a:moveTo>
                    <a:pt x="19759" y="0"/>
                  </a:moveTo>
                  <a:lnTo>
                    <a:pt x="16560" y="155"/>
                  </a:lnTo>
                  <a:cubicBezTo>
                    <a:pt x="13775" y="362"/>
                    <a:pt x="9957" y="568"/>
                    <a:pt x="5521" y="826"/>
                  </a:cubicBezTo>
                  <a:lnTo>
                    <a:pt x="5056" y="877"/>
                  </a:lnTo>
                  <a:lnTo>
                    <a:pt x="5366" y="1187"/>
                  </a:lnTo>
                  <a:lnTo>
                    <a:pt x="10215" y="5727"/>
                  </a:lnTo>
                  <a:lnTo>
                    <a:pt x="14763" y="10035"/>
                  </a:lnTo>
                  <a:lnTo>
                    <a:pt x="14763" y="10035"/>
                  </a:lnTo>
                  <a:cubicBezTo>
                    <a:pt x="10573" y="10284"/>
                    <a:pt x="6971" y="10532"/>
                    <a:pt x="4283" y="10731"/>
                  </a:cubicBezTo>
                  <a:cubicBezTo>
                    <a:pt x="2993" y="10834"/>
                    <a:pt x="1910" y="10937"/>
                    <a:pt x="1136" y="10989"/>
                  </a:cubicBezTo>
                  <a:cubicBezTo>
                    <a:pt x="723" y="11040"/>
                    <a:pt x="362" y="11040"/>
                    <a:pt x="1" y="11143"/>
                  </a:cubicBezTo>
                  <a:cubicBezTo>
                    <a:pt x="181" y="11169"/>
                    <a:pt x="362" y="11182"/>
                    <a:pt x="549" y="11182"/>
                  </a:cubicBezTo>
                  <a:cubicBezTo>
                    <a:pt x="736" y="11182"/>
                    <a:pt x="929" y="11169"/>
                    <a:pt x="1136" y="11143"/>
                  </a:cubicBezTo>
                  <a:cubicBezTo>
                    <a:pt x="1910" y="11092"/>
                    <a:pt x="2993" y="11040"/>
                    <a:pt x="4283" y="10989"/>
                  </a:cubicBezTo>
                  <a:cubicBezTo>
                    <a:pt x="7068" y="10834"/>
                    <a:pt x="10834" y="10628"/>
                    <a:pt x="15271" y="10421"/>
                  </a:cubicBezTo>
                  <a:lnTo>
                    <a:pt x="15735" y="10370"/>
                  </a:lnTo>
                  <a:lnTo>
                    <a:pt x="15374" y="10060"/>
                  </a:lnTo>
                  <a:cubicBezTo>
                    <a:pt x="13878" y="8616"/>
                    <a:pt x="12227" y="7068"/>
                    <a:pt x="10473" y="5417"/>
                  </a:cubicBezTo>
                  <a:cubicBezTo>
                    <a:pt x="8946" y="3937"/>
                    <a:pt x="7418" y="2546"/>
                    <a:pt x="6013" y="1202"/>
                  </a:cubicBezTo>
                  <a:lnTo>
                    <a:pt x="6013" y="1202"/>
                  </a:lnTo>
                  <a:lnTo>
                    <a:pt x="16560" y="413"/>
                  </a:lnTo>
                  <a:lnTo>
                    <a:pt x="19759" y="155"/>
                  </a:lnTo>
                  <a:cubicBezTo>
                    <a:pt x="20120" y="155"/>
                    <a:pt x="20481" y="104"/>
                    <a:pt x="208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3101275" y="2983875"/>
              <a:ext cx="522375" cy="279575"/>
            </a:xfrm>
            <a:custGeom>
              <a:avLst/>
              <a:gdLst/>
              <a:ahLst/>
              <a:cxnLst/>
              <a:rect l="l" t="t" r="r" b="b"/>
              <a:pathLst>
                <a:path w="20895" h="11183" extrusionOk="0">
                  <a:moveTo>
                    <a:pt x="20894" y="1"/>
                  </a:moveTo>
                  <a:cubicBezTo>
                    <a:pt x="20533" y="1"/>
                    <a:pt x="20120" y="1"/>
                    <a:pt x="19759" y="52"/>
                  </a:cubicBezTo>
                  <a:lnTo>
                    <a:pt x="16561" y="207"/>
                  </a:lnTo>
                  <a:cubicBezTo>
                    <a:pt x="13775" y="362"/>
                    <a:pt x="9957" y="568"/>
                    <a:pt x="5521" y="878"/>
                  </a:cubicBezTo>
                  <a:lnTo>
                    <a:pt x="5057" y="878"/>
                  </a:lnTo>
                  <a:lnTo>
                    <a:pt x="5418" y="1187"/>
                  </a:lnTo>
                  <a:lnTo>
                    <a:pt x="10215" y="5778"/>
                  </a:lnTo>
                  <a:lnTo>
                    <a:pt x="14768" y="10044"/>
                  </a:lnTo>
                  <a:lnTo>
                    <a:pt x="14768" y="10044"/>
                  </a:lnTo>
                  <a:cubicBezTo>
                    <a:pt x="10550" y="10338"/>
                    <a:pt x="6963" y="10584"/>
                    <a:pt x="4283" y="10782"/>
                  </a:cubicBezTo>
                  <a:cubicBezTo>
                    <a:pt x="2993" y="10886"/>
                    <a:pt x="1910" y="10937"/>
                    <a:pt x="1136" y="11040"/>
                  </a:cubicBezTo>
                  <a:cubicBezTo>
                    <a:pt x="723" y="11040"/>
                    <a:pt x="362" y="11092"/>
                    <a:pt x="1" y="11144"/>
                  </a:cubicBezTo>
                  <a:cubicBezTo>
                    <a:pt x="182" y="11169"/>
                    <a:pt x="375" y="11182"/>
                    <a:pt x="568" y="11182"/>
                  </a:cubicBezTo>
                  <a:cubicBezTo>
                    <a:pt x="762" y="11182"/>
                    <a:pt x="955" y="11169"/>
                    <a:pt x="1136" y="11144"/>
                  </a:cubicBezTo>
                  <a:cubicBezTo>
                    <a:pt x="1910" y="11144"/>
                    <a:pt x="2993" y="11092"/>
                    <a:pt x="4283" y="11040"/>
                  </a:cubicBezTo>
                  <a:cubicBezTo>
                    <a:pt x="7069" y="10886"/>
                    <a:pt x="10886" y="10679"/>
                    <a:pt x="15271" y="10421"/>
                  </a:cubicBezTo>
                  <a:lnTo>
                    <a:pt x="15735" y="10370"/>
                  </a:lnTo>
                  <a:lnTo>
                    <a:pt x="15426" y="10060"/>
                  </a:lnTo>
                  <a:cubicBezTo>
                    <a:pt x="13878" y="8616"/>
                    <a:pt x="12227" y="7068"/>
                    <a:pt x="10525" y="5469"/>
                  </a:cubicBezTo>
                  <a:lnTo>
                    <a:pt x="6025" y="1256"/>
                  </a:lnTo>
                  <a:lnTo>
                    <a:pt x="6025" y="1256"/>
                  </a:lnTo>
                  <a:lnTo>
                    <a:pt x="16561" y="465"/>
                  </a:lnTo>
                  <a:lnTo>
                    <a:pt x="19759" y="155"/>
                  </a:lnTo>
                  <a:cubicBezTo>
                    <a:pt x="20120" y="155"/>
                    <a:pt x="20533" y="104"/>
                    <a:pt x="20894" y="52"/>
                  </a:cubicBezTo>
                  <a:lnTo>
                    <a:pt x="2089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2791750" y="4764050"/>
              <a:ext cx="1078225" cy="567300"/>
            </a:xfrm>
            <a:custGeom>
              <a:avLst/>
              <a:gdLst/>
              <a:ahLst/>
              <a:cxnLst/>
              <a:rect l="l" t="t" r="r" b="b"/>
              <a:pathLst>
                <a:path w="43129" h="22692" extrusionOk="0">
                  <a:moveTo>
                    <a:pt x="21069" y="1"/>
                  </a:moveTo>
                  <a:cubicBezTo>
                    <a:pt x="20944" y="1"/>
                    <a:pt x="20833" y="12"/>
                    <a:pt x="20739" y="36"/>
                  </a:cubicBezTo>
                  <a:cubicBezTo>
                    <a:pt x="16045" y="1223"/>
                    <a:pt x="1910" y="5298"/>
                    <a:pt x="1910" y="5298"/>
                  </a:cubicBezTo>
                  <a:lnTo>
                    <a:pt x="1" y="22168"/>
                  </a:lnTo>
                  <a:cubicBezTo>
                    <a:pt x="1" y="22168"/>
                    <a:pt x="4560" y="22691"/>
                    <a:pt x="8155" y="22691"/>
                  </a:cubicBezTo>
                  <a:cubicBezTo>
                    <a:pt x="9213" y="22691"/>
                    <a:pt x="10187" y="22646"/>
                    <a:pt x="10938" y="22529"/>
                  </a:cubicBezTo>
                  <a:cubicBezTo>
                    <a:pt x="14239" y="22065"/>
                    <a:pt x="18469" y="14997"/>
                    <a:pt x="18469" y="14997"/>
                  </a:cubicBezTo>
                  <a:cubicBezTo>
                    <a:pt x="18469" y="14997"/>
                    <a:pt x="23577" y="15358"/>
                    <a:pt x="26053" y="15668"/>
                  </a:cubicBezTo>
                  <a:cubicBezTo>
                    <a:pt x="28429" y="15965"/>
                    <a:pt x="29143" y="21631"/>
                    <a:pt x="31659" y="21631"/>
                  </a:cubicBezTo>
                  <a:cubicBezTo>
                    <a:pt x="31764" y="21631"/>
                    <a:pt x="31873" y="21621"/>
                    <a:pt x="31985" y="21600"/>
                  </a:cubicBezTo>
                  <a:cubicBezTo>
                    <a:pt x="34823" y="21084"/>
                    <a:pt x="33327" y="16338"/>
                    <a:pt x="33327" y="16338"/>
                  </a:cubicBezTo>
                  <a:lnTo>
                    <a:pt x="33327" y="16338"/>
                  </a:lnTo>
                  <a:cubicBezTo>
                    <a:pt x="33361" y="16339"/>
                    <a:pt x="33395" y="16340"/>
                    <a:pt x="33428" y="16340"/>
                  </a:cubicBezTo>
                  <a:cubicBezTo>
                    <a:pt x="36283" y="16340"/>
                    <a:pt x="34771" y="12005"/>
                    <a:pt x="34771" y="12005"/>
                  </a:cubicBezTo>
                  <a:lnTo>
                    <a:pt x="34771" y="12005"/>
                  </a:lnTo>
                  <a:cubicBezTo>
                    <a:pt x="37329" y="13208"/>
                    <a:pt x="39324" y="13815"/>
                    <a:pt x="40677" y="13815"/>
                  </a:cubicBezTo>
                  <a:cubicBezTo>
                    <a:pt x="41643" y="13815"/>
                    <a:pt x="42281" y="13505"/>
                    <a:pt x="42561" y="12882"/>
                  </a:cubicBezTo>
                  <a:cubicBezTo>
                    <a:pt x="43128" y="11489"/>
                    <a:pt x="35700" y="7104"/>
                    <a:pt x="35700" y="7104"/>
                  </a:cubicBezTo>
                  <a:cubicBezTo>
                    <a:pt x="30614" y="3877"/>
                    <a:pt x="23350" y="1"/>
                    <a:pt x="2106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3" name="Google Shape;2323;p46"/>
            <p:cNvSpPr/>
            <p:nvPr/>
          </p:nvSpPr>
          <p:spPr>
            <a:xfrm>
              <a:off x="3440475" y="4920825"/>
              <a:ext cx="194775" cy="121600"/>
            </a:xfrm>
            <a:custGeom>
              <a:avLst/>
              <a:gdLst/>
              <a:ahLst/>
              <a:cxnLst/>
              <a:rect l="l" t="t" r="r" b="b"/>
              <a:pathLst>
                <a:path w="7791" h="4864" extrusionOk="0">
                  <a:moveTo>
                    <a:pt x="79" y="0"/>
                  </a:moveTo>
                  <a:cubicBezTo>
                    <a:pt x="66" y="0"/>
                    <a:pt x="57" y="3"/>
                    <a:pt x="52" y="8"/>
                  </a:cubicBezTo>
                  <a:cubicBezTo>
                    <a:pt x="1" y="111"/>
                    <a:pt x="1651" y="1297"/>
                    <a:pt x="3767" y="2587"/>
                  </a:cubicBezTo>
                  <a:cubicBezTo>
                    <a:pt x="5784" y="3866"/>
                    <a:pt x="7473" y="4864"/>
                    <a:pt x="7714" y="4864"/>
                  </a:cubicBezTo>
                  <a:cubicBezTo>
                    <a:pt x="7726" y="4864"/>
                    <a:pt x="7734" y="4862"/>
                    <a:pt x="7739" y="4857"/>
                  </a:cubicBezTo>
                  <a:cubicBezTo>
                    <a:pt x="7790" y="4754"/>
                    <a:pt x="6140" y="3567"/>
                    <a:pt x="4024" y="2226"/>
                  </a:cubicBezTo>
                  <a:cubicBezTo>
                    <a:pt x="2012" y="950"/>
                    <a:pt x="326" y="0"/>
                    <a:pt x="7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3419850" y="4989150"/>
              <a:ext cx="232150" cy="106200"/>
            </a:xfrm>
            <a:custGeom>
              <a:avLst/>
              <a:gdLst/>
              <a:ahLst/>
              <a:cxnLst/>
              <a:rect l="l" t="t" r="r" b="b"/>
              <a:pathLst>
                <a:path w="9286" h="4248" extrusionOk="0">
                  <a:moveTo>
                    <a:pt x="80" y="0"/>
                  </a:moveTo>
                  <a:cubicBezTo>
                    <a:pt x="64" y="0"/>
                    <a:pt x="55" y="3"/>
                    <a:pt x="52" y="9"/>
                  </a:cubicBezTo>
                  <a:cubicBezTo>
                    <a:pt x="0" y="112"/>
                    <a:pt x="2012" y="1144"/>
                    <a:pt x="4540" y="2330"/>
                  </a:cubicBezTo>
                  <a:cubicBezTo>
                    <a:pt x="6981" y="3404"/>
                    <a:pt x="8960" y="4247"/>
                    <a:pt x="9209" y="4247"/>
                  </a:cubicBezTo>
                  <a:cubicBezTo>
                    <a:pt x="9223" y="4247"/>
                    <a:pt x="9232" y="4245"/>
                    <a:pt x="9234" y="4239"/>
                  </a:cubicBezTo>
                  <a:cubicBezTo>
                    <a:pt x="9286" y="4136"/>
                    <a:pt x="7274" y="3104"/>
                    <a:pt x="4746" y="1918"/>
                  </a:cubicBezTo>
                  <a:cubicBezTo>
                    <a:pt x="2361" y="798"/>
                    <a:pt x="344" y="0"/>
                    <a:pt x="8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3458525" y="5152125"/>
              <a:ext cx="158675" cy="23975"/>
            </a:xfrm>
            <a:custGeom>
              <a:avLst/>
              <a:gdLst/>
              <a:ahLst/>
              <a:cxnLst/>
              <a:rect l="l" t="t" r="r" b="b"/>
              <a:pathLst>
                <a:path w="6347" h="959" extrusionOk="0">
                  <a:moveTo>
                    <a:pt x="333" y="1"/>
                  </a:moveTo>
                  <a:cubicBezTo>
                    <a:pt x="152" y="1"/>
                    <a:pt x="52" y="14"/>
                    <a:pt x="52" y="41"/>
                  </a:cubicBezTo>
                  <a:cubicBezTo>
                    <a:pt x="1" y="196"/>
                    <a:pt x="1394" y="454"/>
                    <a:pt x="3148" y="712"/>
                  </a:cubicBezTo>
                  <a:cubicBezTo>
                    <a:pt x="4432" y="863"/>
                    <a:pt x="5550" y="959"/>
                    <a:pt x="6057" y="959"/>
                  </a:cubicBezTo>
                  <a:cubicBezTo>
                    <a:pt x="6242" y="959"/>
                    <a:pt x="6346" y="946"/>
                    <a:pt x="6346" y="918"/>
                  </a:cubicBezTo>
                  <a:cubicBezTo>
                    <a:pt x="6346" y="815"/>
                    <a:pt x="4953" y="506"/>
                    <a:pt x="3199" y="248"/>
                  </a:cubicBezTo>
                  <a:cubicBezTo>
                    <a:pt x="1915" y="97"/>
                    <a:pt x="825" y="1"/>
                    <a:pt x="33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6" name="Google Shape;2326;p46"/>
            <p:cNvSpPr/>
            <p:nvPr/>
          </p:nvSpPr>
          <p:spPr>
            <a:xfrm>
              <a:off x="2082425" y="238475"/>
              <a:ext cx="1609575" cy="1111500"/>
            </a:xfrm>
            <a:custGeom>
              <a:avLst/>
              <a:gdLst/>
              <a:ahLst/>
              <a:cxnLst/>
              <a:rect l="l" t="t" r="r" b="b"/>
              <a:pathLst>
                <a:path w="64383" h="44460" extrusionOk="0">
                  <a:moveTo>
                    <a:pt x="48824" y="1"/>
                  </a:moveTo>
                  <a:cubicBezTo>
                    <a:pt x="46836" y="1"/>
                    <a:pt x="44828" y="402"/>
                    <a:pt x="42922" y="1224"/>
                  </a:cubicBezTo>
                  <a:cubicBezTo>
                    <a:pt x="40445" y="2359"/>
                    <a:pt x="38279" y="4216"/>
                    <a:pt x="35596" y="4887"/>
                  </a:cubicBezTo>
                  <a:cubicBezTo>
                    <a:pt x="34771" y="5087"/>
                    <a:pt x="33939" y="5166"/>
                    <a:pt x="33102" y="5166"/>
                  </a:cubicBezTo>
                  <a:cubicBezTo>
                    <a:pt x="30697" y="5166"/>
                    <a:pt x="28257" y="4509"/>
                    <a:pt x="25846" y="4165"/>
                  </a:cubicBezTo>
                  <a:cubicBezTo>
                    <a:pt x="25164" y="4078"/>
                    <a:pt x="24454" y="4028"/>
                    <a:pt x="23741" y="4028"/>
                  </a:cubicBezTo>
                  <a:cubicBezTo>
                    <a:pt x="21062" y="4028"/>
                    <a:pt x="18348" y="4739"/>
                    <a:pt x="16921" y="6899"/>
                  </a:cubicBezTo>
                  <a:cubicBezTo>
                    <a:pt x="15735" y="8653"/>
                    <a:pt x="15632" y="11077"/>
                    <a:pt x="14136" y="12573"/>
                  </a:cubicBezTo>
                  <a:cubicBezTo>
                    <a:pt x="12021" y="14585"/>
                    <a:pt x="8564" y="13708"/>
                    <a:pt x="5778" y="14534"/>
                  </a:cubicBezTo>
                  <a:cubicBezTo>
                    <a:pt x="2993" y="15359"/>
                    <a:pt x="929" y="17732"/>
                    <a:pt x="413" y="20621"/>
                  </a:cubicBezTo>
                  <a:cubicBezTo>
                    <a:pt x="1" y="23510"/>
                    <a:pt x="929" y="26399"/>
                    <a:pt x="2993" y="28463"/>
                  </a:cubicBezTo>
                  <a:cubicBezTo>
                    <a:pt x="4128" y="29649"/>
                    <a:pt x="5624" y="30629"/>
                    <a:pt x="6294" y="32125"/>
                  </a:cubicBezTo>
                  <a:cubicBezTo>
                    <a:pt x="7171" y="34034"/>
                    <a:pt x="6449" y="36304"/>
                    <a:pt x="6088" y="38419"/>
                  </a:cubicBezTo>
                  <a:cubicBezTo>
                    <a:pt x="5675" y="40534"/>
                    <a:pt x="5933" y="43165"/>
                    <a:pt x="7842" y="44145"/>
                  </a:cubicBezTo>
                  <a:cubicBezTo>
                    <a:pt x="8275" y="44362"/>
                    <a:pt x="8719" y="44460"/>
                    <a:pt x="9149" y="44460"/>
                  </a:cubicBezTo>
                  <a:cubicBezTo>
                    <a:pt x="10974" y="44460"/>
                    <a:pt x="12544" y="42693"/>
                    <a:pt x="11917" y="40689"/>
                  </a:cubicBezTo>
                  <a:lnTo>
                    <a:pt x="57212" y="25367"/>
                  </a:lnTo>
                  <a:cubicBezTo>
                    <a:pt x="59172" y="24439"/>
                    <a:pt x="60719" y="22891"/>
                    <a:pt x="61648" y="20931"/>
                  </a:cubicBezTo>
                  <a:cubicBezTo>
                    <a:pt x="64382" y="15462"/>
                    <a:pt x="63454" y="8911"/>
                    <a:pt x="59327" y="4423"/>
                  </a:cubicBezTo>
                  <a:cubicBezTo>
                    <a:pt x="56497" y="1524"/>
                    <a:pt x="52698" y="1"/>
                    <a:pt x="488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2357125" y="661875"/>
              <a:ext cx="1194300" cy="2327175"/>
            </a:xfrm>
            <a:custGeom>
              <a:avLst/>
              <a:gdLst/>
              <a:ahLst/>
              <a:cxnLst/>
              <a:rect l="l" t="t" r="r" b="b"/>
              <a:pathLst>
                <a:path w="47772" h="93087" extrusionOk="0">
                  <a:moveTo>
                    <a:pt x="27279" y="0"/>
                  </a:moveTo>
                  <a:cubicBezTo>
                    <a:pt x="18388" y="0"/>
                    <a:pt x="9543" y="2653"/>
                    <a:pt x="1961" y="7864"/>
                  </a:cubicBezTo>
                  <a:lnTo>
                    <a:pt x="1" y="9205"/>
                  </a:lnTo>
                  <a:lnTo>
                    <a:pt x="929" y="77146"/>
                  </a:lnTo>
                  <a:cubicBezTo>
                    <a:pt x="1084" y="85968"/>
                    <a:pt x="8306" y="93087"/>
                    <a:pt x="17128" y="93087"/>
                  </a:cubicBezTo>
                  <a:cubicBezTo>
                    <a:pt x="26156" y="93087"/>
                    <a:pt x="33430" y="85710"/>
                    <a:pt x="33275" y="76682"/>
                  </a:cubicBezTo>
                  <a:lnTo>
                    <a:pt x="33069" y="61257"/>
                  </a:lnTo>
                  <a:cubicBezTo>
                    <a:pt x="33069" y="61257"/>
                    <a:pt x="46069" y="59968"/>
                    <a:pt x="46894" y="47122"/>
                  </a:cubicBezTo>
                  <a:cubicBezTo>
                    <a:pt x="47771" y="34277"/>
                    <a:pt x="47152" y="4665"/>
                    <a:pt x="47152" y="4665"/>
                  </a:cubicBezTo>
                  <a:cubicBezTo>
                    <a:pt x="40860" y="1541"/>
                    <a:pt x="34056" y="0"/>
                    <a:pt x="2727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3394050" y="1263750"/>
              <a:ext cx="121250" cy="96425"/>
            </a:xfrm>
            <a:custGeom>
              <a:avLst/>
              <a:gdLst/>
              <a:ahLst/>
              <a:cxnLst/>
              <a:rect l="l" t="t" r="r" b="b"/>
              <a:pathLst>
                <a:path w="4850" h="3857" extrusionOk="0">
                  <a:moveTo>
                    <a:pt x="2425" y="0"/>
                  </a:moveTo>
                  <a:cubicBezTo>
                    <a:pt x="2373" y="0"/>
                    <a:pt x="2322" y="13"/>
                    <a:pt x="2270" y="39"/>
                  </a:cubicBezTo>
                  <a:cubicBezTo>
                    <a:pt x="0" y="245"/>
                    <a:pt x="0" y="3547"/>
                    <a:pt x="2270" y="3856"/>
                  </a:cubicBezTo>
                  <a:lnTo>
                    <a:pt x="2580" y="3856"/>
                  </a:lnTo>
                  <a:cubicBezTo>
                    <a:pt x="4850" y="3599"/>
                    <a:pt x="4850" y="297"/>
                    <a:pt x="2580" y="39"/>
                  </a:cubicBezTo>
                  <a:cubicBezTo>
                    <a:pt x="2528" y="13"/>
                    <a:pt x="2477" y="0"/>
                    <a:pt x="24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3348900" y="1207150"/>
              <a:ext cx="167700" cy="50525"/>
            </a:xfrm>
            <a:custGeom>
              <a:avLst/>
              <a:gdLst/>
              <a:ahLst/>
              <a:cxnLst/>
              <a:rect l="l" t="t" r="r" b="b"/>
              <a:pathLst>
                <a:path w="6708" h="2021" extrusionOk="0">
                  <a:moveTo>
                    <a:pt x="3215" y="0"/>
                  </a:moveTo>
                  <a:cubicBezTo>
                    <a:pt x="2387" y="0"/>
                    <a:pt x="1553" y="235"/>
                    <a:pt x="826" y="704"/>
                  </a:cubicBezTo>
                  <a:cubicBezTo>
                    <a:pt x="207" y="1065"/>
                    <a:pt x="1" y="1478"/>
                    <a:pt x="104" y="1581"/>
                  </a:cubicBezTo>
                  <a:cubicBezTo>
                    <a:pt x="127" y="1604"/>
                    <a:pt x="164" y="1614"/>
                    <a:pt x="213" y="1614"/>
                  </a:cubicBezTo>
                  <a:cubicBezTo>
                    <a:pt x="579" y="1614"/>
                    <a:pt x="1646" y="1056"/>
                    <a:pt x="3090" y="1056"/>
                  </a:cubicBezTo>
                  <a:cubicBezTo>
                    <a:pt x="3193" y="1056"/>
                    <a:pt x="3299" y="1059"/>
                    <a:pt x="3406" y="1065"/>
                  </a:cubicBezTo>
                  <a:cubicBezTo>
                    <a:pt x="5001" y="1159"/>
                    <a:pt x="6127" y="2021"/>
                    <a:pt x="6512" y="2021"/>
                  </a:cubicBezTo>
                  <a:cubicBezTo>
                    <a:pt x="6550" y="2021"/>
                    <a:pt x="6581" y="2012"/>
                    <a:pt x="6604" y="1993"/>
                  </a:cubicBezTo>
                  <a:cubicBezTo>
                    <a:pt x="6707" y="1890"/>
                    <a:pt x="6501" y="1478"/>
                    <a:pt x="5985" y="1013"/>
                  </a:cubicBezTo>
                  <a:cubicBezTo>
                    <a:pt x="5197" y="338"/>
                    <a:pt x="4210" y="0"/>
                    <a:pt x="32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2914725" y="1259650"/>
              <a:ext cx="120825" cy="93650"/>
            </a:xfrm>
            <a:custGeom>
              <a:avLst/>
              <a:gdLst/>
              <a:ahLst/>
              <a:cxnLst/>
              <a:rect l="l" t="t" r="r" b="b"/>
              <a:pathLst>
                <a:path w="4833" h="3746" extrusionOk="0">
                  <a:moveTo>
                    <a:pt x="2395" y="1"/>
                  </a:moveTo>
                  <a:cubicBezTo>
                    <a:pt x="1808" y="1"/>
                    <a:pt x="1238" y="286"/>
                    <a:pt x="860" y="822"/>
                  </a:cubicBezTo>
                  <a:cubicBezTo>
                    <a:pt x="1" y="2063"/>
                    <a:pt x="952" y="3745"/>
                    <a:pt x="2406" y="3745"/>
                  </a:cubicBezTo>
                  <a:cubicBezTo>
                    <a:pt x="2524" y="3745"/>
                    <a:pt x="2645" y="3734"/>
                    <a:pt x="2768" y="3711"/>
                  </a:cubicBezTo>
                  <a:cubicBezTo>
                    <a:pt x="4368" y="3401"/>
                    <a:pt x="4832" y="1286"/>
                    <a:pt x="3491" y="358"/>
                  </a:cubicBezTo>
                  <a:cubicBezTo>
                    <a:pt x="3149" y="117"/>
                    <a:pt x="2769" y="1"/>
                    <a:pt x="23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2866575" y="1219300"/>
              <a:ext cx="166375" cy="51275"/>
            </a:xfrm>
            <a:custGeom>
              <a:avLst/>
              <a:gdLst/>
              <a:ahLst/>
              <a:cxnLst/>
              <a:rect l="l" t="t" r="r" b="b"/>
              <a:pathLst>
                <a:path w="6655" h="2051" extrusionOk="0">
                  <a:moveTo>
                    <a:pt x="3153" y="0"/>
                  </a:moveTo>
                  <a:cubicBezTo>
                    <a:pt x="2345" y="0"/>
                    <a:pt x="1534" y="225"/>
                    <a:pt x="825" y="682"/>
                  </a:cubicBezTo>
                  <a:cubicBezTo>
                    <a:pt x="206" y="1095"/>
                    <a:pt x="0" y="1507"/>
                    <a:pt x="103" y="1611"/>
                  </a:cubicBezTo>
                  <a:cubicBezTo>
                    <a:pt x="120" y="1634"/>
                    <a:pt x="153" y="1644"/>
                    <a:pt x="199" y="1644"/>
                  </a:cubicBezTo>
                  <a:cubicBezTo>
                    <a:pt x="540" y="1644"/>
                    <a:pt x="1640" y="1086"/>
                    <a:pt x="3089" y="1086"/>
                  </a:cubicBezTo>
                  <a:cubicBezTo>
                    <a:pt x="3192" y="1086"/>
                    <a:pt x="3298" y="1089"/>
                    <a:pt x="3405" y="1095"/>
                  </a:cubicBezTo>
                  <a:cubicBezTo>
                    <a:pt x="5000" y="1189"/>
                    <a:pt x="6126" y="2051"/>
                    <a:pt x="6472" y="2051"/>
                  </a:cubicBezTo>
                  <a:cubicBezTo>
                    <a:pt x="6506" y="2051"/>
                    <a:pt x="6533" y="2042"/>
                    <a:pt x="6552" y="2023"/>
                  </a:cubicBezTo>
                  <a:cubicBezTo>
                    <a:pt x="6655" y="1920"/>
                    <a:pt x="6500" y="1507"/>
                    <a:pt x="5984" y="1043"/>
                  </a:cubicBezTo>
                  <a:cubicBezTo>
                    <a:pt x="5180" y="354"/>
                    <a:pt x="4168" y="0"/>
                    <a:pt x="3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3176100" y="1258250"/>
              <a:ext cx="130275" cy="393400"/>
            </a:xfrm>
            <a:custGeom>
              <a:avLst/>
              <a:gdLst/>
              <a:ahLst/>
              <a:cxnLst/>
              <a:rect l="l" t="t" r="r" b="b"/>
              <a:pathLst>
                <a:path w="5211" h="15736" extrusionOk="0">
                  <a:moveTo>
                    <a:pt x="464" y="15426"/>
                  </a:moveTo>
                  <a:lnTo>
                    <a:pt x="464" y="15477"/>
                  </a:lnTo>
                  <a:cubicBezTo>
                    <a:pt x="464" y="15467"/>
                    <a:pt x="469" y="15457"/>
                    <a:pt x="479" y="15447"/>
                  </a:cubicBezTo>
                  <a:lnTo>
                    <a:pt x="479" y="15447"/>
                  </a:lnTo>
                  <a:cubicBezTo>
                    <a:pt x="472" y="15440"/>
                    <a:pt x="467" y="15433"/>
                    <a:pt x="464" y="15426"/>
                  </a:cubicBezTo>
                  <a:close/>
                  <a:moveTo>
                    <a:pt x="315" y="1"/>
                  </a:moveTo>
                  <a:cubicBezTo>
                    <a:pt x="313" y="1"/>
                    <a:pt x="311" y="1"/>
                    <a:pt x="310" y="1"/>
                  </a:cubicBezTo>
                  <a:cubicBezTo>
                    <a:pt x="0" y="104"/>
                    <a:pt x="1135" y="4386"/>
                    <a:pt x="2786" y="9648"/>
                  </a:cubicBezTo>
                  <a:cubicBezTo>
                    <a:pt x="3199" y="10886"/>
                    <a:pt x="3611" y="12124"/>
                    <a:pt x="4024" y="13311"/>
                  </a:cubicBezTo>
                  <a:cubicBezTo>
                    <a:pt x="4230" y="13723"/>
                    <a:pt x="4282" y="14188"/>
                    <a:pt x="4282" y="14652"/>
                  </a:cubicBezTo>
                  <a:cubicBezTo>
                    <a:pt x="4230" y="14910"/>
                    <a:pt x="3869" y="14962"/>
                    <a:pt x="3405" y="15013"/>
                  </a:cubicBezTo>
                  <a:cubicBezTo>
                    <a:pt x="1716" y="15158"/>
                    <a:pt x="614" y="15303"/>
                    <a:pt x="479" y="15447"/>
                  </a:cubicBezTo>
                  <a:lnTo>
                    <a:pt x="479" y="15447"/>
                  </a:lnTo>
                  <a:cubicBezTo>
                    <a:pt x="620" y="15590"/>
                    <a:pt x="1684" y="15686"/>
                    <a:pt x="3405" y="15735"/>
                  </a:cubicBezTo>
                  <a:cubicBezTo>
                    <a:pt x="3663" y="15735"/>
                    <a:pt x="3921" y="15684"/>
                    <a:pt x="4179" y="15632"/>
                  </a:cubicBezTo>
                  <a:cubicBezTo>
                    <a:pt x="4591" y="15581"/>
                    <a:pt x="4901" y="15323"/>
                    <a:pt x="5056" y="14962"/>
                  </a:cubicBezTo>
                  <a:cubicBezTo>
                    <a:pt x="5210" y="14291"/>
                    <a:pt x="5159" y="13620"/>
                    <a:pt x="4901" y="13001"/>
                  </a:cubicBezTo>
                  <a:cubicBezTo>
                    <a:pt x="4540" y="11815"/>
                    <a:pt x="4127" y="10577"/>
                    <a:pt x="3766" y="9338"/>
                  </a:cubicBezTo>
                  <a:cubicBezTo>
                    <a:pt x="2125" y="4109"/>
                    <a:pt x="587" y="1"/>
                    <a:pt x="3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3" name="Google Shape;2333;p46"/>
            <p:cNvSpPr/>
            <p:nvPr/>
          </p:nvSpPr>
          <p:spPr>
            <a:xfrm>
              <a:off x="3014875" y="1685150"/>
              <a:ext cx="241200" cy="126675"/>
            </a:xfrm>
            <a:custGeom>
              <a:avLst/>
              <a:gdLst/>
              <a:ahLst/>
              <a:cxnLst/>
              <a:rect l="l" t="t" r="r" b="b"/>
              <a:pathLst>
                <a:path w="9648" h="5067" extrusionOk="0">
                  <a:moveTo>
                    <a:pt x="1084" y="1"/>
                  </a:moveTo>
                  <a:cubicBezTo>
                    <a:pt x="1084" y="1"/>
                    <a:pt x="1" y="3044"/>
                    <a:pt x="3767" y="4644"/>
                  </a:cubicBezTo>
                  <a:cubicBezTo>
                    <a:pt x="4470" y="4945"/>
                    <a:pt x="5123" y="5066"/>
                    <a:pt x="5717" y="5066"/>
                  </a:cubicBezTo>
                  <a:cubicBezTo>
                    <a:pt x="8176" y="5066"/>
                    <a:pt x="9648" y="2993"/>
                    <a:pt x="9648" y="2993"/>
                  </a:cubicBezTo>
                  <a:cubicBezTo>
                    <a:pt x="6655" y="2425"/>
                    <a:pt x="3767" y="1393"/>
                    <a:pt x="1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4" name="Google Shape;2334;p46"/>
            <p:cNvSpPr/>
            <p:nvPr/>
          </p:nvSpPr>
          <p:spPr>
            <a:xfrm>
              <a:off x="2772425" y="2046275"/>
              <a:ext cx="412725" cy="226125"/>
            </a:xfrm>
            <a:custGeom>
              <a:avLst/>
              <a:gdLst/>
              <a:ahLst/>
              <a:cxnLst/>
              <a:rect l="l" t="t" r="r" b="b"/>
              <a:pathLst>
                <a:path w="16509" h="904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294" y="9045"/>
                    <a:pt x="15446" y="9045"/>
                  </a:cubicBezTo>
                  <a:cubicBezTo>
                    <a:pt x="15743" y="9045"/>
                    <a:pt x="16046" y="9039"/>
                    <a:pt x="16353" y="9028"/>
                  </a:cubicBezTo>
                  <a:lnTo>
                    <a:pt x="16508" y="5675"/>
                  </a:lnTo>
                  <a:lnTo>
                    <a:pt x="16508" y="5675"/>
                  </a:lnTo>
                  <a:cubicBezTo>
                    <a:pt x="16508" y="5675"/>
                    <a:pt x="16456" y="5677"/>
                    <a:pt x="16356" y="5677"/>
                  </a:cubicBezTo>
                  <a:cubicBezTo>
                    <a:pt x="15203" y="5677"/>
                    <a:pt x="7689" y="5458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2223000" y="577300"/>
              <a:ext cx="1324550" cy="755975"/>
            </a:xfrm>
            <a:custGeom>
              <a:avLst/>
              <a:gdLst/>
              <a:ahLst/>
              <a:cxnLst/>
              <a:rect l="l" t="t" r="r" b="b"/>
              <a:pathLst>
                <a:path w="52982" h="30239" extrusionOk="0">
                  <a:moveTo>
                    <a:pt x="29509" y="1"/>
                  </a:moveTo>
                  <a:lnTo>
                    <a:pt x="15580" y="2941"/>
                  </a:lnTo>
                  <a:lnTo>
                    <a:pt x="2890" y="9441"/>
                  </a:lnTo>
                  <a:cubicBezTo>
                    <a:pt x="2890" y="9441"/>
                    <a:pt x="1" y="29870"/>
                    <a:pt x="5263" y="30231"/>
                  </a:cubicBezTo>
                  <a:cubicBezTo>
                    <a:pt x="5333" y="30236"/>
                    <a:pt x="5403" y="30238"/>
                    <a:pt x="5471" y="30238"/>
                  </a:cubicBezTo>
                  <a:cubicBezTo>
                    <a:pt x="10455" y="30238"/>
                    <a:pt x="9802" y="17437"/>
                    <a:pt x="9802" y="17437"/>
                  </a:cubicBezTo>
                  <a:cubicBezTo>
                    <a:pt x="16354" y="15322"/>
                    <a:pt x="16612" y="8409"/>
                    <a:pt x="18314" y="7017"/>
                  </a:cubicBezTo>
                  <a:cubicBezTo>
                    <a:pt x="18730" y="6679"/>
                    <a:pt x="19539" y="6518"/>
                    <a:pt x="20624" y="6518"/>
                  </a:cubicBezTo>
                  <a:cubicBezTo>
                    <a:pt x="23847" y="6518"/>
                    <a:pt x="29509" y="7938"/>
                    <a:pt x="34565" y="10370"/>
                  </a:cubicBezTo>
                  <a:cubicBezTo>
                    <a:pt x="38487" y="12223"/>
                    <a:pt x="42041" y="12795"/>
                    <a:pt x="44935" y="12795"/>
                  </a:cubicBezTo>
                  <a:cubicBezTo>
                    <a:pt x="49614" y="12795"/>
                    <a:pt x="52569" y="11298"/>
                    <a:pt x="52569" y="11298"/>
                  </a:cubicBezTo>
                  <a:lnTo>
                    <a:pt x="52981" y="4231"/>
                  </a:lnTo>
                  <a:lnTo>
                    <a:pt x="42715" y="1600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2152325" y="1212950"/>
              <a:ext cx="225475" cy="337275"/>
            </a:xfrm>
            <a:custGeom>
              <a:avLst/>
              <a:gdLst/>
              <a:ahLst/>
              <a:cxnLst/>
              <a:rect l="l" t="t" r="r" b="b"/>
              <a:pathLst>
                <a:path w="9019" h="13491" extrusionOk="0">
                  <a:moveTo>
                    <a:pt x="5721" y="1"/>
                  </a:moveTo>
                  <a:cubicBezTo>
                    <a:pt x="3247" y="1"/>
                    <a:pt x="267" y="1088"/>
                    <a:pt x="145" y="6250"/>
                  </a:cubicBezTo>
                  <a:cubicBezTo>
                    <a:pt x="1" y="12416"/>
                    <a:pt x="4294" y="13491"/>
                    <a:pt x="6908" y="13491"/>
                  </a:cubicBezTo>
                  <a:cubicBezTo>
                    <a:pt x="8033" y="13491"/>
                    <a:pt x="8848" y="13292"/>
                    <a:pt x="8863" y="13214"/>
                  </a:cubicBezTo>
                  <a:cubicBezTo>
                    <a:pt x="8863" y="12956"/>
                    <a:pt x="9018" y="575"/>
                    <a:pt x="9018" y="575"/>
                  </a:cubicBezTo>
                  <a:cubicBezTo>
                    <a:pt x="8933" y="532"/>
                    <a:pt x="7451" y="1"/>
                    <a:pt x="572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2211400" y="1282775"/>
              <a:ext cx="98050" cy="193000"/>
            </a:xfrm>
            <a:custGeom>
              <a:avLst/>
              <a:gdLst/>
              <a:ahLst/>
              <a:cxnLst/>
              <a:rect l="l" t="t" r="r" b="b"/>
              <a:pathLst>
                <a:path w="3922" h="7720" extrusionOk="0">
                  <a:moveTo>
                    <a:pt x="2219" y="0"/>
                  </a:moveTo>
                  <a:cubicBezTo>
                    <a:pt x="1496" y="155"/>
                    <a:pt x="877" y="671"/>
                    <a:pt x="619" y="1341"/>
                  </a:cubicBezTo>
                  <a:cubicBezTo>
                    <a:pt x="207" y="2115"/>
                    <a:pt x="0" y="2941"/>
                    <a:pt x="0" y="3818"/>
                  </a:cubicBezTo>
                  <a:cubicBezTo>
                    <a:pt x="52" y="5572"/>
                    <a:pt x="929" y="7222"/>
                    <a:pt x="2167" y="7635"/>
                  </a:cubicBezTo>
                  <a:cubicBezTo>
                    <a:pt x="2334" y="7691"/>
                    <a:pt x="2507" y="7720"/>
                    <a:pt x="2680" y="7720"/>
                  </a:cubicBezTo>
                  <a:cubicBezTo>
                    <a:pt x="2988" y="7720"/>
                    <a:pt x="3295" y="7627"/>
                    <a:pt x="3560" y="7429"/>
                  </a:cubicBezTo>
                  <a:cubicBezTo>
                    <a:pt x="3869" y="7222"/>
                    <a:pt x="3921" y="7016"/>
                    <a:pt x="3869" y="7016"/>
                  </a:cubicBezTo>
                  <a:cubicBezTo>
                    <a:pt x="3862" y="7009"/>
                    <a:pt x="3854" y="7006"/>
                    <a:pt x="3845" y="7006"/>
                  </a:cubicBezTo>
                  <a:cubicBezTo>
                    <a:pt x="3787" y="7006"/>
                    <a:pt x="3679" y="7133"/>
                    <a:pt x="3457" y="7222"/>
                  </a:cubicBezTo>
                  <a:cubicBezTo>
                    <a:pt x="3276" y="7300"/>
                    <a:pt x="3083" y="7339"/>
                    <a:pt x="2889" y="7339"/>
                  </a:cubicBezTo>
                  <a:cubicBezTo>
                    <a:pt x="2696" y="7339"/>
                    <a:pt x="2502" y="7300"/>
                    <a:pt x="2322" y="7222"/>
                  </a:cubicBezTo>
                  <a:cubicBezTo>
                    <a:pt x="1393" y="6861"/>
                    <a:pt x="619" y="5365"/>
                    <a:pt x="619" y="3818"/>
                  </a:cubicBezTo>
                  <a:cubicBezTo>
                    <a:pt x="619" y="3044"/>
                    <a:pt x="774" y="2270"/>
                    <a:pt x="1135" y="1599"/>
                  </a:cubicBezTo>
                  <a:cubicBezTo>
                    <a:pt x="1290" y="1032"/>
                    <a:pt x="1754" y="619"/>
                    <a:pt x="2270" y="464"/>
                  </a:cubicBezTo>
                  <a:cubicBezTo>
                    <a:pt x="2334" y="446"/>
                    <a:pt x="2400" y="438"/>
                    <a:pt x="2465" y="438"/>
                  </a:cubicBezTo>
                  <a:cubicBezTo>
                    <a:pt x="2769" y="438"/>
                    <a:pt x="3071" y="622"/>
                    <a:pt x="3199" y="877"/>
                  </a:cubicBezTo>
                  <a:cubicBezTo>
                    <a:pt x="3302" y="1135"/>
                    <a:pt x="3250" y="1341"/>
                    <a:pt x="3302" y="1341"/>
                  </a:cubicBezTo>
                  <a:cubicBezTo>
                    <a:pt x="3302" y="1341"/>
                    <a:pt x="3457" y="1187"/>
                    <a:pt x="3405" y="826"/>
                  </a:cubicBezTo>
                  <a:cubicBezTo>
                    <a:pt x="3354" y="619"/>
                    <a:pt x="3250" y="413"/>
                    <a:pt x="3096" y="258"/>
                  </a:cubicBezTo>
                  <a:cubicBezTo>
                    <a:pt x="2838" y="103"/>
                    <a:pt x="2528" y="0"/>
                    <a:pt x="221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8" name="Google Shape;2338;p46"/>
            <p:cNvSpPr/>
            <p:nvPr/>
          </p:nvSpPr>
          <p:spPr>
            <a:xfrm>
              <a:off x="2265575" y="532850"/>
              <a:ext cx="139300" cy="56275"/>
            </a:xfrm>
            <a:custGeom>
              <a:avLst/>
              <a:gdLst/>
              <a:ahLst/>
              <a:cxnLst/>
              <a:rect l="l" t="t" r="r" b="b"/>
              <a:pathLst>
                <a:path w="5572" h="2251" extrusionOk="0">
                  <a:moveTo>
                    <a:pt x="1260" y="1"/>
                  </a:moveTo>
                  <a:cubicBezTo>
                    <a:pt x="506" y="1"/>
                    <a:pt x="0" y="170"/>
                    <a:pt x="0" y="231"/>
                  </a:cubicBezTo>
                  <a:cubicBezTo>
                    <a:pt x="52" y="334"/>
                    <a:pt x="1393" y="179"/>
                    <a:pt x="2941" y="747"/>
                  </a:cubicBezTo>
                  <a:cubicBezTo>
                    <a:pt x="4366" y="1288"/>
                    <a:pt x="5277" y="2250"/>
                    <a:pt x="5448" y="2250"/>
                  </a:cubicBezTo>
                  <a:cubicBezTo>
                    <a:pt x="5457" y="2250"/>
                    <a:pt x="5464" y="2248"/>
                    <a:pt x="5468" y="2243"/>
                  </a:cubicBezTo>
                  <a:cubicBezTo>
                    <a:pt x="5572" y="2191"/>
                    <a:pt x="4746" y="953"/>
                    <a:pt x="3095" y="334"/>
                  </a:cubicBezTo>
                  <a:cubicBezTo>
                    <a:pt x="2421" y="81"/>
                    <a:pt x="1781" y="1"/>
                    <a:pt x="12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9" name="Google Shape;2339;p46"/>
            <p:cNvSpPr/>
            <p:nvPr/>
          </p:nvSpPr>
          <p:spPr>
            <a:xfrm>
              <a:off x="2386800" y="407075"/>
              <a:ext cx="50325" cy="197325"/>
            </a:xfrm>
            <a:custGeom>
              <a:avLst/>
              <a:gdLst/>
              <a:ahLst/>
              <a:cxnLst/>
              <a:rect l="l" t="t" r="r" b="b"/>
              <a:pathLst>
                <a:path w="2013" h="7893" extrusionOk="0">
                  <a:moveTo>
                    <a:pt x="465" y="0"/>
                  </a:moveTo>
                  <a:cubicBezTo>
                    <a:pt x="104" y="1341"/>
                    <a:pt x="0" y="2734"/>
                    <a:pt x="258" y="4127"/>
                  </a:cubicBezTo>
                  <a:cubicBezTo>
                    <a:pt x="413" y="5107"/>
                    <a:pt x="723" y="6036"/>
                    <a:pt x="1187" y="6913"/>
                  </a:cubicBezTo>
                  <a:cubicBezTo>
                    <a:pt x="1548" y="7583"/>
                    <a:pt x="1857" y="7893"/>
                    <a:pt x="1909" y="7893"/>
                  </a:cubicBezTo>
                  <a:cubicBezTo>
                    <a:pt x="2012" y="7790"/>
                    <a:pt x="981" y="6242"/>
                    <a:pt x="671" y="4024"/>
                  </a:cubicBezTo>
                  <a:cubicBezTo>
                    <a:pt x="361" y="1857"/>
                    <a:pt x="619" y="0"/>
                    <a:pt x="4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0" name="Google Shape;2340;p46"/>
            <p:cNvSpPr/>
            <p:nvPr/>
          </p:nvSpPr>
          <p:spPr>
            <a:xfrm>
              <a:off x="3301200" y="1121075"/>
              <a:ext cx="201200" cy="33800"/>
            </a:xfrm>
            <a:custGeom>
              <a:avLst/>
              <a:gdLst/>
              <a:ahLst/>
              <a:cxnLst/>
              <a:rect l="l" t="t" r="r" b="b"/>
              <a:pathLst>
                <a:path w="8048" h="1352" extrusionOk="0">
                  <a:moveTo>
                    <a:pt x="3992" y="0"/>
                  </a:moveTo>
                  <a:cubicBezTo>
                    <a:pt x="3009" y="0"/>
                    <a:pt x="2021" y="181"/>
                    <a:pt x="1083" y="536"/>
                  </a:cubicBezTo>
                  <a:cubicBezTo>
                    <a:pt x="361" y="794"/>
                    <a:pt x="0" y="1103"/>
                    <a:pt x="52" y="1206"/>
                  </a:cubicBezTo>
                  <a:cubicBezTo>
                    <a:pt x="69" y="1251"/>
                    <a:pt x="135" y="1269"/>
                    <a:pt x="242" y="1269"/>
                  </a:cubicBezTo>
                  <a:cubicBezTo>
                    <a:pt x="756" y="1269"/>
                    <a:pt x="2231" y="845"/>
                    <a:pt x="4024" y="845"/>
                  </a:cubicBezTo>
                  <a:cubicBezTo>
                    <a:pt x="5883" y="889"/>
                    <a:pt x="7400" y="1351"/>
                    <a:pt x="7859" y="1351"/>
                  </a:cubicBezTo>
                  <a:cubicBezTo>
                    <a:pt x="7935" y="1351"/>
                    <a:pt x="7982" y="1339"/>
                    <a:pt x="7996" y="1309"/>
                  </a:cubicBezTo>
                  <a:cubicBezTo>
                    <a:pt x="8048" y="1206"/>
                    <a:pt x="7687" y="897"/>
                    <a:pt x="6964" y="587"/>
                  </a:cubicBezTo>
                  <a:cubicBezTo>
                    <a:pt x="6020" y="194"/>
                    <a:pt x="5009" y="0"/>
                    <a:pt x="39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2811100" y="1074650"/>
              <a:ext cx="201225" cy="33800"/>
            </a:xfrm>
            <a:custGeom>
              <a:avLst/>
              <a:gdLst/>
              <a:ahLst/>
              <a:cxnLst/>
              <a:rect l="l" t="t" r="r" b="b"/>
              <a:pathLst>
                <a:path w="8049" h="1352" extrusionOk="0">
                  <a:moveTo>
                    <a:pt x="3973" y="0"/>
                  </a:moveTo>
                  <a:cubicBezTo>
                    <a:pt x="2997" y="0"/>
                    <a:pt x="2022" y="181"/>
                    <a:pt x="1084" y="535"/>
                  </a:cubicBezTo>
                  <a:cubicBezTo>
                    <a:pt x="362" y="845"/>
                    <a:pt x="1" y="1103"/>
                    <a:pt x="52" y="1206"/>
                  </a:cubicBezTo>
                  <a:cubicBezTo>
                    <a:pt x="70" y="1251"/>
                    <a:pt x="136" y="1269"/>
                    <a:pt x="245" y="1269"/>
                  </a:cubicBezTo>
                  <a:cubicBezTo>
                    <a:pt x="736" y="1269"/>
                    <a:pt x="2093" y="893"/>
                    <a:pt x="3765" y="893"/>
                  </a:cubicBezTo>
                  <a:cubicBezTo>
                    <a:pt x="3851" y="893"/>
                    <a:pt x="3937" y="894"/>
                    <a:pt x="4025" y="897"/>
                  </a:cubicBezTo>
                  <a:cubicBezTo>
                    <a:pt x="5882" y="897"/>
                    <a:pt x="7398" y="1351"/>
                    <a:pt x="7858" y="1351"/>
                  </a:cubicBezTo>
                  <a:cubicBezTo>
                    <a:pt x="7935" y="1351"/>
                    <a:pt x="7982" y="1339"/>
                    <a:pt x="7997" y="1309"/>
                  </a:cubicBezTo>
                  <a:cubicBezTo>
                    <a:pt x="8048" y="1206"/>
                    <a:pt x="7687" y="897"/>
                    <a:pt x="6965" y="587"/>
                  </a:cubicBezTo>
                  <a:cubicBezTo>
                    <a:pt x="5994" y="193"/>
                    <a:pt x="4983" y="0"/>
                    <a:pt x="39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2" name="Google Shape;2342;p46"/>
            <p:cNvSpPr/>
            <p:nvPr/>
          </p:nvSpPr>
          <p:spPr>
            <a:xfrm>
              <a:off x="3259925" y="1180875"/>
              <a:ext cx="392075" cy="316475"/>
            </a:xfrm>
            <a:custGeom>
              <a:avLst/>
              <a:gdLst/>
              <a:ahLst/>
              <a:cxnLst/>
              <a:rect l="l" t="t" r="r" b="b"/>
              <a:pathLst>
                <a:path w="15683" h="12659" extrusionOk="0">
                  <a:moveTo>
                    <a:pt x="15373" y="1"/>
                  </a:moveTo>
                  <a:lnTo>
                    <a:pt x="4385" y="104"/>
                  </a:lnTo>
                  <a:lnTo>
                    <a:pt x="1238" y="156"/>
                  </a:lnTo>
                  <a:cubicBezTo>
                    <a:pt x="877" y="156"/>
                    <a:pt x="516" y="156"/>
                    <a:pt x="207" y="207"/>
                  </a:cubicBezTo>
                  <a:cubicBezTo>
                    <a:pt x="310" y="207"/>
                    <a:pt x="413" y="259"/>
                    <a:pt x="516" y="259"/>
                  </a:cubicBezTo>
                  <a:lnTo>
                    <a:pt x="1342" y="259"/>
                  </a:lnTo>
                  <a:lnTo>
                    <a:pt x="4488" y="310"/>
                  </a:lnTo>
                  <a:lnTo>
                    <a:pt x="15212" y="412"/>
                  </a:lnTo>
                  <a:lnTo>
                    <a:pt x="15212" y="412"/>
                  </a:lnTo>
                  <a:cubicBezTo>
                    <a:pt x="15167" y="1741"/>
                    <a:pt x="15167" y="3118"/>
                    <a:pt x="15167" y="4540"/>
                  </a:cubicBezTo>
                  <a:cubicBezTo>
                    <a:pt x="15219" y="6088"/>
                    <a:pt x="14806" y="7584"/>
                    <a:pt x="13981" y="8822"/>
                  </a:cubicBezTo>
                  <a:cubicBezTo>
                    <a:pt x="13155" y="10164"/>
                    <a:pt x="11865" y="11195"/>
                    <a:pt x="10369" y="11763"/>
                  </a:cubicBezTo>
                  <a:cubicBezTo>
                    <a:pt x="9699" y="12021"/>
                    <a:pt x="8925" y="12175"/>
                    <a:pt x="8203" y="12227"/>
                  </a:cubicBezTo>
                  <a:cubicBezTo>
                    <a:pt x="8032" y="12239"/>
                    <a:pt x="7862" y="12246"/>
                    <a:pt x="7691" y="12246"/>
                  </a:cubicBezTo>
                  <a:cubicBezTo>
                    <a:pt x="7140" y="12246"/>
                    <a:pt x="6588" y="12178"/>
                    <a:pt x="6036" y="12021"/>
                  </a:cubicBezTo>
                  <a:cubicBezTo>
                    <a:pt x="4746" y="11711"/>
                    <a:pt x="3560" y="11092"/>
                    <a:pt x="2580" y="10164"/>
                  </a:cubicBezTo>
                  <a:cubicBezTo>
                    <a:pt x="1754" y="9338"/>
                    <a:pt x="1084" y="8306"/>
                    <a:pt x="723" y="7223"/>
                  </a:cubicBezTo>
                  <a:cubicBezTo>
                    <a:pt x="413" y="6294"/>
                    <a:pt x="258" y="5314"/>
                    <a:pt x="310" y="4334"/>
                  </a:cubicBezTo>
                  <a:cubicBezTo>
                    <a:pt x="258" y="3509"/>
                    <a:pt x="258" y="2786"/>
                    <a:pt x="258" y="2167"/>
                  </a:cubicBezTo>
                  <a:cubicBezTo>
                    <a:pt x="258" y="1600"/>
                    <a:pt x="207" y="1084"/>
                    <a:pt x="207" y="723"/>
                  </a:cubicBezTo>
                  <a:cubicBezTo>
                    <a:pt x="207" y="568"/>
                    <a:pt x="207" y="362"/>
                    <a:pt x="155" y="207"/>
                  </a:cubicBezTo>
                  <a:cubicBezTo>
                    <a:pt x="155" y="362"/>
                    <a:pt x="155" y="517"/>
                    <a:pt x="155" y="671"/>
                  </a:cubicBezTo>
                  <a:cubicBezTo>
                    <a:pt x="155" y="1033"/>
                    <a:pt x="103" y="1497"/>
                    <a:pt x="103" y="2064"/>
                  </a:cubicBezTo>
                  <a:cubicBezTo>
                    <a:pt x="103" y="2735"/>
                    <a:pt x="52" y="3457"/>
                    <a:pt x="52" y="4334"/>
                  </a:cubicBezTo>
                  <a:cubicBezTo>
                    <a:pt x="0" y="5314"/>
                    <a:pt x="103" y="6346"/>
                    <a:pt x="413" y="7326"/>
                  </a:cubicBezTo>
                  <a:cubicBezTo>
                    <a:pt x="826" y="8461"/>
                    <a:pt x="1445" y="9545"/>
                    <a:pt x="2322" y="10370"/>
                  </a:cubicBezTo>
                  <a:cubicBezTo>
                    <a:pt x="3302" y="11402"/>
                    <a:pt x="4592" y="12072"/>
                    <a:pt x="5933" y="12433"/>
                  </a:cubicBezTo>
                  <a:cubicBezTo>
                    <a:pt x="6524" y="12591"/>
                    <a:pt x="7085" y="12658"/>
                    <a:pt x="7662" y="12658"/>
                  </a:cubicBezTo>
                  <a:cubicBezTo>
                    <a:pt x="7840" y="12658"/>
                    <a:pt x="8020" y="12652"/>
                    <a:pt x="8203" y="12640"/>
                  </a:cubicBezTo>
                  <a:cubicBezTo>
                    <a:pt x="9028" y="12640"/>
                    <a:pt x="9802" y="12433"/>
                    <a:pt x="10524" y="12175"/>
                  </a:cubicBezTo>
                  <a:cubicBezTo>
                    <a:pt x="12123" y="11556"/>
                    <a:pt x="13465" y="10473"/>
                    <a:pt x="14393" y="9080"/>
                  </a:cubicBezTo>
                  <a:cubicBezTo>
                    <a:pt x="15219" y="7739"/>
                    <a:pt x="15683" y="6140"/>
                    <a:pt x="15631" y="4540"/>
                  </a:cubicBezTo>
                  <a:cubicBezTo>
                    <a:pt x="15631" y="3044"/>
                    <a:pt x="15580" y="1600"/>
                    <a:pt x="15580" y="207"/>
                  </a:cubicBezTo>
                  <a:lnTo>
                    <a:pt x="155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2745325" y="1170575"/>
              <a:ext cx="392100" cy="316325"/>
            </a:xfrm>
            <a:custGeom>
              <a:avLst/>
              <a:gdLst/>
              <a:ahLst/>
              <a:cxnLst/>
              <a:rect l="l" t="t" r="r" b="b"/>
              <a:pathLst>
                <a:path w="15684" h="12653" extrusionOk="0">
                  <a:moveTo>
                    <a:pt x="15426" y="0"/>
                  </a:moveTo>
                  <a:lnTo>
                    <a:pt x="4386" y="103"/>
                  </a:lnTo>
                  <a:lnTo>
                    <a:pt x="1290" y="155"/>
                  </a:lnTo>
                  <a:cubicBezTo>
                    <a:pt x="929" y="155"/>
                    <a:pt x="568" y="155"/>
                    <a:pt x="207" y="206"/>
                  </a:cubicBezTo>
                  <a:lnTo>
                    <a:pt x="517" y="206"/>
                  </a:lnTo>
                  <a:lnTo>
                    <a:pt x="1342" y="258"/>
                  </a:lnTo>
                  <a:lnTo>
                    <a:pt x="4540" y="310"/>
                  </a:lnTo>
                  <a:lnTo>
                    <a:pt x="15219" y="411"/>
                  </a:lnTo>
                  <a:lnTo>
                    <a:pt x="15219" y="411"/>
                  </a:lnTo>
                  <a:cubicBezTo>
                    <a:pt x="15219" y="1699"/>
                    <a:pt x="15219" y="3119"/>
                    <a:pt x="15219" y="4540"/>
                  </a:cubicBezTo>
                  <a:cubicBezTo>
                    <a:pt x="15219" y="6036"/>
                    <a:pt x="14858" y="7532"/>
                    <a:pt x="14033" y="8822"/>
                  </a:cubicBezTo>
                  <a:cubicBezTo>
                    <a:pt x="13156" y="10163"/>
                    <a:pt x="11866" y="11195"/>
                    <a:pt x="10421" y="11762"/>
                  </a:cubicBezTo>
                  <a:cubicBezTo>
                    <a:pt x="9699" y="12020"/>
                    <a:pt x="8977" y="12175"/>
                    <a:pt x="8203" y="12226"/>
                  </a:cubicBezTo>
                  <a:cubicBezTo>
                    <a:pt x="8075" y="12236"/>
                    <a:pt x="7947" y="12240"/>
                    <a:pt x="7819" y="12240"/>
                  </a:cubicBezTo>
                  <a:cubicBezTo>
                    <a:pt x="7225" y="12240"/>
                    <a:pt x="6631" y="12147"/>
                    <a:pt x="6037" y="12020"/>
                  </a:cubicBezTo>
                  <a:cubicBezTo>
                    <a:pt x="4747" y="11710"/>
                    <a:pt x="3560" y="11040"/>
                    <a:pt x="2580" y="10111"/>
                  </a:cubicBezTo>
                  <a:cubicBezTo>
                    <a:pt x="1755" y="9286"/>
                    <a:pt x="1136" y="8306"/>
                    <a:pt x="723" y="7171"/>
                  </a:cubicBezTo>
                  <a:cubicBezTo>
                    <a:pt x="413" y="6242"/>
                    <a:pt x="310" y="5314"/>
                    <a:pt x="310" y="4333"/>
                  </a:cubicBezTo>
                  <a:cubicBezTo>
                    <a:pt x="310" y="3508"/>
                    <a:pt x="259" y="2734"/>
                    <a:pt x="259" y="2115"/>
                  </a:cubicBezTo>
                  <a:cubicBezTo>
                    <a:pt x="259" y="1548"/>
                    <a:pt x="259" y="1083"/>
                    <a:pt x="207" y="722"/>
                  </a:cubicBezTo>
                  <a:cubicBezTo>
                    <a:pt x="207" y="516"/>
                    <a:pt x="207" y="361"/>
                    <a:pt x="207" y="206"/>
                  </a:cubicBezTo>
                  <a:cubicBezTo>
                    <a:pt x="156" y="361"/>
                    <a:pt x="156" y="516"/>
                    <a:pt x="156" y="671"/>
                  </a:cubicBezTo>
                  <a:cubicBezTo>
                    <a:pt x="156" y="1032"/>
                    <a:pt x="156" y="1496"/>
                    <a:pt x="104" y="2064"/>
                  </a:cubicBezTo>
                  <a:cubicBezTo>
                    <a:pt x="104" y="2683"/>
                    <a:pt x="104" y="3456"/>
                    <a:pt x="52" y="4333"/>
                  </a:cubicBezTo>
                  <a:cubicBezTo>
                    <a:pt x="1" y="5314"/>
                    <a:pt x="156" y="6345"/>
                    <a:pt x="465" y="7274"/>
                  </a:cubicBezTo>
                  <a:cubicBezTo>
                    <a:pt x="826" y="8460"/>
                    <a:pt x="1497" y="9492"/>
                    <a:pt x="2322" y="10369"/>
                  </a:cubicBezTo>
                  <a:cubicBezTo>
                    <a:pt x="3354" y="11349"/>
                    <a:pt x="4592" y="12072"/>
                    <a:pt x="5985" y="12433"/>
                  </a:cubicBezTo>
                  <a:cubicBezTo>
                    <a:pt x="6579" y="12560"/>
                    <a:pt x="7208" y="12652"/>
                    <a:pt x="7815" y="12652"/>
                  </a:cubicBezTo>
                  <a:cubicBezTo>
                    <a:pt x="7946" y="12652"/>
                    <a:pt x="8075" y="12648"/>
                    <a:pt x="8203" y="12639"/>
                  </a:cubicBezTo>
                  <a:cubicBezTo>
                    <a:pt x="9029" y="12587"/>
                    <a:pt x="9802" y="12433"/>
                    <a:pt x="10525" y="12175"/>
                  </a:cubicBezTo>
                  <a:cubicBezTo>
                    <a:pt x="12124" y="11556"/>
                    <a:pt x="13465" y="10472"/>
                    <a:pt x="14394" y="9080"/>
                  </a:cubicBezTo>
                  <a:cubicBezTo>
                    <a:pt x="15271" y="7687"/>
                    <a:pt x="15683" y="6139"/>
                    <a:pt x="15632" y="4540"/>
                  </a:cubicBezTo>
                  <a:cubicBezTo>
                    <a:pt x="15632" y="3044"/>
                    <a:pt x="15632" y="1599"/>
                    <a:pt x="15632" y="206"/>
                  </a:cubicBezTo>
                  <a:lnTo>
                    <a:pt x="1563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3124500" y="1196350"/>
              <a:ext cx="144475" cy="10350"/>
            </a:xfrm>
            <a:custGeom>
              <a:avLst/>
              <a:gdLst/>
              <a:ahLst/>
              <a:cxnLst/>
              <a:rect l="l" t="t" r="r" b="b"/>
              <a:pathLst>
                <a:path w="5779" h="414" extrusionOk="0">
                  <a:moveTo>
                    <a:pt x="2889" y="1"/>
                  </a:moveTo>
                  <a:cubicBezTo>
                    <a:pt x="1290" y="1"/>
                    <a:pt x="1" y="104"/>
                    <a:pt x="1" y="207"/>
                  </a:cubicBezTo>
                  <a:cubicBezTo>
                    <a:pt x="1" y="310"/>
                    <a:pt x="1290" y="414"/>
                    <a:pt x="2889" y="414"/>
                  </a:cubicBezTo>
                  <a:cubicBezTo>
                    <a:pt x="4489" y="414"/>
                    <a:pt x="5778" y="310"/>
                    <a:pt x="5778" y="207"/>
                  </a:cubicBezTo>
                  <a:cubicBezTo>
                    <a:pt x="5778" y="104"/>
                    <a:pt x="4489" y="1"/>
                    <a:pt x="28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5" name="Google Shape;2345;p46"/>
            <p:cNvSpPr/>
            <p:nvPr/>
          </p:nvSpPr>
          <p:spPr>
            <a:xfrm>
              <a:off x="2349400" y="1197650"/>
              <a:ext cx="401125" cy="11625"/>
            </a:xfrm>
            <a:custGeom>
              <a:avLst/>
              <a:gdLst/>
              <a:ahLst/>
              <a:cxnLst/>
              <a:rect l="l" t="t" r="r" b="b"/>
              <a:pathLst>
                <a:path w="16045" h="465" extrusionOk="0">
                  <a:moveTo>
                    <a:pt x="7996" y="0"/>
                  </a:moveTo>
                  <a:cubicBezTo>
                    <a:pt x="3560" y="52"/>
                    <a:pt x="0" y="155"/>
                    <a:pt x="0" y="258"/>
                  </a:cubicBezTo>
                  <a:cubicBezTo>
                    <a:pt x="0" y="362"/>
                    <a:pt x="3560" y="465"/>
                    <a:pt x="7996" y="465"/>
                  </a:cubicBezTo>
                  <a:cubicBezTo>
                    <a:pt x="12433" y="465"/>
                    <a:pt x="16044" y="362"/>
                    <a:pt x="16044" y="207"/>
                  </a:cubicBezTo>
                  <a:cubicBezTo>
                    <a:pt x="16044" y="104"/>
                    <a:pt x="12433" y="0"/>
                    <a:pt x="79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6" name="Google Shape;2346;p46"/>
            <p:cNvSpPr/>
            <p:nvPr/>
          </p:nvSpPr>
          <p:spPr>
            <a:xfrm>
              <a:off x="2649900" y="3651950"/>
              <a:ext cx="4503625" cy="1799150"/>
            </a:xfrm>
            <a:custGeom>
              <a:avLst/>
              <a:gdLst/>
              <a:ahLst/>
              <a:cxnLst/>
              <a:rect l="l" t="t" r="r" b="b"/>
              <a:pathLst>
                <a:path w="180145" h="71966" extrusionOk="0">
                  <a:moveTo>
                    <a:pt x="78053" y="0"/>
                  </a:moveTo>
                  <a:lnTo>
                    <a:pt x="50195" y="68870"/>
                  </a:lnTo>
                  <a:lnTo>
                    <a:pt x="0" y="68870"/>
                  </a:lnTo>
                  <a:lnTo>
                    <a:pt x="0" y="71965"/>
                  </a:lnTo>
                  <a:lnTo>
                    <a:pt x="149553" y="71965"/>
                  </a:lnTo>
                  <a:lnTo>
                    <a:pt x="18014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7" name="Google Shape;2347;p46"/>
            <p:cNvSpPr/>
            <p:nvPr/>
          </p:nvSpPr>
          <p:spPr>
            <a:xfrm>
              <a:off x="5403400" y="4473500"/>
              <a:ext cx="287625" cy="321125"/>
            </a:xfrm>
            <a:custGeom>
              <a:avLst/>
              <a:gdLst/>
              <a:ahLst/>
              <a:cxnLst/>
              <a:rect l="l" t="t" r="r" b="b"/>
              <a:pathLst>
                <a:path w="11505" h="12845" extrusionOk="0">
                  <a:moveTo>
                    <a:pt x="6510" y="0"/>
                  </a:moveTo>
                  <a:cubicBezTo>
                    <a:pt x="4197" y="0"/>
                    <a:pt x="1880" y="2064"/>
                    <a:pt x="1032" y="5055"/>
                  </a:cubicBezTo>
                  <a:cubicBezTo>
                    <a:pt x="0" y="8512"/>
                    <a:pt x="1290" y="11916"/>
                    <a:pt x="3921" y="12690"/>
                  </a:cubicBezTo>
                  <a:cubicBezTo>
                    <a:pt x="4275" y="12794"/>
                    <a:pt x="4635" y="12844"/>
                    <a:pt x="4995" y="12844"/>
                  </a:cubicBezTo>
                  <a:cubicBezTo>
                    <a:pt x="7308" y="12844"/>
                    <a:pt x="9624" y="10780"/>
                    <a:pt x="10473" y="7789"/>
                  </a:cubicBezTo>
                  <a:cubicBezTo>
                    <a:pt x="11504" y="4333"/>
                    <a:pt x="10215" y="928"/>
                    <a:pt x="7584" y="154"/>
                  </a:cubicBezTo>
                  <a:cubicBezTo>
                    <a:pt x="7229" y="50"/>
                    <a:pt x="6870" y="0"/>
                    <a:pt x="651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243749" tIns="243749" rIns="243749" bIns="243749" anchor="ctr" anchorCtr="0">
              <a:noAutofit/>
            </a:bodyPr>
            <a:lstStyle/>
            <a:p>
              <a:pPr defTabSz="744220">
                <a:buClr>
                  <a:srgbClr val="000000"/>
                </a:buClr>
                <a:defRPr/>
              </a:pPr>
              <a:endParaRPr sz="42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70" name="Picture 69" descr="A picture containing toy, room&#10;&#10;Description automatically generated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t="15530" r="30732" b="12498"/>
          <a:stretch>
            <a:fillRect/>
          </a:stretch>
        </p:blipFill>
        <p:spPr>
          <a:xfrm>
            <a:off x="289642" y="1099116"/>
            <a:ext cx="5662976" cy="4876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6343" y="617846"/>
            <a:ext cx="17712933" cy="1379220"/>
          </a:xfrm>
          <a:prstGeom prst="rect">
            <a:avLst/>
          </a:prstGeom>
          <a:noFill/>
        </p:spPr>
        <p:txBody>
          <a:bodyPr wrap="square" lIns="148796" tIns="74398" rIns="148796" bIns="74398" rtlCol="0">
            <a:spAutoFit/>
          </a:bodyPr>
          <a:lstStyle/>
          <a:p>
            <a:pPr defTabSz="744220">
              <a:buClr>
                <a:srgbClr val="000000"/>
              </a:buClr>
              <a:defRPr/>
            </a:pPr>
            <a:r>
              <a:rPr lang="en-US" sz="8000" b="1" kern="0" dirty="0">
                <a:solidFill>
                  <a:srgbClr val="66003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DÁM THAY ĐỔI – DÁM HÀNH ĐỘNG </a:t>
            </a:r>
            <a:endParaRPr lang="en-US" sz="8000" b="1" kern="0" dirty="0">
              <a:solidFill>
                <a:srgbClr val="660033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08" t="11292" r="11000" b="17687"/>
          <a:stretch>
            <a:fillRect/>
          </a:stretch>
        </p:blipFill>
        <p:spPr>
          <a:xfrm>
            <a:off x="13670371" y="5882389"/>
            <a:ext cx="2963968" cy="307609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0040" y="3823718"/>
            <a:ext cx="3475878" cy="2557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7540" y="7875334"/>
            <a:ext cx="1642758" cy="1831394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5420930" y="11250674"/>
            <a:ext cx="16855856" cy="214269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800" b="1">
                <a:solidFill>
                  <a:schemeClr val="bg1"/>
                </a:solidFill>
              </a:rPr>
              <a:t>KHÔNG QUAN TRỌNG HÔM NAY BẠN ĐANG Ở ĐÂU</a:t>
            </a:r>
            <a:endParaRPr lang="en-GB" sz="4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4800" b="1">
                <a:solidFill>
                  <a:schemeClr val="bg1"/>
                </a:solidFill>
              </a:rPr>
              <a:t>MÀ QUAN TRỌNG 5 NĂM, 10 NĂM TỚI BẠN Ở </a:t>
            </a:r>
            <a:r>
              <a:rPr lang="vi-VN" sz="4800" b="1" smtClean="0">
                <a:solidFill>
                  <a:schemeClr val="bg1"/>
                </a:solidFill>
              </a:rPr>
              <a:t>ĐÂU!</a:t>
            </a:r>
            <a:endParaRPr lang="en-GB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Object 5"/>
          <p:cNvGraphicFramePr/>
          <p:nvPr/>
        </p:nvGraphicFramePr>
        <p:xfrm>
          <a:off x="4743732" y="1479965"/>
          <a:ext cx="10057997" cy="798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5480050" imgH="4349750" progId="Paint.Picture">
                  <p:embed/>
                </p:oleObj>
              </mc:Choice>
              <mc:Fallback>
                <p:oleObj name="" r:id="rId1" imgW="5480050" imgH="434975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43732" y="1479965"/>
                        <a:ext cx="10057997" cy="798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"/>
          <p:cNvSpPr txBox="1"/>
          <p:nvPr/>
        </p:nvSpPr>
        <p:spPr>
          <a:xfrm rot="20470222">
            <a:off x="5318980" y="7606143"/>
            <a:ext cx="8060690" cy="28130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7685" dirty="0">
                <a:solidFill>
                  <a:srgbClr val="FF0000"/>
                </a:solidFill>
                <a:latin typeface="Broadway" panose="04040905080B02020502" pitchFamily="82" charset="0"/>
              </a:rPr>
              <a:t>Thank you!</a:t>
            </a:r>
            <a:endParaRPr lang="en-US" sz="17685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9&quot;/&gt;&lt;property id=&quot;20307&quot; value=&quot;256&quot;/&gt;&lt;/object&gt;&lt;object type=&quot;3&quot; unique_id=&quot;10034&quot;&gt;&lt;property id=&quot;20148&quot; value=&quot;5&quot;/&gt;&lt;property id=&quot;20300&quot; value=&quot;Slide 11&quot;/&gt;&lt;property id=&quot;20307&quot; value=&quot;258&quot;/&gt;&lt;/object&gt;&lt;object type=&quot;3&quot; unique_id=&quot;10050&quot;&gt;&lt;property id=&quot;20148&quot; value=&quot;5&quot;/&gt;&lt;property id=&quot;20300&quot; value=&quot;Slide 12&quot;/&gt;&lt;property id=&quot;20307&quot; value=&quot;259&quot;/&gt;&lt;/object&gt;&lt;object type=&quot;3&quot; unique_id=&quot;10185&quot;&gt;&lt;property id=&quot;20148&quot; value=&quot;5&quot;/&gt;&lt;property id=&quot;20300&quot; value=&quot;Slide 13&quot;/&gt;&lt;property id=&quot;20307&quot; value=&quot;265&quot;/&gt;&lt;/object&gt;&lt;object type=&quot;3&quot; unique_id=&quot;10186&quot;&gt;&lt;property id=&quot;20148&quot; value=&quot;5&quot;/&gt;&lt;property id=&quot;20300&quot; value=&quot;Slide 14&quot;/&gt;&lt;property id=&quot;20307&quot; value=&quot;266&quot;/&gt;&lt;/object&gt;&lt;object type=&quot;3&quot; unique_id=&quot;10187&quot;&gt;&lt;property id=&quot;20148&quot; value=&quot;5&quot;/&gt;&lt;property id=&quot;20300&quot; value=&quot;Slide 15&quot;/&gt;&lt;property id=&quot;20307&quot; value=&quot;267&quot;/&gt;&lt;/object&gt;&lt;object type=&quot;3&quot; unique_id=&quot;10300&quot;&gt;&lt;property id=&quot;20148&quot; value=&quot;5&quot;/&gt;&lt;property id=&quot;20300&quot; value=&quot;Slide 18&quot;/&gt;&lt;property id=&quot;20307&quot; value=&quot;268&quot;/&gt;&lt;/object&gt;&lt;object type=&quot;3&quot; unique_id=&quot;10459&quot;&gt;&lt;property id=&quot;20148&quot; value=&quot;5&quot;/&gt;&lt;property id=&quot;20300&quot; value=&quot;Slide 1&quot;/&gt;&lt;property id=&quot;20307&quot; value=&quot;271&quot;/&gt;&lt;/object&gt;&lt;object type=&quot;3&quot; unique_id=&quot;10460&quot;&gt;&lt;property id=&quot;20148&quot; value=&quot;5&quot;/&gt;&lt;property id=&quot;20300&quot; value=&quot;Slide 2&quot;/&gt;&lt;property id=&quot;20307&quot; value=&quot;272&quot;/&gt;&lt;/object&gt;&lt;object type=&quot;3&quot; unique_id=&quot;10461&quot;&gt;&lt;property id=&quot;20148&quot; value=&quot;5&quot;/&gt;&lt;property id=&quot;20300&quot; value=&quot;Slide 5&quot;/&gt;&lt;property id=&quot;20307&quot; value=&quot;270&quot;/&gt;&lt;/object&gt;&lt;object type=&quot;3&quot; unique_id=&quot;10629&quot;&gt;&lt;property id=&quot;20148&quot; value=&quot;5&quot;/&gt;&lt;property id=&quot;20300&quot; value=&quot;Slide 16&quot;/&gt;&lt;property id=&quot;20307&quot; value=&quot;273&quot;/&gt;&lt;/object&gt;&lt;object type=&quot;3&quot; unique_id=&quot;10784&quot;&gt;&lt;property id=&quot;20148&quot; value=&quot;5&quot;/&gt;&lt;property id=&quot;20300&quot; value=&quot;Slide 10&quot;/&gt;&lt;property id=&quot;20307&quot; value=&quot;274&quot;/&gt;&lt;/object&gt;&lt;object type=&quot;3&quot; unique_id=&quot;12822&quot;&gt;&lt;property id=&quot;20148&quot; value=&quot;5&quot;/&gt;&lt;property id=&quot;20300&quot; value=&quot;Slide 8&quot;/&gt;&lt;property id=&quot;20307&quot; value=&quot;277&quot;/&gt;&lt;/object&gt;&lt;object type=&quot;3&quot; unique_id=&quot;13239&quot;&gt;&lt;property id=&quot;20148&quot; value=&quot;5&quot;/&gt;&lt;property id=&quot;20300&quot; value=&quot;Slide 31&quot;/&gt;&lt;property id=&quot;20307&quot; value=&quot;283&quot;/&gt;&lt;/object&gt;&lt;object type=&quot;3&quot; unique_id=&quot;13461&quot;&gt;&lt;property id=&quot;20148&quot; value=&quot;5&quot;/&gt;&lt;property id=&quot;20300&quot; value=&quot;Slide 20&quot;/&gt;&lt;property id=&quot;20307&quot; value=&quot;284&quot;/&gt;&lt;/object&gt;&lt;object type=&quot;3&quot; unique_id=&quot;13462&quot;&gt;&lt;property id=&quot;20148&quot; value=&quot;5&quot;/&gt;&lt;property id=&quot;20300&quot; value=&quot;Slide 21&quot;/&gt;&lt;property id=&quot;20307&quot; value=&quot;285&quot;/&gt;&lt;/object&gt;&lt;object type=&quot;3&quot; unique_id=&quot;13799&quot;&gt;&lt;property id=&quot;20148&quot; value=&quot;5&quot;/&gt;&lt;property id=&quot;20300&quot; value=&quot;Slide 22&quot;/&gt;&lt;property id=&quot;20307&quot; value=&quot;286&quot;/&gt;&lt;/object&gt;&lt;object type=&quot;3&quot; unique_id=&quot;13843&quot;&gt;&lt;property id=&quot;20148&quot; value=&quot;5&quot;/&gt;&lt;property id=&quot;20300&quot; value=&quot;Slide 27&quot;/&gt;&lt;property id=&quot;20307&quot; value=&quot;287&quot;/&gt;&lt;/object&gt;&lt;object type=&quot;3&quot; unique_id=&quot;13956&quot;&gt;&lt;property id=&quot;20148&quot; value=&quot;5&quot;/&gt;&lt;property id=&quot;20300&quot; value=&quot;Slide 3&quot;/&gt;&lt;property id=&quot;20307&quot; value=&quot;309&quot;/&gt;&lt;/object&gt;&lt;object type=&quot;3&quot; unique_id=&quot;13957&quot;&gt;&lt;property id=&quot;20148&quot; value=&quot;5&quot;/&gt;&lt;property id=&quot;20300&quot; value=&quot;Slide 4&quot;/&gt;&lt;property id=&quot;20307&quot; value=&quot;315&quot;/&gt;&lt;/object&gt;&lt;object type=&quot;3&quot; unique_id=&quot;13958&quot;&gt;&lt;property id=&quot;20148&quot; value=&quot;5&quot;/&gt;&lt;property id=&quot;20300&quot; value=&quot;Slide 6&quot;/&gt;&lt;property id=&quot;20307&quot; value=&quot;312&quot;/&gt;&lt;/object&gt;&lt;object type=&quot;3&quot; unique_id=&quot;13959&quot;&gt;&lt;property id=&quot;20148&quot; value=&quot;5&quot;/&gt;&lt;property id=&quot;20300&quot; value=&quot;Slide 7&quot;/&gt;&lt;property id=&quot;20307&quot; value=&quot;313&quot;/&gt;&lt;/object&gt;&lt;object type=&quot;3&quot; unique_id=&quot;13960&quot;&gt;&lt;property id=&quot;20148&quot; value=&quot;5&quot;/&gt;&lt;property id=&quot;20300&quot; value=&quot;Slide 17&quot;/&gt;&lt;property id=&quot;20307&quot; value=&quot;314&quot;/&gt;&lt;/object&gt;&lt;object type=&quot;3&quot; unique_id=&quot;13961&quot;&gt;&lt;property id=&quot;20148&quot; value=&quot;5&quot;/&gt;&lt;property id=&quot;20300&quot; value=&quot;Slide 19&quot;/&gt;&lt;property id=&quot;20307&quot; value=&quot;294&quot;/&gt;&lt;/object&gt;&lt;object type=&quot;3&quot; unique_id=&quot;13962&quot;&gt;&lt;property id=&quot;20148&quot; value=&quot;5&quot;/&gt;&lt;property id=&quot;20300&quot; value=&quot;Slide 23&quot;/&gt;&lt;property id=&quot;20307&quot; value=&quot;292&quot;/&gt;&lt;/object&gt;&lt;object type=&quot;3&quot; unique_id=&quot;13963&quot;&gt;&lt;property id=&quot;20148&quot; value=&quot;5&quot;/&gt;&lt;property id=&quot;20300&quot; value=&quot;Slide 24&quot;/&gt;&lt;property id=&quot;20307&quot; value=&quot;291&quot;/&gt;&lt;/object&gt;&lt;object type=&quot;3&quot; unique_id=&quot;13964&quot;&gt;&lt;property id=&quot;20148&quot; value=&quot;5&quot;/&gt;&lt;property id=&quot;20300&quot; value=&quot;Slide 25&quot;/&gt;&lt;property id=&quot;20307&quot; value=&quot;290&quot;/&gt;&lt;/object&gt;&lt;object type=&quot;3&quot; unique_id=&quot;13965&quot;&gt;&lt;property id=&quot;20148&quot; value=&quot;5&quot;/&gt;&lt;property id=&quot;20300&quot; value=&quot;Slide 26&quot;/&gt;&lt;property id=&quot;20307&quot; value=&quot;303&quot;/&gt;&lt;/object&gt;&lt;object type=&quot;3&quot; unique_id=&quot;13966&quot;&gt;&lt;property id=&quot;20148&quot; value=&quot;5&quot;/&gt;&lt;property id=&quot;20300&quot; value=&quot;Slide 28&quot;/&gt;&lt;property id=&quot;20307&quot; value=&quot;305&quot;/&gt;&lt;/object&gt;&lt;object type=&quot;3&quot; unique_id=&quot;13967&quot;&gt;&lt;property id=&quot;20148&quot; value=&quot;5&quot;/&gt;&lt;property id=&quot;20300&quot; value=&quot;Slide 29&quot;/&gt;&lt;property id=&quot;20307&quot; value=&quot;306&quot;/&gt;&lt;/object&gt;&lt;object type=&quot;3&quot; unique_id=&quot;13968&quot;&gt;&lt;property id=&quot;20148&quot; value=&quot;5&quot;/&gt;&lt;property id=&quot;20300&quot; value=&quot;Slide 30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WPS Presentation</Application>
  <PresentationFormat>Custom</PresentationFormat>
  <Paragraphs>165</Paragraphs>
  <Slides>4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3" baseType="lpstr">
      <vt:lpstr>Arial</vt:lpstr>
      <vt:lpstr>SimSun</vt:lpstr>
      <vt:lpstr>Wingdings</vt:lpstr>
      <vt:lpstr>Lilita One</vt:lpstr>
      <vt:lpstr>Verdana</vt:lpstr>
      <vt:lpstr>Josefin Sans</vt:lpstr>
      <vt:lpstr>Segoe Print</vt:lpstr>
      <vt:lpstr>Cambria</vt:lpstr>
      <vt:lpstr>Tahoma</vt:lpstr>
      <vt:lpstr>Times New Roman</vt:lpstr>
      <vt:lpstr>Arial</vt:lpstr>
      <vt:lpstr>Wingdings</vt:lpstr>
      <vt:lpstr>Broadway</vt:lpstr>
      <vt:lpstr>Gabriola</vt:lpstr>
      <vt:lpstr>Microsoft YaHei</vt:lpstr>
      <vt:lpstr>Arial Unicode MS</vt:lpstr>
      <vt:lpstr>Calibri</vt:lpstr>
      <vt:lpstr>Office Theme</vt:lpstr>
      <vt:lpstr>Paint.Picture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LENOVO</cp:lastModifiedBy>
  <cp:revision>226</cp:revision>
  <dcterms:created xsi:type="dcterms:W3CDTF">2021-05-27T09:50:00Z</dcterms:created>
  <dcterms:modified xsi:type="dcterms:W3CDTF">2023-03-05T05:22:57Z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1033-11.2.0.11486</vt:lpwstr>
  </property>
  <property fmtid="{D5CDD505-2E9C-101B-9397-08002B2CF9AE}" pid="3" name="ICV">
    <vt:lpwstr>60DBF041D16C487C89FF4CC9CF445741</vt:lpwstr>
  </property>
</Properties>
</file>