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3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8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9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8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0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3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5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1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28B3F-4B74-474C-9781-D7BA6F624F36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53F9-6161-40B8-A290-F9268C40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7" t="20772" r="9786" b="14054"/>
          <a:stretch/>
        </p:blipFill>
        <p:spPr>
          <a:xfrm>
            <a:off x="0" y="-37580"/>
            <a:ext cx="12192000" cy="689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0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20176" r="9571" b="146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6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t="20175" r="9465" b="136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5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t="20748" r="9679" b="138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5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t="20367" r="10108" b="13887"/>
          <a:stretch/>
        </p:blipFill>
        <p:spPr>
          <a:xfrm>
            <a:off x="0" y="0"/>
            <a:ext cx="12192000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t="20748" r="9465" b="142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8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" y="0"/>
            <a:ext cx="12164382" cy="6858000"/>
          </a:xfrm>
        </p:spPr>
      </p:pic>
    </p:spTree>
    <p:extLst>
      <p:ext uri="{BB962C8B-B14F-4D97-AF65-F5344CB8AC3E}">
        <p14:creationId xmlns:p14="http://schemas.microsoft.com/office/powerpoint/2010/main" val="322147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t="20556" r="9465" b="144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2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2021-11-06T13:58:04Z</dcterms:created>
  <dcterms:modified xsi:type="dcterms:W3CDTF">2021-12-22T14:27:13Z</dcterms:modified>
</cp:coreProperties>
</file>