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128" r:id="rId2"/>
    <p:sldId id="1208" r:id="rId3"/>
    <p:sldId id="1136" r:id="rId4"/>
    <p:sldId id="1224" r:id="rId5"/>
    <p:sldId id="1225" r:id="rId6"/>
    <p:sldId id="1226" r:id="rId7"/>
    <p:sldId id="1227" r:id="rId8"/>
    <p:sldId id="1228" r:id="rId9"/>
    <p:sldId id="1229" r:id="rId10"/>
    <p:sldId id="1230" r:id="rId11"/>
    <p:sldId id="1231" r:id="rId12"/>
    <p:sldId id="1232" r:id="rId13"/>
    <p:sldId id="1234" r:id="rId14"/>
    <p:sldId id="1235" r:id="rId15"/>
    <p:sldId id="1236" r:id="rId16"/>
    <p:sldId id="11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8D8"/>
    <a:srgbClr val="8BCAF1"/>
    <a:srgbClr val="EBAB0B"/>
    <a:srgbClr val="40A8E8"/>
    <a:srgbClr val="2FBBA4"/>
    <a:srgbClr val="31C5AC"/>
    <a:srgbClr val="F9FB9B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3617B-C440-AC17-71E3-DBF64C74A61A}" v="3" dt="2020-05-22T10:13:52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71685" autoAdjust="0"/>
  </p:normalViewPr>
  <p:slideViewPr>
    <p:cSldViewPr snapToGrid="0">
      <p:cViewPr varScale="1">
        <p:scale>
          <a:sx n="52" d="100"/>
          <a:sy n="52" d="100"/>
        </p:scale>
        <p:origin x="140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9439C-D401-408B-920F-D5F59553FA04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F0DA9-3436-48B8-B11C-2166235E2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1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0DA9-3436-48B8-B11C-2166235E29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9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9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7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6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0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1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4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86230-DE58-462A-A8A1-EDC86AAB4F78}" type="datetimeFigureOut">
              <a:rPr lang="en-US" smtClean="0"/>
              <a:pPr/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C11A5-BAA2-4E75-827A-C0866ECE6D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1062" y="6488668"/>
            <a:ext cx="242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Lipid Channel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79" y="0"/>
            <a:ext cx="6635578" cy="6284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48225" y="3013503"/>
            <a:ext cx="896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612" y="136240"/>
            <a:ext cx="11492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NEWIMAGE VIỆT NAM</a:t>
            </a:r>
            <a:endParaRPr lang="en-US" sz="54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12" y="5037927"/>
            <a:ext cx="95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NPP: GIÀNG A CỦA - ID: 1726110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 TRƯỜNG: LAI CHÂU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12" y="997527"/>
            <a:ext cx="3899935" cy="40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GAN, MÁU NHIỄM MỠ</a:t>
            </a:r>
          </a:p>
        </p:txBody>
      </p:sp>
      <p:pic>
        <p:nvPicPr>
          <p:cNvPr id="4" name="Content Placeholder 3" descr="má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99" y="1825625"/>
            <a:ext cx="9659389" cy="465830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2" y="190004"/>
            <a:ext cx="6716682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KHÁM ĐÃ ĐIỀU TRỊ RẤT NHIỀU THUỐC</a:t>
            </a:r>
          </a:p>
        </p:txBody>
      </p:sp>
      <p:pic>
        <p:nvPicPr>
          <p:cNvPr id="5" name="Content Placeholder 4" descr="z3128326156808_8d23568e3b645ad965083696aede06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2" y="1825625"/>
            <a:ext cx="6716682" cy="474143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327"/>
            <a:ext cx="10515600" cy="1325563"/>
          </a:xfrm>
        </p:spPr>
        <p:txBody>
          <a:bodyPr/>
          <a:lstStyle/>
          <a:p>
            <a:r>
              <a:rPr lang="en-US" dirty="0"/>
              <a:t>SAU KHI BIẾT ĐẾN ALPHA</a:t>
            </a:r>
          </a:p>
        </p:txBody>
      </p:sp>
      <p:pic>
        <p:nvPicPr>
          <p:cNvPr id="4" name="Content Placeholder 3" descr="KHO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261" y="1617291"/>
            <a:ext cx="4902474" cy="49497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96" y="185995"/>
            <a:ext cx="10515600" cy="1325563"/>
          </a:xfrm>
        </p:spPr>
        <p:txBody>
          <a:bodyPr/>
          <a:lstStyle/>
          <a:p>
            <a:r>
              <a:rPr lang="en-US" dirty="0"/>
              <a:t>CHIA SẺ LAN TỎA CHO NHIỀU NGƯỜI BIẾT</a:t>
            </a:r>
          </a:p>
        </p:txBody>
      </p:sp>
      <p:pic>
        <p:nvPicPr>
          <p:cNvPr id="4" name="Content Placeholder 3" descr="z3128347745891_625f234890da1dee2c7e31d461afec1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5849" y="1334278"/>
            <a:ext cx="5771475" cy="5066521"/>
          </a:xfrm>
        </p:spPr>
      </p:pic>
      <p:pic>
        <p:nvPicPr>
          <p:cNvPr id="5" name="Picture 4" descr="z3128347753395_71777a36b2f52da77809a6a6fb7ad6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93" y="1334278"/>
            <a:ext cx="5143500" cy="52344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CÓ 1 ĐOÀN ĐỘI NHO NHỎ</a:t>
            </a:r>
          </a:p>
        </p:txBody>
      </p:sp>
      <p:pic>
        <p:nvPicPr>
          <p:cNvPr id="4" name="Content Placeholder 3" descr="z3128347747680_ab3ac7ea90c9eaf777836ce776103b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090" y="1343608"/>
            <a:ext cx="8677469" cy="509451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NỖ LỰC HỌC TẬP MỌI HÌNH THỨC</a:t>
            </a:r>
          </a:p>
        </p:txBody>
      </p:sp>
      <p:pic>
        <p:nvPicPr>
          <p:cNvPr id="4" name="Content Placeholder 3" descr="z3128347744043_d2c64fae4596a6a5ad18c5ba105fb4d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6236" y="1474236"/>
            <a:ext cx="5598367" cy="5075853"/>
          </a:xfrm>
        </p:spPr>
      </p:pic>
      <p:pic>
        <p:nvPicPr>
          <p:cNvPr id="5" name="Picture 4" descr="z3128464985895_2c1aa0ad328bc84fd88d49322c5463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48881"/>
            <a:ext cx="5840963" cy="46899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1062" y="6488668"/>
            <a:ext cx="242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Lipid Channel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204C0-7CF9-4CCA-A830-C7EE4E720C70}"/>
              </a:ext>
            </a:extLst>
          </p:cNvPr>
          <p:cNvSpPr txBox="1"/>
          <p:nvPr/>
        </p:nvSpPr>
        <p:spPr>
          <a:xfrm>
            <a:off x="398022" y="1490008"/>
            <a:ext cx="11420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KHÁCH ĐÃ LẮNG NGHE!</a:t>
            </a:r>
          </a:p>
        </p:txBody>
      </p:sp>
    </p:spTree>
    <p:extLst>
      <p:ext uri="{BB962C8B-B14F-4D97-AF65-F5344CB8AC3E}">
        <p14:creationId xmlns:p14="http://schemas.microsoft.com/office/powerpoint/2010/main" val="236688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1062" y="6488668"/>
            <a:ext cx="242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Lipid Channel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496" y="1870033"/>
            <a:ext cx="11492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PHẦN I</a:t>
            </a:r>
          </a:p>
          <a:p>
            <a:pPr algn="ctr"/>
            <a:r>
              <a:rPr lang="en-US" sz="5400" b="1" dirty="0">
                <a:solidFill>
                  <a:srgbClr val="3D18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SỨC KHỎE</a:t>
            </a:r>
            <a:endParaRPr lang="en-US" sz="5400" b="1" dirty="0">
              <a:solidFill>
                <a:srgbClr val="3D18D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0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31062" y="6488668"/>
            <a:ext cx="242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Lipid Channel</a:t>
            </a:r>
          </a:p>
        </p:txBody>
      </p:sp>
      <p:pic>
        <p:nvPicPr>
          <p:cNvPr id="12" name="Picture 11" descr="danh mụ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31" y="0"/>
            <a:ext cx="7182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CHỈ SỐ GÚT</a:t>
            </a:r>
          </a:p>
        </p:txBody>
      </p:sp>
      <p:pic>
        <p:nvPicPr>
          <p:cNvPr id="4" name="Content Placeholder 3" descr="chỉ số gu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913" y="1579418"/>
            <a:ext cx="9410007" cy="492113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 MÁU</a:t>
            </a:r>
          </a:p>
        </p:txBody>
      </p:sp>
      <p:pic>
        <p:nvPicPr>
          <p:cNvPr id="4" name="Content Placeholder 3" descr="u má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692" y="1246909"/>
            <a:ext cx="8193329" cy="53533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HỞ VAN 3 LÁ</a:t>
            </a:r>
          </a:p>
        </p:txBody>
      </p:sp>
      <p:pic>
        <p:nvPicPr>
          <p:cNvPr id="4" name="Content Placeholder 3" descr="hỏ van 3 l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542" y="1825625"/>
            <a:ext cx="9210502" cy="43513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DÀ DÀY</a:t>
            </a:r>
          </a:p>
        </p:txBody>
      </p:sp>
      <p:pic>
        <p:nvPicPr>
          <p:cNvPr id="4" name="Content Placeholder 3" descr="da d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793" y="1825625"/>
            <a:ext cx="8063345" cy="4351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DẠ DÀY HP</a:t>
            </a:r>
          </a:p>
        </p:txBody>
      </p:sp>
      <p:pic>
        <p:nvPicPr>
          <p:cNvPr id="4" name="Content Placeholder 3" descr="dà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313" y="1825625"/>
            <a:ext cx="7381701" cy="43513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SUY VÔ THƯỢNG THẬN</a:t>
            </a:r>
          </a:p>
        </p:txBody>
      </p:sp>
      <p:pic>
        <p:nvPicPr>
          <p:cNvPr id="4" name="Content Placeholder 3" descr="thậ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63" y="1825625"/>
            <a:ext cx="8661861" cy="43513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8334</TotalTime>
  <Words>109</Words>
  <Application>Microsoft Office PowerPoint</Application>
  <PresentationFormat>Widescreen</PresentationFormat>
  <Paragraphs>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CHỈ SỐ GÚT</vt:lpstr>
      <vt:lpstr>U MÁU</vt:lpstr>
      <vt:lpstr>HỞ VAN 3 LÁ</vt:lpstr>
      <vt:lpstr>DÀ DÀY</vt:lpstr>
      <vt:lpstr>DẠ DÀY HP</vt:lpstr>
      <vt:lpstr>SUY VÔ THƯỢNG THẬN</vt:lpstr>
      <vt:lpstr>GAN, MÁU NHIỄM MỠ</vt:lpstr>
      <vt:lpstr>SAU KHI KHÁM ĐÃ ĐIỀU TRỊ RẤT NHIỀU THUỐC</vt:lpstr>
      <vt:lpstr>SAU KHI BIẾT ĐẾN ALPHA</vt:lpstr>
      <vt:lpstr>CHIA SẺ LAN TỎA CHO NHIỀU NGƯỜI BIẾT</vt:lpstr>
      <vt:lpstr>CÓ 1 ĐOÀN ĐỘI NHO NHỎ</vt:lpstr>
      <vt:lpstr>NỖ LỰC HỌC TẬP MỌI HÌNH THỨC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 Nguyen Khanh</dc:creator>
  <cp:lastModifiedBy>Admin</cp:lastModifiedBy>
  <cp:revision>577</cp:revision>
  <dcterms:created xsi:type="dcterms:W3CDTF">2020-05-07T07:01:15Z</dcterms:created>
  <dcterms:modified xsi:type="dcterms:W3CDTF">2022-09-16T07:55:28Z</dcterms:modified>
</cp:coreProperties>
</file>