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 Hình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0" y="0"/>
            <a:ext cx="7918450" cy="68199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vi-VN" sz="7200">
                <a:solidFill>
                  <a:srgbClr val="FFFF00"/>
                </a:solidFill>
              </a:rPr>
              <a:t>GĐ 5SAO VÀNG 5SAO KIM CƯƠNG</a:t>
            </a:r>
            <a:br>
              <a:rPr lang="en-US" altLang="vi-VN" sz="7200">
                <a:solidFill>
                  <a:srgbClr val="FFFF00"/>
                </a:solidFill>
              </a:rPr>
            </a:br>
            <a:r>
              <a:rPr lang="vi-VN" sz="7200">
                <a:solidFill>
                  <a:srgbClr val="FFFF00"/>
                </a:solidFill>
              </a:rPr>
              <a:t>NGUYỄN TOÀN TRUNG VÀ NGUYỄN THỊ HOÀNG OANH</a:t>
            </a:r>
            <a:endParaRPr lang="vi-VN" sz="7200">
              <a:solidFill>
                <a:srgbClr val="FFFF00"/>
              </a:solidFill>
            </a:endParaRPr>
          </a:p>
        </p:txBody>
      </p:sp>
      <p:pic>
        <p:nvPicPr>
          <p:cNvPr id="4" name="Hình ảnh 4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r="1774" b="14627"/>
          <a:stretch>
            <a:fillRect/>
          </a:stretch>
        </p:blipFill>
        <p:spPr>
          <a:xfrm>
            <a:off x="8002794" y="1"/>
            <a:ext cx="4189206" cy="68358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01932" y="0"/>
            <a:ext cx="11473544" cy="1320162"/>
          </a:xfrm>
        </p:spPr>
        <p:txBody>
          <a:bodyPr/>
          <a:lstStyle/>
          <a:p>
            <a:r>
              <a:rPr lang="vi-VN" b="1" i="1">
                <a:solidFill>
                  <a:srgbClr val="FFFF00"/>
                </a:solidFill>
              </a:rPr>
              <a:t>BÂN KHUÂN – trước cơ hội </a:t>
            </a:r>
            <a:endParaRPr lang="vi-VN" b="1" i="1">
              <a:solidFill>
                <a:srgbClr val="FFFF00"/>
              </a:solidFill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371599" y="3632200"/>
            <a:ext cx="9534211" cy="3388247"/>
          </a:xfrm>
        </p:spPr>
        <p:txBody>
          <a:bodyPr/>
          <a:lstStyle/>
          <a:p>
            <a:endParaRPr lang="vi-VN"/>
          </a:p>
        </p:txBody>
      </p:sp>
      <p:pic>
        <p:nvPicPr>
          <p:cNvPr id="4" name="Hình ảnh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7525" y="1320162"/>
            <a:ext cx="9836949" cy="55378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311737" y="-131586"/>
            <a:ext cx="4006662" cy="6989586"/>
          </a:xfrm>
        </p:spPr>
        <p:txBody>
          <a:bodyPr>
            <a:normAutofit/>
          </a:bodyPr>
          <a:lstStyle/>
          <a:p>
            <a:r>
              <a:rPr lang="vi-VN" sz="9600" b="1" i="1">
                <a:solidFill>
                  <a:schemeClr val="accent6">
                    <a:lumMod val="40000"/>
                    <a:lumOff val="60000"/>
                  </a:schemeClr>
                </a:solidFill>
              </a:rPr>
              <a:t>GIÁ TRỊ CUỘC SỐNG</a:t>
            </a:r>
            <a:endParaRPr lang="vi-VN" sz="9600" b="1" i="1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Hình ảnh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05226" y="-139433"/>
            <a:ext cx="7186774" cy="71368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322983" y="82019"/>
            <a:ext cx="3732245" cy="6628844"/>
          </a:xfrm>
        </p:spPr>
        <p:txBody>
          <a:bodyPr>
            <a:normAutofit/>
          </a:bodyPr>
          <a:lstStyle/>
          <a:p>
            <a:r>
              <a:rPr lang="vi-VN" sz="9600"/>
              <a:t>DẤU ẤN CUỘC ĐỜI</a:t>
            </a:r>
            <a:endParaRPr lang="vi-VN" sz="9600"/>
          </a:p>
        </p:txBody>
      </p:sp>
      <p:pic>
        <p:nvPicPr>
          <p:cNvPr id="4" name="Hình ảnh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33721" y="82019"/>
            <a:ext cx="7658279" cy="66939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0" y="119623"/>
            <a:ext cx="3217865" cy="6738377"/>
          </a:xfrm>
        </p:spPr>
        <p:txBody>
          <a:bodyPr>
            <a:normAutofit/>
          </a:bodyPr>
          <a:lstStyle/>
          <a:p>
            <a:r>
              <a:rPr lang="vi-VN" sz="9600">
                <a:solidFill>
                  <a:srgbClr val="00B0F0"/>
                </a:solidFill>
              </a:rPr>
              <a:t>BẠN LÀ AI !!!</a:t>
            </a:r>
            <a:endParaRPr lang="vi-VN" sz="9600">
              <a:solidFill>
                <a:srgbClr val="00B0F0"/>
              </a:solidFill>
            </a:endParaRPr>
          </a:p>
        </p:txBody>
      </p:sp>
      <p:pic>
        <p:nvPicPr>
          <p:cNvPr id="4" name="Hình ảnh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88697" y="0"/>
            <a:ext cx="86033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-1" y="0"/>
            <a:ext cx="3971492" cy="6858000"/>
          </a:xfrm>
        </p:spPr>
        <p:txBody>
          <a:bodyPr>
            <a:noAutofit/>
          </a:bodyPr>
          <a:lstStyle/>
          <a:p>
            <a:r>
              <a:rPr lang="vi-VN" sz="8000">
                <a:solidFill>
                  <a:schemeClr val="accent1">
                    <a:lumMod val="20000"/>
                    <a:lumOff val="80000"/>
                  </a:schemeClr>
                </a:solidFill>
              </a:rPr>
              <a:t>THÀNH CÔNG NHÌN VÀO KẾT QUẢ</a:t>
            </a:r>
            <a:endParaRPr lang="vi-VN" sz="80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Hình ảnh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86813" y="0"/>
            <a:ext cx="80051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19623" y="-251208"/>
            <a:ext cx="3146091" cy="7109208"/>
          </a:xfrm>
        </p:spPr>
        <p:txBody>
          <a:bodyPr>
            <a:normAutofit/>
          </a:bodyPr>
          <a:lstStyle/>
          <a:p>
            <a:r>
              <a:rPr lang="vi-VN" sz="6000">
                <a:solidFill>
                  <a:schemeClr val="accent1">
                    <a:lumMod val="20000"/>
                    <a:lumOff val="80000"/>
                  </a:schemeClr>
                </a:solidFill>
              </a:rPr>
              <a:t>ThÀNH CÔNG ĐẾN TỪ ĐỘNG LỰC BÊN TRONG BẠN</a:t>
            </a:r>
            <a:endParaRPr lang="vi-VN" sz="60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Hình ảnh 4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7557" t="6424" r="7178" b="4174"/>
          <a:stretch>
            <a:fillRect/>
          </a:stretch>
        </p:blipFill>
        <p:spPr>
          <a:xfrm>
            <a:off x="3265714" y="0"/>
            <a:ext cx="8926286" cy="68376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-517553" y="773531"/>
            <a:ext cx="12408101" cy="2655469"/>
          </a:xfrm>
        </p:spPr>
        <p:txBody>
          <a:bodyPr>
            <a:noAutofit/>
          </a:bodyPr>
          <a:lstStyle/>
          <a:p>
            <a:r>
              <a:rPr lang="vi-VN" sz="5400">
                <a:solidFill>
                  <a:schemeClr val="accent5"/>
                </a:solidFill>
              </a:rPr>
              <a:t>THÀNH CÔNG ĐẾN TỪ QUYẾT ĐỊNH</a:t>
            </a:r>
            <a:br>
              <a:rPr lang="vi-VN" sz="5400">
                <a:solidFill>
                  <a:schemeClr val="accent5"/>
                </a:solidFill>
              </a:rPr>
            </a:br>
            <a:endParaRPr lang="vi-VN" sz="5400">
              <a:solidFill>
                <a:schemeClr val="accent5"/>
              </a:solidFill>
            </a:endParaRPr>
          </a:p>
        </p:txBody>
      </p:sp>
      <p:pic>
        <p:nvPicPr>
          <p:cNvPr id="4" name="Hình ảnh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78400" y="2833687"/>
            <a:ext cx="6419878" cy="40243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ệt hơi nước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WPS Presentation</Application>
  <PresentationFormat>Màn hình rộng</PresentationFormat>
  <Paragraphs>16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Microsoft YaHei</vt:lpstr>
      <vt:lpstr>Arial Unicode MS</vt:lpstr>
      <vt:lpstr>Century Gothic</vt:lpstr>
      <vt:lpstr>Calibri</vt:lpstr>
      <vt:lpstr>Vệt hơi nước</vt:lpstr>
      <vt:lpstr>NGUYỄN TOÀN TRUNG VÀ NGUYỄN THỊ HOÀNG OANH</vt:lpstr>
      <vt:lpstr>BÂN KHUÂN – trước cơ hội </vt:lpstr>
      <vt:lpstr>GIÁ TRỊ CUỘC SỐNG</vt:lpstr>
      <vt:lpstr>DẤU ẤN CUỘC ĐỜI</vt:lpstr>
      <vt:lpstr>BẠN LÀ AI !!!</vt:lpstr>
      <vt:lpstr>THÀNH CÔNG NHÌN VÀO KẾT QUẢ</vt:lpstr>
      <vt:lpstr>ThÀNH CÔNG ĐẾN TỪ ĐỘNG LỰC BÊN TRONG BẠN</vt:lpstr>
      <vt:lpstr>THÀNH CÔNG ĐẾN TỪ QUYẾT ĐỊNH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BÂN KHUÂN </dc:title>
  <dc:creator>Trung Nguyen</dc:creator>
  <cp:lastModifiedBy>PC</cp:lastModifiedBy>
  <cp:revision>8</cp:revision>
  <dcterms:created xsi:type="dcterms:W3CDTF">2019-11-22T01:49:00Z</dcterms:created>
  <dcterms:modified xsi:type="dcterms:W3CDTF">2022-04-06T16:16:16Z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6940D867E62C4B5BB7C5F4D228164DDF</vt:lpwstr>
  </property>
  <property fmtid="{D5CDD505-2E9C-101B-9397-08002B2CF9AE}" pid="3" name="KSOProductBuildVer">
    <vt:lpwstr>1033-11.2.0.11029</vt:lpwstr>
  </property>
</Properties>
</file>