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287C-9303-4E41-A2DB-D38650AF0311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F763-857A-4957-8EE5-FD0E6DFA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4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287C-9303-4E41-A2DB-D38650AF0311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F763-857A-4957-8EE5-FD0E6DFAD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6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55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altLang="en-US">
                <a:solidFill>
                  <a:schemeClr val="bg1"/>
                </a:solidFill>
              </a:rPr>
              <a:t>LÀM THẾ NÀO ĐỂ ƯỚC MƠ VÀ THU NHẬP CỦA BẠN ĐƯỢC CÂN BẰNG</a:t>
            </a:r>
            <a:endParaRPr lang="vi-VN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8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chemeClr val="bg1"/>
                </a:solidFill>
              </a:rPr>
              <a:t>Phương Pháp 1: HẠ ƯỚC MƠ XUỐNG</a:t>
            </a:r>
            <a:endParaRPr lang="vi-VN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2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>
                <a:solidFill>
                  <a:schemeClr val="bg1"/>
                </a:solidFill>
              </a:rPr>
              <a:t>Phương Pháp 2: TĂNG THU NHẬP $$$$$$$$$</a:t>
            </a:r>
            <a:endParaRPr lang="vi-VN" alt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4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7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Màn hình rộng</PresentationFormat>
  <Paragraphs>3</Paragraphs>
  <Slides>10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1" baseType="lpstr">
      <vt:lpstr>Office Theme</vt:lpstr>
      <vt:lpstr>Bản trình bày PowerPoint</vt:lpstr>
      <vt:lpstr>Bản trình bày PowerPoint</vt:lpstr>
      <vt:lpstr>LÀM THẾ NÀO ĐỂ ƯỚC MƠ VÀ THU NHẬP CỦA BẠN ĐƯỢC CÂN BẰNG</vt:lpstr>
      <vt:lpstr>Phương Pháp 1: HẠ ƯỚC MƠ XUỐNG</vt:lpstr>
      <vt:lpstr>Phương Pháp 2: TĂNG THU NHẬP $$$$$$$$$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THẮNG QUỲNH</cp:lastModifiedBy>
  <cp:revision>2</cp:revision>
  <dcterms:created xsi:type="dcterms:W3CDTF">2022-06-12T09:22:44Z</dcterms:created>
  <dcterms:modified xsi:type="dcterms:W3CDTF">2022-07-20T06:45:52Z</dcterms:modified>
</cp:coreProperties>
</file>