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56" r:id="rId7"/>
    <p:sldId id="257" r:id="rId8"/>
    <p:sldId id="259" r:id="rId9"/>
    <p:sldId id="26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4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736B-0F2D-4CFD-9E31-A6ED1B0681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E70-93B6-41A5-AE7C-69BE53B21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8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736B-0F2D-4CFD-9E31-A6ED1B0681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E70-93B6-41A5-AE7C-69BE53B21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8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736B-0F2D-4CFD-9E31-A6ED1B0681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E70-93B6-41A5-AE7C-69BE53B21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8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736B-0F2D-4CFD-9E31-A6ED1B0681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E70-93B6-41A5-AE7C-69BE53B21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4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736B-0F2D-4CFD-9E31-A6ED1B0681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E70-93B6-41A5-AE7C-69BE53B21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4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736B-0F2D-4CFD-9E31-A6ED1B0681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E70-93B6-41A5-AE7C-69BE53B21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736B-0F2D-4CFD-9E31-A6ED1B0681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E70-93B6-41A5-AE7C-69BE53B21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8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736B-0F2D-4CFD-9E31-A6ED1B0681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E70-93B6-41A5-AE7C-69BE53B21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7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736B-0F2D-4CFD-9E31-A6ED1B0681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E70-93B6-41A5-AE7C-69BE53B21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736B-0F2D-4CFD-9E31-A6ED1B0681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E70-93B6-41A5-AE7C-69BE53B21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736B-0F2D-4CFD-9E31-A6ED1B0681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E70-93B6-41A5-AE7C-69BE53B21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736B-0F2D-4CFD-9E31-A6ED1B0681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3E70-93B6-41A5-AE7C-69BE53B21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 person in a blue suit&#10;&#10;Description automatically generated">
            <a:extLst>
              <a:ext uri="{FF2B5EF4-FFF2-40B4-BE49-F238E27FC236}">
                <a16:creationId xmlns:a16="http://schemas.microsoft.com/office/drawing/2014/main" id="{5FDEAAB7-2D1E-3A63-3DE1-F98D5B5CC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413"/>
          <a:stretch/>
        </p:blipFill>
        <p:spPr>
          <a:xfrm>
            <a:off x="8921639" y="860222"/>
            <a:ext cx="3155061" cy="3873740"/>
          </a:xfrm>
          <a:prstGeom prst="rect">
            <a:avLst/>
          </a:prstGeom>
          <a:effectLst/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B74CBD6-315A-FEE7-0B90-192593298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432" y="1824709"/>
            <a:ext cx="701685" cy="45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pPr algn="ctr" eaLnBrk="1" hangingPunct="1">
              <a:defRPr/>
            </a:pPr>
            <a:endParaRPr 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78077-8E15-6F1A-9669-9AF79F236EB4}"/>
              </a:ext>
            </a:extLst>
          </p:cNvPr>
          <p:cNvSpPr txBox="1"/>
          <p:nvPr/>
        </p:nvSpPr>
        <p:spPr>
          <a:xfrm>
            <a:off x="958999" y="2278482"/>
            <a:ext cx="7333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kern="1200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kern="1200" spc="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ĐĂNG MINH</a:t>
            </a:r>
            <a:endParaRPr lang="en-GB" sz="48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432E8D-4243-4491-1370-07D16EBEAAE6}"/>
              </a:ext>
            </a:extLst>
          </p:cNvPr>
          <p:cNvSpPr txBox="1"/>
          <p:nvPr/>
        </p:nvSpPr>
        <p:spPr>
          <a:xfrm>
            <a:off x="1523999" y="3562546"/>
            <a:ext cx="4419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lnSpc>
                <a:spcPct val="9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3200" b="1" spc="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SN:</a:t>
            </a:r>
            <a:r>
              <a:rPr lang="en-US" sz="3200" b="1" spc="-8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23-10-1973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1E892-1583-AAB9-C1E8-8E60C021D26B}"/>
              </a:ext>
            </a:extLst>
          </p:cNvPr>
          <p:cNvSpPr txBox="1"/>
          <p:nvPr/>
        </p:nvSpPr>
        <p:spPr>
          <a:xfrm>
            <a:off x="1523998" y="4079791"/>
            <a:ext cx="441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NPP: </a:t>
            </a:r>
            <a:r>
              <a:rPr lang="en-US" sz="3200" b="1" spc="-5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CareFor</a:t>
            </a:r>
            <a:r>
              <a:rPr lang="en-US" sz="3200"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08066E-9996-D0F6-34DD-2A875EA117C4}"/>
              </a:ext>
            </a:extLst>
          </p:cNvPr>
          <p:cNvSpPr txBox="1"/>
          <p:nvPr/>
        </p:nvSpPr>
        <p:spPr>
          <a:xfrm>
            <a:off x="1523998" y="4678029"/>
            <a:ext cx="518160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spc="-2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6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spc="-6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spc="14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3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4B62D-A7D1-4CC7-8E82-A99F9B887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3" y="140597"/>
            <a:ext cx="1451941" cy="4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00849-37BB-4599-9339-11148DBF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10651435" cy="592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4" y="365126"/>
            <a:ext cx="10495546" cy="57333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NHỮNG CÂU HỎI THẮC MẮC TỪ KHÁCH HÀNG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4B62D-A7D1-4CC7-8E82-A99F9B88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3" y="140597"/>
            <a:ext cx="1451941" cy="4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6283" y="1047918"/>
            <a:ext cx="1025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(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0504" y="1619905"/>
            <a:ext cx="1028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Xin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COLOS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IgGOLD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5734" y="2260396"/>
            <a:ext cx="1052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0503" y="3743195"/>
            <a:ext cx="1012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3478" y="4443959"/>
            <a:ext cx="105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3478" y="4832562"/>
            <a:ext cx="1052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3478" y="5251943"/>
            <a:ext cx="1064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 </a:t>
            </a:r>
            <a:r>
              <a:rPr lang="en-US" b="1" dirty="0" err="1">
                <a:solidFill>
                  <a:srgbClr val="00B0F0"/>
                </a:solidFill>
              </a:rPr>
              <a:t>Với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điều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kiện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là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chúng</a:t>
            </a:r>
            <a:r>
              <a:rPr lang="en-US" b="1" dirty="0">
                <a:solidFill>
                  <a:srgbClr val="00B0F0"/>
                </a:solidFill>
              </a:rPr>
              <a:t> ta </a:t>
            </a:r>
            <a:r>
              <a:rPr lang="en-US" b="1" dirty="0" err="1">
                <a:solidFill>
                  <a:srgbClr val="00B0F0"/>
                </a:solidFill>
              </a:rPr>
              <a:t>cần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phải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ăn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uống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đầy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đử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chất</a:t>
            </a:r>
            <a:r>
              <a:rPr lang="en-US" b="1" dirty="0">
                <a:solidFill>
                  <a:srgbClr val="00B0F0"/>
                </a:solidFill>
              </a:rPr>
              <a:t>  </a:t>
            </a:r>
            <a:r>
              <a:rPr lang="en-US" b="1" dirty="0" err="1">
                <a:solidFill>
                  <a:srgbClr val="00B0F0"/>
                </a:solidFill>
              </a:rPr>
              <a:t>và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không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đưa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thực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phẩm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bấn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vào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cơ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thể</a:t>
            </a:r>
            <a:r>
              <a:rPr lang="en-US" b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3479" y="5672487"/>
            <a:ext cx="10641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A/C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0505" y="3003430"/>
            <a:ext cx="10288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02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275" y="355220"/>
            <a:ext cx="10010272" cy="6334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NHỮNG CÂU HỎI THẮC MẮC TỪ KHÁCH HÀNG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4B62D-A7D1-4CC7-8E82-A99F9B88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3" y="140597"/>
            <a:ext cx="1451941" cy="4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9275" y="988716"/>
            <a:ext cx="1018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9038" y="1566782"/>
            <a:ext cx="3164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DẠ  KHÔNG.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7088" y="2397779"/>
            <a:ext cx="1001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Xin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9038" y="3598108"/>
            <a:ext cx="10182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Zealand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9038" y="4483951"/>
            <a:ext cx="982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(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32675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990" y="355220"/>
            <a:ext cx="10198768" cy="68162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NHỮNG CÂU HỎI THẮC MẮC TỪ KHÁCH HÀNG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4B62D-A7D1-4CC7-8E82-A99F9B88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3" y="140597"/>
            <a:ext cx="1451941" cy="4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701" y="1083009"/>
            <a:ext cx="810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990" y="1636295"/>
            <a:ext cx="100102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0990" y="2992830"/>
            <a:ext cx="10198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COLOS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igGOLD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0990" y="5163103"/>
            <a:ext cx="10146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TPBS COLOS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igGOLD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6900" y="3823827"/>
            <a:ext cx="10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can xi,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2890" y="4285939"/>
            <a:ext cx="10064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TPBS COLOS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igGOLD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2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580" y="140597"/>
            <a:ext cx="10287001" cy="68162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NHỮNG CÂU HỎI THẮC MẮC TỪ KHÁCH HÀNG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4B62D-A7D1-4CC7-8E82-A99F9B88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3" y="140597"/>
            <a:ext cx="1451941" cy="4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6295" y="974558"/>
            <a:ext cx="1057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30)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4888" y="4149920"/>
            <a:ext cx="1060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dextrose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877" y="5081957"/>
            <a:ext cx="1055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4888" y="5733993"/>
            <a:ext cx="1055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6g/15g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7331" y="3217883"/>
            <a:ext cx="10397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COLOS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igGOLD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CHỈ SỐ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6295" y="1470120"/>
            <a:ext cx="182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7331" y="1965682"/>
            <a:ext cx="10641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55)</a:t>
            </a:r>
          </a:p>
        </p:txBody>
      </p:sp>
    </p:spTree>
    <p:extLst>
      <p:ext uri="{BB962C8B-B14F-4D97-AF65-F5344CB8AC3E}">
        <p14:creationId xmlns:p14="http://schemas.microsoft.com/office/powerpoint/2010/main" val="58931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402" y="797750"/>
            <a:ext cx="156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1580" y="1200784"/>
            <a:ext cx="10980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Sao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 Ý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8402" y="2625025"/>
            <a:ext cx="4653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7290" y="3022036"/>
            <a:ext cx="1078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1580" y="3838561"/>
            <a:ext cx="1118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4B62D-A7D1-4CC7-8E82-A99F9B88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3" y="140597"/>
            <a:ext cx="1451941" cy="4292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45970" y="190982"/>
            <a:ext cx="10055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NHỮNG CÂU HỎI THẮC MẮC TỪ KHÁCH HÀNG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1580" y="4585550"/>
            <a:ext cx="11292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7290" y="5416547"/>
            <a:ext cx="10890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3879" y="6149064"/>
            <a:ext cx="1089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 </a:t>
            </a:r>
          </a:p>
        </p:txBody>
      </p:sp>
    </p:spTree>
    <p:extLst>
      <p:ext uri="{BB962C8B-B14F-4D97-AF65-F5344CB8AC3E}">
        <p14:creationId xmlns:p14="http://schemas.microsoft.com/office/powerpoint/2010/main" val="19526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482" y="200511"/>
            <a:ext cx="10415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NHỮNG CÂU HỎI THẮC MẮC TỪ KHÁCH HÀNG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4B62D-A7D1-4CC7-8E82-A99F9B88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3" y="140597"/>
            <a:ext cx="1451941" cy="4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1590" y="1234440"/>
            <a:ext cx="1076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COLOS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Ggold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291590" y="2065437"/>
            <a:ext cx="589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1590" y="2728298"/>
            <a:ext cx="14723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70345" y="3097529"/>
            <a:ext cx="650095" cy="337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26817" y="2796160"/>
            <a:ext cx="16698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403039" y="3097529"/>
            <a:ext cx="620571" cy="337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29987" y="2850049"/>
            <a:ext cx="13236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7559996" y="3138507"/>
            <a:ext cx="650095" cy="337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286944" y="2883980"/>
            <a:ext cx="14056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9769493" y="3134042"/>
            <a:ext cx="650095" cy="337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419588" y="2728298"/>
            <a:ext cx="1639062" cy="1036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19588" y="4833054"/>
            <a:ext cx="1639062" cy="1110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0996803" y="3943350"/>
            <a:ext cx="467487" cy="651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90104" y="5029200"/>
            <a:ext cx="15787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76798" y="5029200"/>
            <a:ext cx="143000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NPP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626817" y="5317658"/>
            <a:ext cx="1669845" cy="337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8286943" y="5317327"/>
            <a:ext cx="1482550" cy="337483"/>
          </a:xfrm>
          <a:prstGeom prst="rightArrow">
            <a:avLst>
              <a:gd name="adj1" fmla="val 433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6" grpId="0" animBg="1"/>
      <p:bldP spid="7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823" y="140597"/>
            <a:ext cx="10024533" cy="677333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NHỮNG CÂU HỎI THẮC MẮC TỪ KHÁCH HÀNG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4B62D-A7D1-4CC7-8E82-A99F9B88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3" y="140597"/>
            <a:ext cx="1451941" cy="429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0504" y="817930"/>
            <a:ext cx="566212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0504" y="1297710"/>
            <a:ext cx="103818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ty.</a:t>
            </a:r>
            <a:endParaRPr lang="en-US" sz="24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0504" y="2177646"/>
            <a:ext cx="998236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0504" y="2638541"/>
            <a:ext cx="1038185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0504" y="3086471"/>
            <a:ext cx="1064149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K.H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NPP,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0504" y="3969149"/>
            <a:ext cx="103818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lang="en-US" sz="24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0504" y="4838862"/>
            <a:ext cx="1049671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3554" y="5326368"/>
            <a:ext cx="1049366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0503" y="5787263"/>
            <a:ext cx="1049671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823" y="140597"/>
            <a:ext cx="10024533" cy="677333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NHỮNG CÂU HỎI THẮC MẮC TỪ KHÁCH HÀNG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4B62D-A7D1-4CC7-8E82-A99F9B88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3" y="140597"/>
            <a:ext cx="1451941" cy="429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0504" y="817930"/>
            <a:ext cx="566212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0504" y="1297710"/>
            <a:ext cx="103818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ty.</a:t>
            </a:r>
            <a:endParaRPr lang="en-US" sz="24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0504" y="2177646"/>
            <a:ext cx="998236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0504" y="2638541"/>
            <a:ext cx="1038185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0504" y="3086471"/>
            <a:ext cx="1064149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K.H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NPP,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0504" y="3969149"/>
            <a:ext cx="103818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lang="en-US" sz="24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0504" y="4838862"/>
            <a:ext cx="1049671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3554" y="5326368"/>
            <a:ext cx="1049366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0503" y="5787263"/>
            <a:ext cx="1049671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1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1307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TRẢ LỜI NHỮNG CÂU HỎI THẮC MẮC TỪ KHÁCH HÀNG</vt:lpstr>
      <vt:lpstr>TRẢ LỜI NHỮNG CÂU HỎI THẮC MẮC TỪ KHÁCH HÀNG</vt:lpstr>
      <vt:lpstr>TRẢ LỜI NHỮNG CÂU HỎI THẮC MẮC TỪ KHÁCH HÀNG</vt:lpstr>
      <vt:lpstr>TRẢ LỜI NHỮNG CÂU HỎI THẮC MẮC TỪ KHÁCH HÀNG</vt:lpstr>
      <vt:lpstr>PowerPoint Presentation</vt:lpstr>
      <vt:lpstr>PowerPoint Presentation</vt:lpstr>
      <vt:lpstr>TRẢ LỜI NHỮNG CÂU HỎI THẮC MẮC TỪ KHÁCH HÀNG</vt:lpstr>
      <vt:lpstr>TRẢ LỜI NHỮNG CÂU HỎI THẮC MẮC TỪ KHÁCH HÀNG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vtn3012@gmail.com</cp:lastModifiedBy>
  <cp:revision>51</cp:revision>
  <dcterms:created xsi:type="dcterms:W3CDTF">2024-06-14T14:22:13Z</dcterms:created>
  <dcterms:modified xsi:type="dcterms:W3CDTF">2024-07-05T03:43:04Z</dcterms:modified>
</cp:coreProperties>
</file>