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69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2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7117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531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7292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164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719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271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7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75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125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752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54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214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01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8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923" y="1285592"/>
            <a:ext cx="6178988" cy="3150605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tên</a:t>
            </a:r>
            <a:r>
              <a:rPr lang="en-US" sz="34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34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Hoàng</a:t>
            </a:r>
            <a:r>
              <a:rPr lang="en-US" sz="34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Mạnh</a:t>
            </a:r>
            <a:r>
              <a:rPr lang="en-US" sz="34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Hải</a:t>
            </a:r>
            <a:endParaRPr lang="en-US" sz="3400" dirty="0" smtClean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sinh</a:t>
            </a:r>
            <a:r>
              <a:rPr lang="en-US" sz="3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1981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Quê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quán</a:t>
            </a:r>
            <a:r>
              <a:rPr lang="en-US" sz="34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34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Mỹ</a:t>
            </a:r>
            <a:r>
              <a:rPr lang="en-US" sz="34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Đức</a:t>
            </a:r>
            <a:r>
              <a:rPr lang="en-US" sz="34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- </a:t>
            </a:r>
            <a:r>
              <a:rPr lang="en-US" sz="34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</a:t>
            </a:r>
            <a:r>
              <a:rPr lang="en-US" sz="34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Nội</a:t>
            </a:r>
            <a:endParaRPr lang="en-US" sz="3400" dirty="0" smtClean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Tham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gia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New Image</a:t>
            </a:r>
            <a:r>
              <a:rPr lang="en-US" sz="34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05/2020</a:t>
            </a:r>
            <a:endParaRPr lang="en-US" sz="3400" dirty="0" smtClean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34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sz="3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950" y="742384"/>
            <a:ext cx="5850050" cy="390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88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504" y="65486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NỘI DUNG CHIA SẺ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471" y="1857972"/>
            <a:ext cx="10322627" cy="47376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Cơ</a:t>
            </a:r>
            <a:r>
              <a:rPr lang="en-US" sz="3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duyên</a:t>
            </a:r>
            <a:r>
              <a:rPr lang="en-US" sz="3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biết</a:t>
            </a:r>
            <a:r>
              <a:rPr lang="en-US" sz="3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en-US" sz="3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sản</a:t>
            </a:r>
            <a:r>
              <a:rPr lang="en-US" sz="3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phẩm</a:t>
            </a:r>
            <a:r>
              <a:rPr lang="en-US" sz="3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Alpha lipid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Lý</a:t>
            </a:r>
            <a:r>
              <a:rPr lang="en-US" sz="3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do </a:t>
            </a:r>
            <a:r>
              <a:rPr lang="en-US" sz="3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tham</a:t>
            </a:r>
            <a:r>
              <a:rPr lang="en-US" sz="3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gia</a:t>
            </a:r>
            <a:r>
              <a:rPr lang="en-US" sz="3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ngành</a:t>
            </a:r>
            <a:r>
              <a:rPr lang="en-US" sz="3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MLM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Lý</a:t>
            </a:r>
            <a:r>
              <a:rPr lang="en-US" sz="3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do </a:t>
            </a:r>
            <a:r>
              <a:rPr lang="en-US" sz="3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tham</a:t>
            </a:r>
            <a:r>
              <a:rPr lang="en-US" sz="3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gia</a:t>
            </a:r>
            <a:r>
              <a:rPr lang="en-US" sz="3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New Image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Tư</a:t>
            </a:r>
            <a:r>
              <a:rPr lang="en-US" sz="3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duy</a:t>
            </a:r>
            <a:r>
              <a:rPr lang="en-US" sz="3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en-US" sz="3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3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kinh</a:t>
            </a:r>
            <a:r>
              <a:rPr lang="en-US" sz="3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doanh</a:t>
            </a:r>
            <a:r>
              <a:rPr lang="en-US" sz="3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New Image</a:t>
            </a:r>
          </a:p>
        </p:txBody>
      </p:sp>
    </p:spTree>
    <p:extLst>
      <p:ext uri="{BB962C8B-B14F-4D97-AF65-F5344CB8AC3E}">
        <p14:creationId xmlns:p14="http://schemas.microsoft.com/office/powerpoint/2010/main" val="4123774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8230"/>
            <a:ext cx="12192000" cy="688063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Cơ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duyên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biết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sản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phẩm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Alpha lipid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654" y="1095469"/>
            <a:ext cx="10395055" cy="544113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06/2003: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thận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giai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cuối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lọc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máu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kỳ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09/2017: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cường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tuyến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cận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giáp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phẫu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cắt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tuyến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cận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giáp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phẫu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trạng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tụt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Canxi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huyết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tê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khó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thở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co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giật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tục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Nhu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cấp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bổ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sung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Canxi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May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mắn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sẻ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Alpha lipid.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lon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cải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thiện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Canxi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huyết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trạng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tê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giảm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rệt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cơn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co </a:t>
            </a:r>
            <a:r>
              <a:rPr lang="en-US" sz="28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giật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261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8382" y="132355"/>
            <a:ext cx="7766936" cy="624689"/>
          </a:xfrm>
        </p:spPr>
        <p:txBody>
          <a:bodyPr/>
          <a:lstStyle/>
          <a:p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Lý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do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lựa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chọn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ngành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kinh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doanh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MLM</a:t>
            </a:r>
            <a:endParaRPr lang="en-US" sz="3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262338-9FC1-3147-A67A-48977F35D736}"/>
              </a:ext>
            </a:extLst>
          </p:cNvPr>
          <p:cNvSpPr txBox="1"/>
          <p:nvPr/>
        </p:nvSpPr>
        <p:spPr>
          <a:xfrm>
            <a:off x="490037" y="5456342"/>
            <a:ext cx="5182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dirty="0">
                <a:latin typeface="+mj-lt"/>
              </a:rPr>
              <a:t>“MLM mang đến cho mọi người cơ hội với rủi ro và cam kết tài chính ở mức rất thấp để xây dựng một tài sản, tạo ra thu nhập cho bản thân và đạt được sự giàu có to lớn”</a:t>
            </a:r>
          </a:p>
          <a:p>
            <a:r>
              <a:rPr lang="vi-VN" sz="1600" b="1" dirty="0">
                <a:latin typeface="+mj-lt"/>
              </a:rPr>
              <a:t>Robert Kiyosaki</a:t>
            </a:r>
            <a:endParaRPr lang="en-US" sz="16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F5A7C9-4428-4840-9300-831444361DCF}"/>
              </a:ext>
            </a:extLst>
          </p:cNvPr>
          <p:cNvSpPr txBox="1"/>
          <p:nvPr/>
        </p:nvSpPr>
        <p:spPr>
          <a:xfrm>
            <a:off x="6305186" y="5643417"/>
            <a:ext cx="4670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Lưới</a:t>
            </a:r>
            <a:r>
              <a:rPr lang="en-US" dirty="0"/>
              <a:t> -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Trực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968" y="1257453"/>
            <a:ext cx="7040176" cy="39600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4692254-3379-CB42-B823-14F8796B9E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"/>
          <a:stretch/>
        </p:blipFill>
        <p:spPr>
          <a:xfrm rot="21291118">
            <a:off x="144100" y="1573668"/>
            <a:ext cx="2172857" cy="33095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BE1BA81-76A8-FF47-B43B-9FEB8A333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67625">
            <a:off x="2527869" y="1699459"/>
            <a:ext cx="2223055" cy="324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19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959667"/>
            <a:ext cx="10911103" cy="56493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Kinh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doanh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MLM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bắt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đầu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rất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nhỏ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nhưng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lớn</a:t>
            </a:r>
            <a:endParaRPr lang="en-US" sz="26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Kinh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doanh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MLM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dựa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trên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nền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tảng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đòn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bẩy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Nền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tảng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pháp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lý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Nền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tảng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nghệ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Nền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tảng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tài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chính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Nền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tảng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kinh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Nền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tảng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kết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nối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Nền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tảng</a:t>
            </a:r>
            <a:r>
              <a:rPr lang="en-US" sz="2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trọng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nhất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nền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tảng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nhân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sự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chúng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hoàn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toàn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đưa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nguồn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nhân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sự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chất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cao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hơn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mình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hệ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thống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bí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mật</a:t>
            </a:r>
            <a:r>
              <a:rPr lang="en-US" sz="2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cũng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chính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lý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do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sâu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sắc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nhất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sức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mạnh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cấp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nhân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6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6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6748" y="288869"/>
            <a:ext cx="12258392" cy="724277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Lý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do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lựa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chọn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ngành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kinh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doanh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MLM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275ED25-8E8D-3544-B3B8-76D9F7D75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069" y="1790902"/>
            <a:ext cx="4390931" cy="292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64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141" y="688063"/>
            <a:ext cx="11074065" cy="58756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New Image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ty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tiên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phong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ngành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dinh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miễn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dịch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mục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tiêu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rõ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ràng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mục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tiêu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lớn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9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ty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tầm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nhìn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sứ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mệnh</a:t>
            </a:r>
            <a:endParaRPr lang="en-US" sz="29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9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Chấn</a:t>
            </a:r>
            <a:r>
              <a:rPr lang="en-US" sz="29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hưng</a:t>
            </a:r>
            <a:r>
              <a:rPr lang="en-US" sz="29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hệ</a:t>
            </a:r>
            <a:r>
              <a:rPr lang="en-US" sz="29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miễn</a:t>
            </a:r>
            <a:r>
              <a:rPr lang="en-US" sz="29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dịch</a:t>
            </a:r>
            <a:r>
              <a:rPr lang="en-US" sz="29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dân</a:t>
            </a:r>
            <a:r>
              <a:rPr lang="en-US" sz="29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tộc</a:t>
            </a:r>
            <a:r>
              <a:rPr lang="en-US" sz="29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r>
              <a:rPr lang="en-US" sz="29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Nam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9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Phục</a:t>
            </a:r>
            <a:r>
              <a:rPr lang="en-US" sz="29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vụ</a:t>
            </a:r>
            <a:r>
              <a:rPr lang="en-US" sz="29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9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tiêu</a:t>
            </a:r>
            <a:r>
              <a:rPr lang="en-US" sz="29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dùng</a:t>
            </a:r>
            <a:r>
              <a:rPr lang="en-US" sz="29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29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sức</a:t>
            </a:r>
            <a:r>
              <a:rPr lang="en-US" sz="29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khỏe</a:t>
            </a:r>
            <a:r>
              <a:rPr lang="en-US" sz="29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tốt</a:t>
            </a:r>
            <a:r>
              <a:rPr lang="en-US" sz="29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9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nhà</a:t>
            </a:r>
            <a:r>
              <a:rPr lang="en-US" sz="29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phân</a:t>
            </a:r>
            <a:r>
              <a:rPr lang="en-US" sz="29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phối</a:t>
            </a:r>
            <a:r>
              <a:rPr lang="en-US" sz="29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29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đời</a:t>
            </a:r>
            <a:r>
              <a:rPr lang="en-US" sz="29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sống</a:t>
            </a:r>
            <a:r>
              <a:rPr lang="en-US" sz="29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tốt</a:t>
            </a:r>
            <a:r>
              <a:rPr lang="en-US" sz="29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Định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vị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ngành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sữa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vận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hành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theo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mô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bán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lẻ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thông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qua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việc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xây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dựng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chuỗi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điểm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bán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giải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pháp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tài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chính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lực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nhà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phân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phối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thêm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ty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hệ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thống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NPP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đồng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nhất</a:t>
            </a:r>
            <a:r>
              <a:rPr lang="en-US" sz="2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ONE SYSTEM – ONE DREAM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3374" y="81481"/>
            <a:ext cx="12258392" cy="72427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Lý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lựa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New Image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7965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29" y="1186003"/>
            <a:ext cx="11074065" cy="587569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5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Mục</a:t>
            </a:r>
            <a:r>
              <a:rPr lang="en-US" sz="35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tiêu</a:t>
            </a:r>
            <a:r>
              <a:rPr lang="en-US" sz="35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rõ</a:t>
            </a:r>
            <a:r>
              <a:rPr lang="en-US" sz="35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ràng</a:t>
            </a:r>
            <a:endParaRPr lang="en-US" sz="35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5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</a:t>
            </a:r>
            <a:r>
              <a:rPr lang="en-US" sz="35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hoạch</a:t>
            </a:r>
            <a:r>
              <a:rPr lang="en-US" sz="35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cụ</a:t>
            </a:r>
            <a:r>
              <a:rPr lang="en-US" sz="35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thể</a:t>
            </a:r>
            <a:endParaRPr lang="en-US" sz="35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5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35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tập</a:t>
            </a:r>
            <a:r>
              <a:rPr lang="en-US" sz="35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nghiêm</a:t>
            </a:r>
            <a:r>
              <a:rPr lang="en-US" sz="35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túc</a:t>
            </a:r>
            <a:endParaRPr lang="en-US" sz="35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5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Kiên</a:t>
            </a:r>
            <a:r>
              <a:rPr lang="en-US" sz="35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trì</a:t>
            </a:r>
            <a:r>
              <a:rPr lang="en-US" sz="35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hành</a:t>
            </a:r>
            <a:r>
              <a:rPr lang="en-US" sz="35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endParaRPr lang="en-US" sz="35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5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Tập</a:t>
            </a:r>
            <a:r>
              <a:rPr lang="en-US" sz="35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trung</a:t>
            </a:r>
            <a:r>
              <a:rPr lang="en-US" sz="35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hướng</a:t>
            </a:r>
            <a:r>
              <a:rPr lang="en-US" sz="35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tới</a:t>
            </a:r>
            <a:r>
              <a:rPr lang="en-US" sz="35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mục</a:t>
            </a:r>
            <a:r>
              <a:rPr lang="en-US" sz="35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tiêu</a:t>
            </a:r>
            <a:endParaRPr lang="en-US" sz="35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5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76970" y="110651"/>
            <a:ext cx="12258392" cy="724277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Tư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duy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kinh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doanh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New Image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45" y="783124"/>
            <a:ext cx="4326768" cy="31098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589" y="3763725"/>
            <a:ext cx="4641411" cy="309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003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0123" y="1186003"/>
            <a:ext cx="12466622" cy="58756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3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33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theo</a:t>
            </a:r>
            <a:r>
              <a:rPr lang="en-US" sz="33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7 </a:t>
            </a:r>
            <a:r>
              <a:rPr lang="en-US" sz="33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lang="en-US" sz="33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vàng</a:t>
            </a:r>
            <a:r>
              <a:rPr lang="en-US" sz="33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Chịu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–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Chịu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–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Chịu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phối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endParaRPr lang="en-US" sz="3300" b="1" dirty="0" smtClean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3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en-US" sz="33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hiện</a:t>
            </a:r>
            <a:r>
              <a:rPr lang="en-US" sz="33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 KHÔNG: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3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33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ngừng</a:t>
            </a:r>
            <a:r>
              <a:rPr lang="en-US" sz="33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33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tập</a:t>
            </a:r>
            <a:endParaRPr lang="en-US" sz="33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3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33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ngừng</a:t>
            </a:r>
            <a:r>
              <a:rPr lang="en-US" sz="33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hành</a:t>
            </a:r>
            <a:r>
              <a:rPr lang="en-US" sz="33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endParaRPr lang="en-US" sz="33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3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33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bỏ</a:t>
            </a:r>
            <a:r>
              <a:rPr lang="en-US" sz="33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cuộc</a:t>
            </a:r>
            <a:endParaRPr lang="en-US" sz="33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3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04130" y="150167"/>
            <a:ext cx="12258392" cy="724277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Tư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duy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kinh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doanh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New Image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630" y="3741530"/>
            <a:ext cx="6497370" cy="3116470"/>
          </a:xfrm>
          <a:prstGeom prst="rect">
            <a:avLst/>
          </a:prstGeom>
        </p:spPr>
      </p:pic>
      <p:sp>
        <p:nvSpPr>
          <p:cNvPr id="5" name="AutoShape 2" descr="Người chiến thắng không bao giờ bỏ cuộc&quot; - RMIT &amp; CHA M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Người chiến thắng không bao giờ bỏ cuộc&quot; - RMIT &amp; CHA M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6" y="4419455"/>
            <a:ext cx="3806840" cy="243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43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43" y="81483"/>
            <a:ext cx="11074065" cy="19012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CHÚC CÁC BẠN THÀNH CÔNG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586" y="1186004"/>
            <a:ext cx="9541108" cy="567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2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161</TotalTime>
  <Words>548</Words>
  <Application>Microsoft Office PowerPoint</Application>
  <PresentationFormat>Widescreen</PresentationFormat>
  <Paragraphs>49</Paragraphs>
  <Slides>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Tahoma</vt:lpstr>
      <vt:lpstr>Times New Roman</vt:lpstr>
      <vt:lpstr>Trebuchet MS</vt:lpstr>
      <vt:lpstr>Wingdings</vt:lpstr>
      <vt:lpstr>Wingdings 3</vt:lpstr>
      <vt:lpstr>Facet</vt:lpstr>
      <vt:lpstr>PowerPoint Presentation</vt:lpstr>
      <vt:lpstr>NỘI DUNG CHIA SẺ</vt:lpstr>
      <vt:lpstr>Cơ duyên biết đến sản phẩm Alpha lipid</vt:lpstr>
      <vt:lpstr>Lý do lựa chọn ngành kinh doanh MLM</vt:lpstr>
      <vt:lpstr>Lý do lựa chọn ngành kinh doanh MLM</vt:lpstr>
      <vt:lpstr>Lý do lựa chọn New Image</vt:lpstr>
      <vt:lpstr>Tư duy kinh doanh New Image thành công</vt:lpstr>
      <vt:lpstr>Tư duy kinh doanh New Image thành công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Họ và tên: Hoàng Mạnh Hải Quê quán: Mỹ Đức - Hà Nội Tham gia New Image: 05/2020</dc:title>
  <dc:creator>Admin</dc:creator>
  <cp:lastModifiedBy>Admin</cp:lastModifiedBy>
  <cp:revision>20</cp:revision>
  <dcterms:created xsi:type="dcterms:W3CDTF">2023-10-23T05:01:10Z</dcterms:created>
  <dcterms:modified xsi:type="dcterms:W3CDTF">2023-10-23T07:42:46Z</dcterms:modified>
</cp:coreProperties>
</file>