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13"/>
  </p:notesMasterIdLst>
  <p:sldIdLst>
    <p:sldId id="535" r:id="rId2"/>
    <p:sldId id="256" r:id="rId3"/>
    <p:sldId id="265" r:id="rId4"/>
    <p:sldId id="262" r:id="rId5"/>
    <p:sldId id="269" r:id="rId6"/>
    <p:sldId id="263" r:id="rId7"/>
    <p:sldId id="264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636" autoAdjust="0"/>
  </p:normalViewPr>
  <p:slideViewPr>
    <p:cSldViewPr snapToGrid="0">
      <p:cViewPr varScale="1">
        <p:scale>
          <a:sx n="68" d="100"/>
          <a:sy n="68" d="100"/>
        </p:scale>
        <p:origin x="810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6C7D6-1725-4EA5-9DAE-937054A8EDBA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7FB3A67-261D-44A7-9ABF-B4DA59C0A822}">
      <dgm:prSet custT="1"/>
      <dgm:spPr/>
      <dgm:t>
        <a:bodyPr/>
        <a:lstStyle/>
        <a:p>
          <a:r>
            <a:rPr lang="vi-VN" sz="2000" b="1" dirty="0"/>
            <a:t>1/ </a:t>
          </a:r>
          <a:r>
            <a:rPr lang="vi-VN" sz="2000" b="1" dirty="0" err="1"/>
            <a:t>Hướng</a:t>
          </a:r>
          <a:r>
            <a:rPr lang="vi-VN" sz="2000" b="1" dirty="0"/>
            <a:t> </a:t>
          </a:r>
          <a:r>
            <a:rPr lang="vi-VN" sz="2000" b="1" dirty="0" err="1"/>
            <a:t>dẫn</a:t>
          </a:r>
          <a:r>
            <a:rPr lang="vi-VN" sz="2000" b="1" dirty="0"/>
            <a:t> NPP </a:t>
          </a:r>
          <a:r>
            <a:rPr lang="vi-VN" sz="2000" b="1" dirty="0" err="1"/>
            <a:t>mới</a:t>
          </a:r>
          <a:r>
            <a:rPr lang="vi-VN" sz="2000" b="1" dirty="0"/>
            <a:t> </a:t>
          </a:r>
          <a:r>
            <a:rPr lang="vi-VN" sz="2000" b="1" dirty="0" err="1"/>
            <a:t>cách</a:t>
          </a:r>
          <a:r>
            <a:rPr lang="vi-VN" sz="2000" b="1" dirty="0"/>
            <a:t> truy </a:t>
          </a:r>
          <a:r>
            <a:rPr lang="vi-VN" sz="2000" b="1" dirty="0" err="1"/>
            <a:t>cập</a:t>
          </a:r>
          <a:r>
            <a:rPr lang="vi-VN" sz="2000" b="1" dirty="0"/>
            <a:t> trang </a:t>
          </a:r>
          <a:r>
            <a:rPr lang="vi-VN" sz="2000" b="1" dirty="0" err="1"/>
            <a:t>web</a:t>
          </a:r>
          <a:r>
            <a:rPr lang="vi-VN" sz="2000" b="1" dirty="0"/>
            <a:t>, </a:t>
          </a:r>
          <a:r>
            <a:rPr lang="vi-VN" sz="2000" b="1" dirty="0" err="1"/>
            <a:t>cách</a:t>
          </a:r>
          <a:r>
            <a:rPr lang="vi-VN" sz="2000" b="1" dirty="0"/>
            <a:t> </a:t>
          </a:r>
          <a:r>
            <a:rPr lang="vi-VN" sz="2000" b="1" dirty="0" err="1"/>
            <a:t>đặt</a:t>
          </a:r>
          <a:r>
            <a:rPr lang="vi-VN" sz="2000" b="1" dirty="0"/>
            <a:t> </a:t>
          </a:r>
          <a:r>
            <a:rPr lang="vi-VN" sz="2000" b="1" dirty="0" err="1"/>
            <a:t>hàng</a:t>
          </a:r>
          <a:r>
            <a:rPr lang="vi-VN" sz="2000" b="1" dirty="0"/>
            <a:t>.</a:t>
          </a:r>
          <a:endParaRPr lang="en-US" sz="2000" b="1" dirty="0"/>
        </a:p>
      </dgm:t>
    </dgm:pt>
    <dgm:pt modelId="{8425D33B-B004-4F32-B5A0-265AB66A9255}" type="parTrans" cxnId="{52F402F5-408F-4600-897F-C1D8437EFD58}">
      <dgm:prSet/>
      <dgm:spPr/>
      <dgm:t>
        <a:bodyPr/>
        <a:lstStyle/>
        <a:p>
          <a:endParaRPr lang="en-US"/>
        </a:p>
      </dgm:t>
    </dgm:pt>
    <dgm:pt modelId="{7F8ECC0E-2641-4B57-93CE-EB16ADE6B788}" type="sibTrans" cxnId="{52F402F5-408F-4600-897F-C1D8437EFD58}">
      <dgm:prSet/>
      <dgm:spPr/>
      <dgm:t>
        <a:bodyPr/>
        <a:lstStyle/>
        <a:p>
          <a:endParaRPr lang="en-US"/>
        </a:p>
      </dgm:t>
    </dgm:pt>
    <dgm:pt modelId="{7EDC5765-ABB1-4CB5-8C76-3252F164AEC3}">
      <dgm:prSet custT="1"/>
      <dgm:spPr/>
      <dgm:t>
        <a:bodyPr/>
        <a:lstStyle/>
        <a:p>
          <a:r>
            <a:rPr lang="vi-VN" sz="2000" b="1" dirty="0"/>
            <a:t>2/ </a:t>
          </a:r>
          <a:r>
            <a:rPr lang="vi-VN" sz="2000" b="1" dirty="0" err="1"/>
            <a:t>Hướng</a:t>
          </a:r>
          <a:r>
            <a:rPr lang="vi-VN" sz="2000" b="1" dirty="0"/>
            <a:t> </a:t>
          </a:r>
          <a:r>
            <a:rPr lang="vi-VN" sz="2000" b="1" dirty="0" err="1"/>
            <a:t>dẫn</a:t>
          </a:r>
          <a:r>
            <a:rPr lang="vi-VN" sz="2000" b="1" dirty="0"/>
            <a:t> NPP </a:t>
          </a:r>
          <a:r>
            <a:rPr lang="vi-VN" sz="2000" b="1" dirty="0" err="1"/>
            <a:t>mới</a:t>
          </a:r>
          <a:r>
            <a:rPr lang="vi-VN" sz="2000" b="1" dirty="0"/>
            <a:t> </a:t>
          </a:r>
          <a:r>
            <a:rPr lang="vi-VN" sz="2000" b="1" dirty="0" err="1"/>
            <a:t>chuẩn</a:t>
          </a:r>
          <a:r>
            <a:rPr lang="vi-VN" sz="2000" b="1" dirty="0"/>
            <a:t> </a:t>
          </a:r>
          <a:r>
            <a:rPr lang="vi-VN" sz="2000" b="1" dirty="0" err="1"/>
            <a:t>bị</a:t>
          </a:r>
          <a:r>
            <a:rPr lang="vi-VN" sz="2000" b="1" dirty="0"/>
            <a:t>: công </a:t>
          </a:r>
          <a:r>
            <a:rPr lang="vi-VN" sz="2000" b="1" dirty="0" err="1"/>
            <a:t>cụ</a:t>
          </a:r>
          <a:r>
            <a:rPr lang="vi-VN" sz="2000" b="1" dirty="0"/>
            <a:t> </a:t>
          </a:r>
          <a:r>
            <a:rPr lang="vi-VN" sz="2000" b="1" dirty="0" err="1"/>
            <a:t>làm</a:t>
          </a:r>
          <a:r>
            <a:rPr lang="vi-VN" sz="2000" b="1" dirty="0"/>
            <a:t> </a:t>
          </a:r>
          <a:r>
            <a:rPr lang="vi-VN" sz="2000" b="1" dirty="0" err="1"/>
            <a:t>việc</a:t>
          </a:r>
          <a:r>
            <a:rPr lang="vi-VN" sz="2000" b="1" dirty="0"/>
            <a:t>, </a:t>
          </a:r>
          <a:r>
            <a:rPr lang="vi-VN" sz="2000" b="1" dirty="0" err="1"/>
            <a:t>sổ</a:t>
          </a:r>
          <a:r>
            <a:rPr lang="vi-VN" sz="2000" b="1" dirty="0"/>
            <a:t> tay </a:t>
          </a:r>
          <a:r>
            <a:rPr lang="vi-VN" sz="2000" b="1" dirty="0" err="1"/>
            <a:t>hành</a:t>
          </a:r>
          <a:r>
            <a:rPr lang="vi-VN" sz="2000" b="1" dirty="0"/>
            <a:t> </a:t>
          </a:r>
          <a:r>
            <a:rPr lang="vi-VN" sz="2000" b="1" dirty="0" err="1"/>
            <a:t>động</a:t>
          </a:r>
          <a:r>
            <a:rPr lang="vi-VN" sz="2000" b="1" dirty="0"/>
            <a:t>, </a:t>
          </a:r>
          <a:r>
            <a:rPr lang="vi-VN" sz="2000" b="1" dirty="0" err="1"/>
            <a:t>hàng</a:t>
          </a:r>
          <a:r>
            <a:rPr lang="vi-VN" sz="2000" b="1" dirty="0"/>
            <a:t> </a:t>
          </a:r>
          <a:r>
            <a:rPr lang="vi-VN" sz="2000" b="1" dirty="0" err="1"/>
            <a:t>hóa</a:t>
          </a:r>
          <a:r>
            <a:rPr lang="vi-VN" sz="2000" b="1" dirty="0"/>
            <a:t>.</a:t>
          </a:r>
          <a:endParaRPr lang="en-US" sz="2000" b="1" dirty="0"/>
        </a:p>
      </dgm:t>
    </dgm:pt>
    <dgm:pt modelId="{4413FF5F-A57C-405F-9E67-9338662C9024}" type="parTrans" cxnId="{E4F3C15D-A414-44F7-B35F-CDE74427EF42}">
      <dgm:prSet/>
      <dgm:spPr/>
      <dgm:t>
        <a:bodyPr/>
        <a:lstStyle/>
        <a:p>
          <a:endParaRPr lang="en-US"/>
        </a:p>
      </dgm:t>
    </dgm:pt>
    <dgm:pt modelId="{31FA2703-57C5-47F6-886A-F999CE3301E5}" type="sibTrans" cxnId="{E4F3C15D-A414-44F7-B35F-CDE74427EF42}">
      <dgm:prSet/>
      <dgm:spPr/>
      <dgm:t>
        <a:bodyPr/>
        <a:lstStyle/>
        <a:p>
          <a:endParaRPr lang="en-US"/>
        </a:p>
      </dgm:t>
    </dgm:pt>
    <dgm:pt modelId="{FB5F34D9-5237-4B11-B605-804DB7C56C06}">
      <dgm:prSet custT="1"/>
      <dgm:spPr/>
      <dgm:t>
        <a:bodyPr/>
        <a:lstStyle/>
        <a:p>
          <a:r>
            <a:rPr lang="vi-VN" sz="2000" b="1" dirty="0"/>
            <a:t>3/ </a:t>
          </a:r>
          <a:r>
            <a:rPr lang="vi-VN" sz="2000" b="1" dirty="0" err="1"/>
            <a:t>Kèm</a:t>
          </a:r>
          <a:r>
            <a:rPr lang="vi-VN" sz="2000" b="1" dirty="0"/>
            <a:t> </a:t>
          </a:r>
          <a:r>
            <a:rPr lang="vi-VN" sz="2000" b="1" dirty="0" err="1"/>
            <a:t>và</a:t>
          </a:r>
          <a:r>
            <a:rPr lang="vi-VN" sz="2000" b="1" dirty="0"/>
            <a:t> </a:t>
          </a:r>
          <a:r>
            <a:rPr lang="vi-VN" sz="2000" b="1" dirty="0" err="1"/>
            <a:t>hướng</a:t>
          </a:r>
          <a:r>
            <a:rPr lang="vi-VN" sz="2000" b="1" dirty="0"/>
            <a:t> </a:t>
          </a:r>
          <a:r>
            <a:rPr lang="vi-VN" sz="2000" b="1" dirty="0" err="1"/>
            <a:t>dẫn</a:t>
          </a:r>
          <a:r>
            <a:rPr lang="vi-VN" sz="2000" b="1" dirty="0"/>
            <a:t> NPP </a:t>
          </a:r>
          <a:r>
            <a:rPr lang="vi-VN" sz="2000" b="1" dirty="0" err="1"/>
            <a:t>lập</a:t>
          </a:r>
          <a:r>
            <a:rPr lang="vi-VN" sz="2000" b="1" dirty="0"/>
            <a:t> danh </a:t>
          </a:r>
          <a:r>
            <a:rPr lang="vi-VN" sz="2000" b="1" dirty="0" err="1"/>
            <a:t>sách</a:t>
          </a:r>
          <a:r>
            <a:rPr lang="vi-VN" sz="2000" b="1" dirty="0"/>
            <a:t> </a:t>
          </a:r>
          <a:r>
            <a:rPr lang="vi-VN" sz="2000" b="1" dirty="0" err="1"/>
            <a:t>khách</a:t>
          </a:r>
          <a:r>
            <a:rPr lang="vi-VN" sz="2000" b="1" dirty="0"/>
            <a:t> </a:t>
          </a:r>
          <a:r>
            <a:rPr lang="vi-VN" sz="2000" b="1" dirty="0" err="1"/>
            <a:t>hàng</a:t>
          </a:r>
          <a:r>
            <a:rPr lang="vi-VN" sz="2000" b="1" dirty="0"/>
            <a:t>, </a:t>
          </a:r>
          <a:r>
            <a:rPr lang="vi-VN" sz="2000" b="1" dirty="0" err="1"/>
            <a:t>đặt</a:t>
          </a:r>
          <a:r>
            <a:rPr lang="vi-VN" sz="2000" b="1" dirty="0"/>
            <a:t> </a:t>
          </a:r>
          <a:r>
            <a:rPr lang="vi-VN" sz="2000" b="1" dirty="0" err="1"/>
            <a:t>hẹn</a:t>
          </a:r>
          <a:r>
            <a:rPr lang="vi-VN" sz="1900" dirty="0"/>
            <a:t>.</a:t>
          </a:r>
          <a:endParaRPr lang="en-US" sz="1900" dirty="0"/>
        </a:p>
      </dgm:t>
    </dgm:pt>
    <dgm:pt modelId="{54FE52BF-776E-4D38-AC2C-3BD4C7A062B5}" type="parTrans" cxnId="{9441F45B-64DE-47C3-A841-6BE330C2E9F0}">
      <dgm:prSet/>
      <dgm:spPr/>
      <dgm:t>
        <a:bodyPr/>
        <a:lstStyle/>
        <a:p>
          <a:endParaRPr lang="en-US"/>
        </a:p>
      </dgm:t>
    </dgm:pt>
    <dgm:pt modelId="{B46DFE08-374D-4D2B-BB34-D61FC88B9FA1}" type="sibTrans" cxnId="{9441F45B-64DE-47C3-A841-6BE330C2E9F0}">
      <dgm:prSet/>
      <dgm:spPr/>
      <dgm:t>
        <a:bodyPr/>
        <a:lstStyle/>
        <a:p>
          <a:endParaRPr lang="en-US"/>
        </a:p>
      </dgm:t>
    </dgm:pt>
    <dgm:pt modelId="{102AB641-B347-4032-BE20-C498A624DBA2}">
      <dgm:prSet custT="1"/>
      <dgm:spPr/>
      <dgm:t>
        <a:bodyPr/>
        <a:lstStyle/>
        <a:p>
          <a:r>
            <a:rPr lang="vi-VN" sz="2000" b="1" dirty="0"/>
            <a:t>4/ </a:t>
          </a:r>
          <a:r>
            <a:rPr lang="vi-VN" sz="2000" b="1" dirty="0" err="1"/>
            <a:t>Đào</a:t>
          </a:r>
          <a:r>
            <a:rPr lang="vi-VN" sz="2000" b="1" dirty="0"/>
            <a:t> </a:t>
          </a:r>
          <a:r>
            <a:rPr lang="vi-VN" sz="2000" b="1" dirty="0" err="1"/>
            <a:t>tạo</a:t>
          </a:r>
          <a:r>
            <a:rPr lang="vi-VN" sz="2000" b="1" dirty="0"/>
            <a:t> 1:1 </a:t>
          </a:r>
          <a:r>
            <a:rPr lang="vi-VN" sz="2000" b="1" dirty="0" err="1"/>
            <a:t>kiến</a:t>
          </a:r>
          <a:r>
            <a:rPr lang="vi-VN" sz="2000" b="1" dirty="0"/>
            <a:t> </a:t>
          </a:r>
          <a:r>
            <a:rPr lang="vi-VN" sz="2000" b="1" dirty="0" err="1"/>
            <a:t>thức</a:t>
          </a:r>
          <a:r>
            <a:rPr lang="vi-VN" sz="2000" b="1" dirty="0"/>
            <a:t> cơ </a:t>
          </a:r>
          <a:r>
            <a:rPr lang="vi-VN" sz="2000" b="1" dirty="0" err="1"/>
            <a:t>bản</a:t>
          </a:r>
          <a:r>
            <a:rPr lang="vi-VN" sz="2000" b="1" dirty="0"/>
            <a:t>: </a:t>
          </a:r>
          <a:r>
            <a:rPr lang="vi-VN" sz="2000" b="1" dirty="0" err="1"/>
            <a:t>Sản</a:t>
          </a:r>
          <a:r>
            <a:rPr lang="vi-VN" sz="2000" b="1" dirty="0"/>
            <a:t> </a:t>
          </a:r>
          <a:r>
            <a:rPr lang="vi-VN" sz="2000" b="1" dirty="0" err="1"/>
            <a:t>phẩm</a:t>
          </a:r>
          <a:r>
            <a:rPr lang="vi-VN" sz="2000" b="1" dirty="0"/>
            <a:t> </a:t>
          </a:r>
          <a:r>
            <a:rPr lang="vi-VN" sz="2000" b="1" dirty="0" err="1"/>
            <a:t>và</a:t>
          </a:r>
          <a:r>
            <a:rPr lang="vi-VN" sz="2000" b="1" dirty="0"/>
            <a:t> </a:t>
          </a:r>
          <a:r>
            <a:rPr lang="vi-VN" sz="2000" b="1" dirty="0" err="1"/>
            <a:t>chính</a:t>
          </a:r>
          <a:r>
            <a:rPr lang="vi-VN" sz="2000" b="1" dirty="0"/>
            <a:t> </a:t>
          </a:r>
          <a:r>
            <a:rPr lang="vi-VN" sz="2000" b="1" dirty="0" err="1"/>
            <a:t>sách</a:t>
          </a:r>
          <a:r>
            <a:rPr lang="vi-VN" sz="1900" dirty="0"/>
            <a:t>.</a:t>
          </a:r>
          <a:endParaRPr lang="en-US" sz="1900" dirty="0"/>
        </a:p>
      </dgm:t>
    </dgm:pt>
    <dgm:pt modelId="{79C30AC9-6C7D-4571-8F08-E0A58A55B680}" type="parTrans" cxnId="{00AE5557-9812-4F28-9CFB-7EE58BB55105}">
      <dgm:prSet/>
      <dgm:spPr/>
      <dgm:t>
        <a:bodyPr/>
        <a:lstStyle/>
        <a:p>
          <a:endParaRPr lang="en-US"/>
        </a:p>
      </dgm:t>
    </dgm:pt>
    <dgm:pt modelId="{4FE3F33A-3847-4070-B6C4-8CD7E36A43CF}" type="sibTrans" cxnId="{00AE5557-9812-4F28-9CFB-7EE58BB55105}">
      <dgm:prSet/>
      <dgm:spPr/>
      <dgm:t>
        <a:bodyPr/>
        <a:lstStyle/>
        <a:p>
          <a:endParaRPr lang="en-US"/>
        </a:p>
      </dgm:t>
    </dgm:pt>
    <dgm:pt modelId="{BC752AB1-A83F-4694-9749-00D4E5126FB1}">
      <dgm:prSet custT="1"/>
      <dgm:spPr/>
      <dgm:t>
        <a:bodyPr/>
        <a:lstStyle/>
        <a:p>
          <a:r>
            <a:rPr lang="vi-VN" sz="2000" b="1" dirty="0"/>
            <a:t>5/ </a:t>
          </a:r>
          <a:r>
            <a:rPr lang="vi-VN" sz="2000" b="1" dirty="0" err="1"/>
            <a:t>Định</a:t>
          </a:r>
          <a:r>
            <a:rPr lang="vi-VN" sz="2000" b="1" dirty="0"/>
            <a:t> </a:t>
          </a:r>
          <a:r>
            <a:rPr lang="vi-VN" sz="2000" b="1" dirty="0" err="1"/>
            <a:t>hướng</a:t>
          </a:r>
          <a:r>
            <a:rPr lang="vi-VN" sz="2000" b="1" dirty="0"/>
            <a:t> NPP </a:t>
          </a:r>
          <a:r>
            <a:rPr lang="vi-VN" sz="2000" b="1" dirty="0" err="1"/>
            <a:t>mới</a:t>
          </a:r>
          <a:r>
            <a:rPr lang="vi-VN" sz="2000" b="1" dirty="0"/>
            <a:t> </a:t>
          </a:r>
          <a:r>
            <a:rPr lang="vi-VN" sz="2000" b="1" dirty="0" err="1"/>
            <a:t>về</a:t>
          </a:r>
          <a:r>
            <a:rPr lang="vi-VN" sz="2000" b="1" dirty="0"/>
            <a:t> chương </a:t>
          </a:r>
          <a:r>
            <a:rPr lang="vi-VN" sz="2000" b="1" dirty="0" err="1"/>
            <a:t>trình</a:t>
          </a:r>
          <a:r>
            <a:rPr lang="vi-VN" sz="2000" b="1" dirty="0"/>
            <a:t> </a:t>
          </a:r>
          <a:r>
            <a:rPr lang="vi-VN" sz="2000" b="1" dirty="0" err="1"/>
            <a:t>huấn</a:t>
          </a:r>
          <a:r>
            <a:rPr lang="vi-VN" sz="2000" b="1" dirty="0"/>
            <a:t> </a:t>
          </a:r>
          <a:r>
            <a:rPr lang="vi-VN" sz="2000" b="1" dirty="0" err="1"/>
            <a:t>luyện</a:t>
          </a:r>
          <a:r>
            <a:rPr lang="vi-VN" sz="2000" b="1" dirty="0"/>
            <a:t> </a:t>
          </a:r>
          <a:r>
            <a:rPr lang="vi-VN" sz="2000" b="1" dirty="0" err="1"/>
            <a:t>của</a:t>
          </a:r>
          <a:r>
            <a:rPr lang="vi-VN" sz="2000" b="1" dirty="0"/>
            <a:t> HT.</a:t>
          </a:r>
          <a:endParaRPr lang="en-US" sz="2000" b="1" dirty="0"/>
        </a:p>
      </dgm:t>
    </dgm:pt>
    <dgm:pt modelId="{48448C2F-A9EC-487F-BC97-38B4C53E72E8}" type="parTrans" cxnId="{7EBD45AC-915C-4708-B497-06B523D97ED1}">
      <dgm:prSet/>
      <dgm:spPr/>
      <dgm:t>
        <a:bodyPr/>
        <a:lstStyle/>
        <a:p>
          <a:endParaRPr lang="en-US"/>
        </a:p>
      </dgm:t>
    </dgm:pt>
    <dgm:pt modelId="{223B476A-C0C4-4803-853F-8E0E8DA14B22}" type="sibTrans" cxnId="{7EBD45AC-915C-4708-B497-06B523D97ED1}">
      <dgm:prSet/>
      <dgm:spPr/>
      <dgm:t>
        <a:bodyPr/>
        <a:lstStyle/>
        <a:p>
          <a:endParaRPr lang="en-US"/>
        </a:p>
      </dgm:t>
    </dgm:pt>
    <dgm:pt modelId="{4687EA25-4ADA-43C8-B9D7-98FF721668B4}">
      <dgm:prSet custT="1"/>
      <dgm:spPr/>
      <dgm:t>
        <a:bodyPr/>
        <a:lstStyle/>
        <a:p>
          <a:r>
            <a:rPr lang="vi-VN" sz="2000" b="1" dirty="0"/>
            <a:t>6/ </a:t>
          </a:r>
          <a:r>
            <a:rPr lang="vi-VN" sz="2000" b="1" dirty="0" err="1"/>
            <a:t>Bắt</a:t>
          </a:r>
          <a:r>
            <a:rPr lang="vi-VN" sz="2000" b="1" dirty="0"/>
            <a:t> </a:t>
          </a:r>
          <a:r>
            <a:rPr lang="vi-VN" sz="2000" b="1" dirty="0" err="1"/>
            <a:t>đầu</a:t>
          </a:r>
          <a:r>
            <a:rPr lang="vi-VN" sz="2000" b="1" dirty="0"/>
            <a:t> </a:t>
          </a:r>
          <a:r>
            <a:rPr lang="vi-VN" sz="2000" b="1" dirty="0" err="1"/>
            <a:t>dẫn</a:t>
          </a:r>
          <a:r>
            <a:rPr lang="vi-VN" sz="2000" b="1" dirty="0"/>
            <a:t> </a:t>
          </a:r>
          <a:r>
            <a:rPr lang="vi-VN" sz="2000" b="1" dirty="0" err="1"/>
            <a:t>dắt</a:t>
          </a:r>
          <a:r>
            <a:rPr lang="vi-VN" sz="2000" b="1" dirty="0"/>
            <a:t> NPP </a:t>
          </a:r>
          <a:r>
            <a:rPr lang="vi-VN" sz="2000" b="1" dirty="0" err="1"/>
            <a:t>mới</a:t>
          </a:r>
          <a:r>
            <a:rPr lang="vi-VN" sz="2000" b="1" dirty="0"/>
            <a:t> </a:t>
          </a:r>
          <a:r>
            <a:rPr lang="vi-VN" sz="2000" b="1" dirty="0" err="1"/>
            <a:t>có</a:t>
          </a:r>
          <a:r>
            <a:rPr lang="vi-VN" sz="2000" b="1" dirty="0"/>
            <a:t> </a:t>
          </a:r>
          <a:r>
            <a:rPr lang="vi-VN" sz="2000" b="1" dirty="0" err="1"/>
            <a:t>những</a:t>
          </a:r>
          <a:r>
            <a:rPr lang="vi-VN" sz="2000" b="1" dirty="0"/>
            <a:t> </a:t>
          </a:r>
          <a:r>
            <a:rPr lang="vi-VN" sz="2000" b="1" dirty="0" err="1"/>
            <a:t>cuộc</a:t>
          </a:r>
          <a:r>
            <a:rPr lang="vi-VN" sz="2000" b="1" dirty="0"/>
            <a:t> </a:t>
          </a:r>
          <a:r>
            <a:rPr lang="vi-VN" sz="2000" b="1" dirty="0" err="1"/>
            <a:t>hẹn</a:t>
          </a:r>
          <a:r>
            <a:rPr lang="vi-VN" sz="2000" b="1" dirty="0"/>
            <a:t> </a:t>
          </a:r>
          <a:r>
            <a:rPr lang="vi-VN" sz="2000" b="1" dirty="0" err="1"/>
            <a:t>đầu</a:t>
          </a:r>
          <a:r>
            <a:rPr lang="vi-VN" sz="2000" b="1" dirty="0"/>
            <a:t> tiên </a:t>
          </a:r>
          <a:r>
            <a:rPr lang="vi-VN" sz="2000" b="1" dirty="0" err="1"/>
            <a:t>để</a:t>
          </a:r>
          <a:r>
            <a:rPr lang="vi-VN" sz="2000" b="1" dirty="0"/>
            <a:t> </a:t>
          </a:r>
          <a:r>
            <a:rPr lang="vi-VN" sz="2000" b="1" dirty="0" err="1"/>
            <a:t>bán</a:t>
          </a:r>
          <a:r>
            <a:rPr lang="vi-VN" sz="2000" b="1" dirty="0"/>
            <a:t> </a:t>
          </a:r>
          <a:r>
            <a:rPr lang="vi-VN" sz="2000" b="1" dirty="0" err="1"/>
            <a:t>hàng</a:t>
          </a:r>
          <a:r>
            <a:rPr lang="vi-VN" sz="2000" b="1" dirty="0"/>
            <a:t> </a:t>
          </a:r>
          <a:r>
            <a:rPr lang="vi-VN" sz="2000" b="1" dirty="0" err="1"/>
            <a:t>và</a:t>
          </a:r>
          <a:r>
            <a:rPr lang="vi-VN" sz="2000" b="1" dirty="0"/>
            <a:t> </a:t>
          </a:r>
          <a:r>
            <a:rPr lang="vi-VN" sz="2000" b="1" dirty="0" err="1"/>
            <a:t>tuyển</a:t>
          </a:r>
          <a:r>
            <a:rPr lang="vi-VN" sz="2000" b="1" dirty="0"/>
            <a:t> </a:t>
          </a:r>
          <a:r>
            <a:rPr lang="vi-VN" sz="2000" b="1" dirty="0" err="1"/>
            <a:t>dụng</a:t>
          </a:r>
          <a:r>
            <a:rPr lang="vi-VN" sz="2000" b="1" dirty="0"/>
            <a:t>.</a:t>
          </a:r>
          <a:endParaRPr lang="en-US" sz="2000" b="1" dirty="0"/>
        </a:p>
      </dgm:t>
    </dgm:pt>
    <dgm:pt modelId="{2C93CE3F-DE74-47D7-8D50-CF946A7E2A79}" type="parTrans" cxnId="{C476D693-9A08-49C1-AF63-11436AC912A8}">
      <dgm:prSet/>
      <dgm:spPr/>
      <dgm:t>
        <a:bodyPr/>
        <a:lstStyle/>
        <a:p>
          <a:endParaRPr lang="en-US"/>
        </a:p>
      </dgm:t>
    </dgm:pt>
    <dgm:pt modelId="{FAB0D8C0-41C8-4624-B657-DE2FB05957EB}" type="sibTrans" cxnId="{C476D693-9A08-49C1-AF63-11436AC912A8}">
      <dgm:prSet/>
      <dgm:spPr/>
      <dgm:t>
        <a:bodyPr/>
        <a:lstStyle/>
        <a:p>
          <a:endParaRPr lang="en-US"/>
        </a:p>
      </dgm:t>
    </dgm:pt>
    <dgm:pt modelId="{ADCE630B-5717-4E48-9481-96DA84643C51}" type="pres">
      <dgm:prSet presAssocID="{DF46C7D6-1725-4EA5-9DAE-937054A8EDBA}" presName="Name0" presStyleCnt="0">
        <dgm:presLayoutVars>
          <dgm:dir/>
          <dgm:resizeHandles val="exact"/>
        </dgm:presLayoutVars>
      </dgm:prSet>
      <dgm:spPr/>
    </dgm:pt>
    <dgm:pt modelId="{BCCDD9FA-C33F-4786-9D07-59212A99AF22}" type="pres">
      <dgm:prSet presAssocID="{57FB3A67-261D-44A7-9ABF-B4DA59C0A822}" presName="node" presStyleLbl="node1" presStyleIdx="0" presStyleCnt="6">
        <dgm:presLayoutVars>
          <dgm:bulletEnabled val="1"/>
        </dgm:presLayoutVars>
      </dgm:prSet>
      <dgm:spPr/>
    </dgm:pt>
    <dgm:pt modelId="{69A6F008-BACE-4FC8-AA57-53B0CB42A793}" type="pres">
      <dgm:prSet presAssocID="{7F8ECC0E-2641-4B57-93CE-EB16ADE6B788}" presName="sibTrans" presStyleLbl="sibTrans1D1" presStyleIdx="0" presStyleCnt="5"/>
      <dgm:spPr/>
    </dgm:pt>
    <dgm:pt modelId="{F43830CD-3CEA-4278-8A0C-D15B92EC2824}" type="pres">
      <dgm:prSet presAssocID="{7F8ECC0E-2641-4B57-93CE-EB16ADE6B788}" presName="connectorText" presStyleLbl="sibTrans1D1" presStyleIdx="0" presStyleCnt="5"/>
      <dgm:spPr/>
    </dgm:pt>
    <dgm:pt modelId="{FC1EDA5C-B210-4684-B27A-38BDA96BF294}" type="pres">
      <dgm:prSet presAssocID="{7EDC5765-ABB1-4CB5-8C76-3252F164AEC3}" presName="node" presStyleLbl="node1" presStyleIdx="1" presStyleCnt="6">
        <dgm:presLayoutVars>
          <dgm:bulletEnabled val="1"/>
        </dgm:presLayoutVars>
      </dgm:prSet>
      <dgm:spPr/>
    </dgm:pt>
    <dgm:pt modelId="{55A3484A-D104-42EB-95FA-FCEF9328700F}" type="pres">
      <dgm:prSet presAssocID="{31FA2703-57C5-47F6-886A-F999CE3301E5}" presName="sibTrans" presStyleLbl="sibTrans1D1" presStyleIdx="1" presStyleCnt="5"/>
      <dgm:spPr/>
    </dgm:pt>
    <dgm:pt modelId="{051D3E1F-525C-4045-AA53-DA2FB7970BB8}" type="pres">
      <dgm:prSet presAssocID="{31FA2703-57C5-47F6-886A-F999CE3301E5}" presName="connectorText" presStyleLbl="sibTrans1D1" presStyleIdx="1" presStyleCnt="5"/>
      <dgm:spPr/>
    </dgm:pt>
    <dgm:pt modelId="{7F64CBD6-2D53-4E96-9A5E-291D9C68803A}" type="pres">
      <dgm:prSet presAssocID="{FB5F34D9-5237-4B11-B605-804DB7C56C06}" presName="node" presStyleLbl="node1" presStyleIdx="2" presStyleCnt="6">
        <dgm:presLayoutVars>
          <dgm:bulletEnabled val="1"/>
        </dgm:presLayoutVars>
      </dgm:prSet>
      <dgm:spPr/>
    </dgm:pt>
    <dgm:pt modelId="{BCE62717-BA1E-4A1C-BEF1-41C1C80C0680}" type="pres">
      <dgm:prSet presAssocID="{B46DFE08-374D-4D2B-BB34-D61FC88B9FA1}" presName="sibTrans" presStyleLbl="sibTrans1D1" presStyleIdx="2" presStyleCnt="5"/>
      <dgm:spPr/>
    </dgm:pt>
    <dgm:pt modelId="{5CC5FDAE-24B2-4F46-A34B-7899CC3EAC5C}" type="pres">
      <dgm:prSet presAssocID="{B46DFE08-374D-4D2B-BB34-D61FC88B9FA1}" presName="connectorText" presStyleLbl="sibTrans1D1" presStyleIdx="2" presStyleCnt="5"/>
      <dgm:spPr/>
    </dgm:pt>
    <dgm:pt modelId="{24E04C84-70E8-4379-A30C-DCC18A29B466}" type="pres">
      <dgm:prSet presAssocID="{102AB641-B347-4032-BE20-C498A624DBA2}" presName="node" presStyleLbl="node1" presStyleIdx="3" presStyleCnt="6">
        <dgm:presLayoutVars>
          <dgm:bulletEnabled val="1"/>
        </dgm:presLayoutVars>
      </dgm:prSet>
      <dgm:spPr/>
    </dgm:pt>
    <dgm:pt modelId="{1C5D3BA7-2F3F-46DA-B3E2-4305402F9F9B}" type="pres">
      <dgm:prSet presAssocID="{4FE3F33A-3847-4070-B6C4-8CD7E36A43CF}" presName="sibTrans" presStyleLbl="sibTrans1D1" presStyleIdx="3" presStyleCnt="5"/>
      <dgm:spPr/>
    </dgm:pt>
    <dgm:pt modelId="{6576D41C-9CAB-4392-83EF-A8E3B594CAC4}" type="pres">
      <dgm:prSet presAssocID="{4FE3F33A-3847-4070-B6C4-8CD7E36A43CF}" presName="connectorText" presStyleLbl="sibTrans1D1" presStyleIdx="3" presStyleCnt="5"/>
      <dgm:spPr/>
    </dgm:pt>
    <dgm:pt modelId="{BA410E33-2C57-47D7-AE30-A0307BFF7BD4}" type="pres">
      <dgm:prSet presAssocID="{BC752AB1-A83F-4694-9749-00D4E5126FB1}" presName="node" presStyleLbl="node1" presStyleIdx="4" presStyleCnt="6">
        <dgm:presLayoutVars>
          <dgm:bulletEnabled val="1"/>
        </dgm:presLayoutVars>
      </dgm:prSet>
      <dgm:spPr/>
    </dgm:pt>
    <dgm:pt modelId="{0235C3D0-45E1-4037-89A3-E2E6834B8F52}" type="pres">
      <dgm:prSet presAssocID="{223B476A-C0C4-4803-853F-8E0E8DA14B22}" presName="sibTrans" presStyleLbl="sibTrans1D1" presStyleIdx="4" presStyleCnt="5"/>
      <dgm:spPr/>
    </dgm:pt>
    <dgm:pt modelId="{64CBDA6A-A45F-4CF8-AB54-DA3EB421AFA6}" type="pres">
      <dgm:prSet presAssocID="{223B476A-C0C4-4803-853F-8E0E8DA14B22}" presName="connectorText" presStyleLbl="sibTrans1D1" presStyleIdx="4" presStyleCnt="5"/>
      <dgm:spPr/>
    </dgm:pt>
    <dgm:pt modelId="{53902773-6471-480F-842F-CD4CBC22A03E}" type="pres">
      <dgm:prSet presAssocID="{4687EA25-4ADA-43C8-B9D7-98FF721668B4}" presName="node" presStyleLbl="node1" presStyleIdx="5" presStyleCnt="6" custScaleY="122045">
        <dgm:presLayoutVars>
          <dgm:bulletEnabled val="1"/>
        </dgm:presLayoutVars>
      </dgm:prSet>
      <dgm:spPr/>
    </dgm:pt>
  </dgm:ptLst>
  <dgm:cxnLst>
    <dgm:cxn modelId="{57E06B00-47D6-486F-ACD6-E0AF6218AF31}" type="presOf" srcId="{DF46C7D6-1725-4EA5-9DAE-937054A8EDBA}" destId="{ADCE630B-5717-4E48-9481-96DA84643C51}" srcOrd="0" destOrd="0" presId="urn:microsoft.com/office/officeart/2016/7/layout/RepeatingBendingProcessNew"/>
    <dgm:cxn modelId="{F4BE9417-7DE8-41E6-827B-5EBF8B7EFF84}" type="presOf" srcId="{57FB3A67-261D-44A7-9ABF-B4DA59C0A822}" destId="{BCCDD9FA-C33F-4786-9D07-59212A99AF22}" srcOrd="0" destOrd="0" presId="urn:microsoft.com/office/officeart/2016/7/layout/RepeatingBendingProcessNew"/>
    <dgm:cxn modelId="{F5947733-6608-4DD1-925A-DD3B836EE0C5}" type="presOf" srcId="{223B476A-C0C4-4803-853F-8E0E8DA14B22}" destId="{64CBDA6A-A45F-4CF8-AB54-DA3EB421AFA6}" srcOrd="1" destOrd="0" presId="urn:microsoft.com/office/officeart/2016/7/layout/RepeatingBendingProcessNew"/>
    <dgm:cxn modelId="{6547EA3F-EA3F-4AA9-8E0F-EF573A22278C}" type="presOf" srcId="{4FE3F33A-3847-4070-B6C4-8CD7E36A43CF}" destId="{6576D41C-9CAB-4392-83EF-A8E3B594CAC4}" srcOrd="1" destOrd="0" presId="urn:microsoft.com/office/officeart/2016/7/layout/RepeatingBendingProcessNew"/>
    <dgm:cxn modelId="{9441F45B-64DE-47C3-A841-6BE330C2E9F0}" srcId="{DF46C7D6-1725-4EA5-9DAE-937054A8EDBA}" destId="{FB5F34D9-5237-4B11-B605-804DB7C56C06}" srcOrd="2" destOrd="0" parTransId="{54FE52BF-776E-4D38-AC2C-3BD4C7A062B5}" sibTransId="{B46DFE08-374D-4D2B-BB34-D61FC88B9FA1}"/>
    <dgm:cxn modelId="{E4F3C15D-A414-44F7-B35F-CDE74427EF42}" srcId="{DF46C7D6-1725-4EA5-9DAE-937054A8EDBA}" destId="{7EDC5765-ABB1-4CB5-8C76-3252F164AEC3}" srcOrd="1" destOrd="0" parTransId="{4413FF5F-A57C-405F-9E67-9338662C9024}" sibTransId="{31FA2703-57C5-47F6-886A-F999CE3301E5}"/>
    <dgm:cxn modelId="{8B7B4E65-10E9-4A7B-87BB-B1B6BFD51741}" type="presOf" srcId="{B46DFE08-374D-4D2B-BB34-D61FC88B9FA1}" destId="{BCE62717-BA1E-4A1C-BEF1-41C1C80C0680}" srcOrd="0" destOrd="0" presId="urn:microsoft.com/office/officeart/2016/7/layout/RepeatingBendingProcessNew"/>
    <dgm:cxn modelId="{E053714D-A57A-462B-A08D-19B3D025D10E}" type="presOf" srcId="{FB5F34D9-5237-4B11-B605-804DB7C56C06}" destId="{7F64CBD6-2D53-4E96-9A5E-291D9C68803A}" srcOrd="0" destOrd="0" presId="urn:microsoft.com/office/officeart/2016/7/layout/RepeatingBendingProcessNew"/>
    <dgm:cxn modelId="{00AE5557-9812-4F28-9CFB-7EE58BB55105}" srcId="{DF46C7D6-1725-4EA5-9DAE-937054A8EDBA}" destId="{102AB641-B347-4032-BE20-C498A624DBA2}" srcOrd="3" destOrd="0" parTransId="{79C30AC9-6C7D-4571-8F08-E0A58A55B680}" sibTransId="{4FE3F33A-3847-4070-B6C4-8CD7E36A43CF}"/>
    <dgm:cxn modelId="{50F85C7E-7916-4F61-9936-96840AC531F0}" type="presOf" srcId="{7EDC5765-ABB1-4CB5-8C76-3252F164AEC3}" destId="{FC1EDA5C-B210-4684-B27A-38BDA96BF294}" srcOrd="0" destOrd="0" presId="urn:microsoft.com/office/officeart/2016/7/layout/RepeatingBendingProcessNew"/>
    <dgm:cxn modelId="{A06D2F7F-48DC-4691-9D83-F191FE2681D9}" type="presOf" srcId="{7F8ECC0E-2641-4B57-93CE-EB16ADE6B788}" destId="{F43830CD-3CEA-4278-8A0C-D15B92EC2824}" srcOrd="1" destOrd="0" presId="urn:microsoft.com/office/officeart/2016/7/layout/RepeatingBendingProcessNew"/>
    <dgm:cxn modelId="{D43D6388-5834-47F0-87DA-5B0E390FE5E6}" type="presOf" srcId="{102AB641-B347-4032-BE20-C498A624DBA2}" destId="{24E04C84-70E8-4379-A30C-DCC18A29B466}" srcOrd="0" destOrd="0" presId="urn:microsoft.com/office/officeart/2016/7/layout/RepeatingBendingProcessNew"/>
    <dgm:cxn modelId="{54D48C8F-1E60-4EE3-A14B-044E9DC60982}" type="presOf" srcId="{223B476A-C0C4-4803-853F-8E0E8DA14B22}" destId="{0235C3D0-45E1-4037-89A3-E2E6834B8F52}" srcOrd="0" destOrd="0" presId="urn:microsoft.com/office/officeart/2016/7/layout/RepeatingBendingProcessNew"/>
    <dgm:cxn modelId="{C476D693-9A08-49C1-AF63-11436AC912A8}" srcId="{DF46C7D6-1725-4EA5-9DAE-937054A8EDBA}" destId="{4687EA25-4ADA-43C8-B9D7-98FF721668B4}" srcOrd="5" destOrd="0" parTransId="{2C93CE3F-DE74-47D7-8D50-CF946A7E2A79}" sibTransId="{FAB0D8C0-41C8-4624-B657-DE2FB05957EB}"/>
    <dgm:cxn modelId="{8C9C74AA-A711-4702-8567-B6347D2EB275}" type="presOf" srcId="{31FA2703-57C5-47F6-886A-F999CE3301E5}" destId="{55A3484A-D104-42EB-95FA-FCEF9328700F}" srcOrd="0" destOrd="0" presId="urn:microsoft.com/office/officeart/2016/7/layout/RepeatingBendingProcessNew"/>
    <dgm:cxn modelId="{7EBD45AC-915C-4708-B497-06B523D97ED1}" srcId="{DF46C7D6-1725-4EA5-9DAE-937054A8EDBA}" destId="{BC752AB1-A83F-4694-9749-00D4E5126FB1}" srcOrd="4" destOrd="0" parTransId="{48448C2F-A9EC-487F-BC97-38B4C53E72E8}" sibTransId="{223B476A-C0C4-4803-853F-8E0E8DA14B22}"/>
    <dgm:cxn modelId="{DB6806B7-4802-46ED-864B-C0ADD445DE75}" type="presOf" srcId="{7F8ECC0E-2641-4B57-93CE-EB16ADE6B788}" destId="{69A6F008-BACE-4FC8-AA57-53B0CB42A793}" srcOrd="0" destOrd="0" presId="urn:microsoft.com/office/officeart/2016/7/layout/RepeatingBendingProcessNew"/>
    <dgm:cxn modelId="{059C6FBD-1673-4B15-9643-055C58116B7C}" type="presOf" srcId="{4687EA25-4ADA-43C8-B9D7-98FF721668B4}" destId="{53902773-6471-480F-842F-CD4CBC22A03E}" srcOrd="0" destOrd="0" presId="urn:microsoft.com/office/officeart/2016/7/layout/RepeatingBendingProcessNew"/>
    <dgm:cxn modelId="{16A8D1D3-DFAE-4672-9955-0E12F77C93DB}" type="presOf" srcId="{4FE3F33A-3847-4070-B6C4-8CD7E36A43CF}" destId="{1C5D3BA7-2F3F-46DA-B3E2-4305402F9F9B}" srcOrd="0" destOrd="0" presId="urn:microsoft.com/office/officeart/2016/7/layout/RepeatingBendingProcessNew"/>
    <dgm:cxn modelId="{5FD77CE3-3761-4E48-BE2C-56EB106CF9EA}" type="presOf" srcId="{BC752AB1-A83F-4694-9749-00D4E5126FB1}" destId="{BA410E33-2C57-47D7-AE30-A0307BFF7BD4}" srcOrd="0" destOrd="0" presId="urn:microsoft.com/office/officeart/2016/7/layout/RepeatingBendingProcessNew"/>
    <dgm:cxn modelId="{B1B857EB-3E40-462E-B98C-6A185DF078A8}" type="presOf" srcId="{31FA2703-57C5-47F6-886A-F999CE3301E5}" destId="{051D3E1F-525C-4045-AA53-DA2FB7970BB8}" srcOrd="1" destOrd="0" presId="urn:microsoft.com/office/officeart/2016/7/layout/RepeatingBendingProcessNew"/>
    <dgm:cxn modelId="{52F402F5-408F-4600-897F-C1D8437EFD58}" srcId="{DF46C7D6-1725-4EA5-9DAE-937054A8EDBA}" destId="{57FB3A67-261D-44A7-9ABF-B4DA59C0A822}" srcOrd="0" destOrd="0" parTransId="{8425D33B-B004-4F32-B5A0-265AB66A9255}" sibTransId="{7F8ECC0E-2641-4B57-93CE-EB16ADE6B788}"/>
    <dgm:cxn modelId="{00A12FF8-34CA-416B-B6F3-029DA416FCE9}" type="presOf" srcId="{B46DFE08-374D-4D2B-BB34-D61FC88B9FA1}" destId="{5CC5FDAE-24B2-4F46-A34B-7899CC3EAC5C}" srcOrd="1" destOrd="0" presId="urn:microsoft.com/office/officeart/2016/7/layout/RepeatingBendingProcessNew"/>
    <dgm:cxn modelId="{CD759198-87B6-476B-843C-2E22D5A909F9}" type="presParOf" srcId="{ADCE630B-5717-4E48-9481-96DA84643C51}" destId="{BCCDD9FA-C33F-4786-9D07-59212A99AF22}" srcOrd="0" destOrd="0" presId="urn:microsoft.com/office/officeart/2016/7/layout/RepeatingBendingProcessNew"/>
    <dgm:cxn modelId="{07C367ED-A8B0-4D2B-A3A4-7F9A86B49910}" type="presParOf" srcId="{ADCE630B-5717-4E48-9481-96DA84643C51}" destId="{69A6F008-BACE-4FC8-AA57-53B0CB42A793}" srcOrd="1" destOrd="0" presId="urn:microsoft.com/office/officeart/2016/7/layout/RepeatingBendingProcessNew"/>
    <dgm:cxn modelId="{C49E1F62-BD59-47A8-9BBE-F41DE00243EC}" type="presParOf" srcId="{69A6F008-BACE-4FC8-AA57-53B0CB42A793}" destId="{F43830CD-3CEA-4278-8A0C-D15B92EC2824}" srcOrd="0" destOrd="0" presId="urn:microsoft.com/office/officeart/2016/7/layout/RepeatingBendingProcessNew"/>
    <dgm:cxn modelId="{2F99A483-809F-4BF9-AB61-FF47F3EED41D}" type="presParOf" srcId="{ADCE630B-5717-4E48-9481-96DA84643C51}" destId="{FC1EDA5C-B210-4684-B27A-38BDA96BF294}" srcOrd="2" destOrd="0" presId="urn:microsoft.com/office/officeart/2016/7/layout/RepeatingBendingProcessNew"/>
    <dgm:cxn modelId="{1413F93C-8AFB-4684-BB1C-1D8C28DF49F9}" type="presParOf" srcId="{ADCE630B-5717-4E48-9481-96DA84643C51}" destId="{55A3484A-D104-42EB-95FA-FCEF9328700F}" srcOrd="3" destOrd="0" presId="urn:microsoft.com/office/officeart/2016/7/layout/RepeatingBendingProcessNew"/>
    <dgm:cxn modelId="{816AC346-A17B-429A-B691-F026502F3D37}" type="presParOf" srcId="{55A3484A-D104-42EB-95FA-FCEF9328700F}" destId="{051D3E1F-525C-4045-AA53-DA2FB7970BB8}" srcOrd="0" destOrd="0" presId="urn:microsoft.com/office/officeart/2016/7/layout/RepeatingBendingProcessNew"/>
    <dgm:cxn modelId="{B233E5BE-F900-4085-B4D7-E16034297B95}" type="presParOf" srcId="{ADCE630B-5717-4E48-9481-96DA84643C51}" destId="{7F64CBD6-2D53-4E96-9A5E-291D9C68803A}" srcOrd="4" destOrd="0" presId="urn:microsoft.com/office/officeart/2016/7/layout/RepeatingBendingProcessNew"/>
    <dgm:cxn modelId="{9DD3A273-43CD-4C2D-9B4E-E9FC62253B75}" type="presParOf" srcId="{ADCE630B-5717-4E48-9481-96DA84643C51}" destId="{BCE62717-BA1E-4A1C-BEF1-41C1C80C0680}" srcOrd="5" destOrd="0" presId="urn:microsoft.com/office/officeart/2016/7/layout/RepeatingBendingProcessNew"/>
    <dgm:cxn modelId="{678CA2CF-FC8F-4641-B20B-4278A762A757}" type="presParOf" srcId="{BCE62717-BA1E-4A1C-BEF1-41C1C80C0680}" destId="{5CC5FDAE-24B2-4F46-A34B-7899CC3EAC5C}" srcOrd="0" destOrd="0" presId="urn:microsoft.com/office/officeart/2016/7/layout/RepeatingBendingProcessNew"/>
    <dgm:cxn modelId="{8F5EADA2-D48E-4704-ADCC-01A94BCBA63A}" type="presParOf" srcId="{ADCE630B-5717-4E48-9481-96DA84643C51}" destId="{24E04C84-70E8-4379-A30C-DCC18A29B466}" srcOrd="6" destOrd="0" presId="urn:microsoft.com/office/officeart/2016/7/layout/RepeatingBendingProcessNew"/>
    <dgm:cxn modelId="{9C5EE2C1-0E4D-4C1A-B0B3-78CA9CBD869E}" type="presParOf" srcId="{ADCE630B-5717-4E48-9481-96DA84643C51}" destId="{1C5D3BA7-2F3F-46DA-B3E2-4305402F9F9B}" srcOrd="7" destOrd="0" presId="urn:microsoft.com/office/officeart/2016/7/layout/RepeatingBendingProcessNew"/>
    <dgm:cxn modelId="{19520EFE-B5C2-4D88-B10A-84B95BD56DBA}" type="presParOf" srcId="{1C5D3BA7-2F3F-46DA-B3E2-4305402F9F9B}" destId="{6576D41C-9CAB-4392-83EF-A8E3B594CAC4}" srcOrd="0" destOrd="0" presId="urn:microsoft.com/office/officeart/2016/7/layout/RepeatingBendingProcessNew"/>
    <dgm:cxn modelId="{63948E5E-27C0-4CF4-B2A6-9816BBC0825B}" type="presParOf" srcId="{ADCE630B-5717-4E48-9481-96DA84643C51}" destId="{BA410E33-2C57-47D7-AE30-A0307BFF7BD4}" srcOrd="8" destOrd="0" presId="urn:microsoft.com/office/officeart/2016/7/layout/RepeatingBendingProcessNew"/>
    <dgm:cxn modelId="{7AD6CCE5-FFD1-4271-86D3-FE6AD49F5AFC}" type="presParOf" srcId="{ADCE630B-5717-4E48-9481-96DA84643C51}" destId="{0235C3D0-45E1-4037-89A3-E2E6834B8F52}" srcOrd="9" destOrd="0" presId="urn:microsoft.com/office/officeart/2016/7/layout/RepeatingBendingProcessNew"/>
    <dgm:cxn modelId="{CA2373EF-33EF-426E-B327-98522A7FC7A2}" type="presParOf" srcId="{0235C3D0-45E1-4037-89A3-E2E6834B8F52}" destId="{64CBDA6A-A45F-4CF8-AB54-DA3EB421AFA6}" srcOrd="0" destOrd="0" presId="urn:microsoft.com/office/officeart/2016/7/layout/RepeatingBendingProcessNew"/>
    <dgm:cxn modelId="{4EF02EBA-90D9-42AC-915C-121BFFD75EF2}" type="presParOf" srcId="{ADCE630B-5717-4E48-9481-96DA84643C51}" destId="{53902773-6471-480F-842F-CD4CBC22A03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F9A12-041B-48F6-92E1-12D4D0249F87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C68997-5E7D-47DA-8995-58F1815C5699}">
      <dgm:prSet custT="1"/>
      <dgm:spPr/>
      <dgm:t>
        <a:bodyPr/>
        <a:lstStyle/>
        <a:p>
          <a:pPr algn="ctr"/>
          <a:r>
            <a:rPr lang="vi-VN" sz="2100" dirty="0"/>
            <a:t> </a:t>
          </a:r>
          <a:r>
            <a:rPr lang="vi-VN" sz="2400" b="1" dirty="0">
              <a:latin typeface="+mj-lt"/>
            </a:rPr>
            <a:t>NPP MỚI CẦN NIỀM TIN </a:t>
          </a:r>
          <a:endParaRPr lang="en-US" sz="2400" b="1" dirty="0">
            <a:latin typeface="+mj-lt"/>
          </a:endParaRPr>
        </a:p>
      </dgm:t>
    </dgm:pt>
    <dgm:pt modelId="{87A7F3E0-D759-45CC-8F87-64B59A94C77F}" type="parTrans" cxnId="{C53D73BE-8FEA-4CE7-98FE-CC9BB2708127}">
      <dgm:prSet/>
      <dgm:spPr/>
      <dgm:t>
        <a:bodyPr/>
        <a:lstStyle/>
        <a:p>
          <a:endParaRPr lang="en-US"/>
        </a:p>
      </dgm:t>
    </dgm:pt>
    <dgm:pt modelId="{9C6C596D-248C-46E6-83B4-FBDD57854933}" type="sibTrans" cxnId="{C53D73BE-8FEA-4CE7-98FE-CC9BB2708127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F3A5403-328C-439C-9F30-707465E8D2C2}">
      <dgm:prSet custT="1"/>
      <dgm:spPr/>
      <dgm:t>
        <a:bodyPr/>
        <a:lstStyle/>
        <a:p>
          <a:pPr algn="ctr"/>
          <a:r>
            <a:rPr lang="vi-VN" sz="2100" dirty="0"/>
            <a:t> </a:t>
          </a:r>
          <a:r>
            <a:rPr lang="vi-VN" sz="2400" b="1" dirty="0">
              <a:latin typeface="+mj-lt"/>
            </a:rPr>
            <a:t>NPP MỚI CẦN KIẾN THỨC</a:t>
          </a:r>
          <a:endParaRPr lang="en-US" sz="2400" b="1" dirty="0">
            <a:latin typeface="+mj-lt"/>
          </a:endParaRPr>
        </a:p>
      </dgm:t>
    </dgm:pt>
    <dgm:pt modelId="{3BB892A3-312D-408B-9501-C66544C8E3AD}" type="parTrans" cxnId="{B4C766C8-A9B7-4C59-9ED0-7D18471A45A5}">
      <dgm:prSet/>
      <dgm:spPr/>
      <dgm:t>
        <a:bodyPr/>
        <a:lstStyle/>
        <a:p>
          <a:endParaRPr lang="en-US"/>
        </a:p>
      </dgm:t>
    </dgm:pt>
    <dgm:pt modelId="{2CD27968-D2F5-4BAF-B00E-351726DFEFDD}" type="sibTrans" cxnId="{B4C766C8-A9B7-4C59-9ED0-7D18471A45A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5E22AE28-AC2C-46A5-B686-CC2A9C85937C}">
      <dgm:prSet/>
      <dgm:spPr/>
      <dgm:t>
        <a:bodyPr/>
        <a:lstStyle/>
        <a:p>
          <a:pPr algn="ctr"/>
          <a:r>
            <a:rPr lang="vi-VN" dirty="0"/>
            <a:t> </a:t>
          </a:r>
          <a:r>
            <a:rPr lang="vi-VN" b="1" dirty="0">
              <a:latin typeface="+mj-lt"/>
            </a:rPr>
            <a:t>NPP MỚI CẦN TÂM THÁI ĐÚNG KHI BẮT ĐẦU KINH DOANH</a:t>
          </a:r>
          <a:endParaRPr lang="en-US" b="1" dirty="0">
            <a:latin typeface="+mj-lt"/>
          </a:endParaRPr>
        </a:p>
      </dgm:t>
    </dgm:pt>
    <dgm:pt modelId="{CC91A02C-0702-4553-ACF2-1F4FE78D8160}" type="parTrans" cxnId="{34C68A53-9A55-4704-9154-05DF3AF17F48}">
      <dgm:prSet/>
      <dgm:spPr/>
      <dgm:t>
        <a:bodyPr/>
        <a:lstStyle/>
        <a:p>
          <a:endParaRPr lang="en-US"/>
        </a:p>
      </dgm:t>
    </dgm:pt>
    <dgm:pt modelId="{18307B39-FBBC-488A-9484-AE9D6CBEF05D}" type="sibTrans" cxnId="{34C68A53-9A55-4704-9154-05DF3AF17F48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DA55A7C3-7790-419A-948A-796B4A2B9F4B}">
      <dgm:prSet/>
      <dgm:spPr/>
      <dgm:t>
        <a:bodyPr/>
        <a:lstStyle/>
        <a:p>
          <a:pPr algn="ctr"/>
          <a:r>
            <a:rPr lang="vi-VN" b="1" dirty="0">
              <a:latin typeface="+mj-lt"/>
            </a:rPr>
            <a:t>NPP MỚI CẦN HOẠCH ĐỊNH, KẾ HOẠCH VÀ HỖ TRỢ THỊ TRƯỜNG</a:t>
          </a:r>
          <a:endParaRPr lang="en-US" b="1" dirty="0">
            <a:latin typeface="+mj-lt"/>
          </a:endParaRPr>
        </a:p>
      </dgm:t>
    </dgm:pt>
    <dgm:pt modelId="{27B19A8B-B0C2-4045-926D-9CA25B12EC06}" type="parTrans" cxnId="{703DBB26-C036-4027-B966-50020D96DB3A}">
      <dgm:prSet/>
      <dgm:spPr/>
      <dgm:t>
        <a:bodyPr/>
        <a:lstStyle/>
        <a:p>
          <a:endParaRPr lang="en-US"/>
        </a:p>
      </dgm:t>
    </dgm:pt>
    <dgm:pt modelId="{81BCFBFB-AAFC-4291-9863-1B531D5F0BC3}" type="sibTrans" cxnId="{703DBB26-C036-4027-B966-50020D96DB3A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7DD949C2-4B2A-42EB-B09D-C15E0FBCB69D}" type="pres">
      <dgm:prSet presAssocID="{081F9A12-041B-48F6-92E1-12D4D0249F87}" presName="Name0" presStyleCnt="0">
        <dgm:presLayoutVars>
          <dgm:animLvl val="lvl"/>
          <dgm:resizeHandles val="exact"/>
        </dgm:presLayoutVars>
      </dgm:prSet>
      <dgm:spPr/>
    </dgm:pt>
    <dgm:pt modelId="{77318B40-DB78-44DD-A2E5-6858C280E411}" type="pres">
      <dgm:prSet presAssocID="{DBC68997-5E7D-47DA-8995-58F1815C5699}" presName="compositeNode" presStyleCnt="0">
        <dgm:presLayoutVars>
          <dgm:bulletEnabled val="1"/>
        </dgm:presLayoutVars>
      </dgm:prSet>
      <dgm:spPr/>
    </dgm:pt>
    <dgm:pt modelId="{73BCE877-AB2D-41FA-BFCD-53FD60E00E92}" type="pres">
      <dgm:prSet presAssocID="{DBC68997-5E7D-47DA-8995-58F1815C5699}" presName="bgRect" presStyleLbl="alignNode1" presStyleIdx="0" presStyleCnt="4"/>
      <dgm:spPr/>
    </dgm:pt>
    <dgm:pt modelId="{9818D390-5209-414A-B7EB-B8FA5E0F7979}" type="pres">
      <dgm:prSet presAssocID="{9C6C596D-248C-46E6-83B4-FBDD57854933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9A0E9386-899E-425B-A501-DB7FF37D979A}" type="pres">
      <dgm:prSet presAssocID="{DBC68997-5E7D-47DA-8995-58F1815C5699}" presName="nodeRect" presStyleLbl="alignNode1" presStyleIdx="0" presStyleCnt="4">
        <dgm:presLayoutVars>
          <dgm:bulletEnabled val="1"/>
        </dgm:presLayoutVars>
      </dgm:prSet>
      <dgm:spPr/>
    </dgm:pt>
    <dgm:pt modelId="{56134F74-CE5C-4F82-84F8-1EEB930B6188}" type="pres">
      <dgm:prSet presAssocID="{9C6C596D-248C-46E6-83B4-FBDD57854933}" presName="sibTrans" presStyleCnt="0"/>
      <dgm:spPr/>
    </dgm:pt>
    <dgm:pt modelId="{0AEAFD5B-B4BF-47E5-8933-2948D4067770}" type="pres">
      <dgm:prSet presAssocID="{2F3A5403-328C-439C-9F30-707465E8D2C2}" presName="compositeNode" presStyleCnt="0">
        <dgm:presLayoutVars>
          <dgm:bulletEnabled val="1"/>
        </dgm:presLayoutVars>
      </dgm:prSet>
      <dgm:spPr/>
    </dgm:pt>
    <dgm:pt modelId="{C1959736-F320-414E-B398-33DEF682E4F0}" type="pres">
      <dgm:prSet presAssocID="{2F3A5403-328C-439C-9F30-707465E8D2C2}" presName="bgRect" presStyleLbl="alignNode1" presStyleIdx="1" presStyleCnt="4"/>
      <dgm:spPr/>
    </dgm:pt>
    <dgm:pt modelId="{05574776-F918-49F5-AF28-6F6A1E56E3E6}" type="pres">
      <dgm:prSet presAssocID="{2CD27968-D2F5-4BAF-B00E-351726DFEFDD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C39228E5-74A0-4537-B719-4BA554761C4D}" type="pres">
      <dgm:prSet presAssocID="{2F3A5403-328C-439C-9F30-707465E8D2C2}" presName="nodeRect" presStyleLbl="alignNode1" presStyleIdx="1" presStyleCnt="4">
        <dgm:presLayoutVars>
          <dgm:bulletEnabled val="1"/>
        </dgm:presLayoutVars>
      </dgm:prSet>
      <dgm:spPr/>
    </dgm:pt>
    <dgm:pt modelId="{0AFD15D4-B933-4368-A847-07E788826258}" type="pres">
      <dgm:prSet presAssocID="{2CD27968-D2F5-4BAF-B00E-351726DFEFDD}" presName="sibTrans" presStyleCnt="0"/>
      <dgm:spPr/>
    </dgm:pt>
    <dgm:pt modelId="{393664AD-3B1E-48A9-A79E-838B2CF0A2CD}" type="pres">
      <dgm:prSet presAssocID="{5E22AE28-AC2C-46A5-B686-CC2A9C85937C}" presName="compositeNode" presStyleCnt="0">
        <dgm:presLayoutVars>
          <dgm:bulletEnabled val="1"/>
        </dgm:presLayoutVars>
      </dgm:prSet>
      <dgm:spPr/>
    </dgm:pt>
    <dgm:pt modelId="{2F63A2DF-45A2-43C3-B8DF-15A8CF362DE7}" type="pres">
      <dgm:prSet presAssocID="{5E22AE28-AC2C-46A5-B686-CC2A9C85937C}" presName="bgRect" presStyleLbl="alignNode1" presStyleIdx="2" presStyleCnt="4"/>
      <dgm:spPr/>
    </dgm:pt>
    <dgm:pt modelId="{57537C04-34CE-402E-874C-64CCFACAF693}" type="pres">
      <dgm:prSet presAssocID="{18307B39-FBBC-488A-9484-AE9D6CBEF05D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2867DB94-C3D1-4615-BBDF-1D41EC2E3C53}" type="pres">
      <dgm:prSet presAssocID="{5E22AE28-AC2C-46A5-B686-CC2A9C85937C}" presName="nodeRect" presStyleLbl="alignNode1" presStyleIdx="2" presStyleCnt="4">
        <dgm:presLayoutVars>
          <dgm:bulletEnabled val="1"/>
        </dgm:presLayoutVars>
      </dgm:prSet>
      <dgm:spPr/>
    </dgm:pt>
    <dgm:pt modelId="{95E3DADB-C65C-44E6-AE10-2F701FE17A97}" type="pres">
      <dgm:prSet presAssocID="{18307B39-FBBC-488A-9484-AE9D6CBEF05D}" presName="sibTrans" presStyleCnt="0"/>
      <dgm:spPr/>
    </dgm:pt>
    <dgm:pt modelId="{FA1166F4-D1A9-4744-8B9A-C4074C74F0FD}" type="pres">
      <dgm:prSet presAssocID="{DA55A7C3-7790-419A-948A-796B4A2B9F4B}" presName="compositeNode" presStyleCnt="0">
        <dgm:presLayoutVars>
          <dgm:bulletEnabled val="1"/>
        </dgm:presLayoutVars>
      </dgm:prSet>
      <dgm:spPr/>
    </dgm:pt>
    <dgm:pt modelId="{2D58B0B5-81E1-45D8-872D-524E5D5D32AB}" type="pres">
      <dgm:prSet presAssocID="{DA55A7C3-7790-419A-948A-796B4A2B9F4B}" presName="bgRect" presStyleLbl="alignNode1" presStyleIdx="3" presStyleCnt="4"/>
      <dgm:spPr/>
    </dgm:pt>
    <dgm:pt modelId="{94778CA1-DB79-4516-B36C-B50358746C2A}" type="pres">
      <dgm:prSet presAssocID="{81BCFBFB-AAFC-4291-9863-1B531D5F0BC3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07D13108-2F63-4FEE-8382-5B20BD06A03F}" type="pres">
      <dgm:prSet presAssocID="{DA55A7C3-7790-419A-948A-796B4A2B9F4B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2C924D23-C05D-4DC9-97D4-42DA4231065B}" type="presOf" srcId="{081F9A12-041B-48F6-92E1-12D4D0249F87}" destId="{7DD949C2-4B2A-42EB-B09D-C15E0FBCB69D}" srcOrd="0" destOrd="0" presId="urn:microsoft.com/office/officeart/2016/7/layout/LinearBlockProcessNumbered"/>
    <dgm:cxn modelId="{703DBB26-C036-4027-B966-50020D96DB3A}" srcId="{081F9A12-041B-48F6-92E1-12D4D0249F87}" destId="{DA55A7C3-7790-419A-948A-796B4A2B9F4B}" srcOrd="3" destOrd="0" parTransId="{27B19A8B-B0C2-4045-926D-9CA25B12EC06}" sibTransId="{81BCFBFB-AAFC-4291-9863-1B531D5F0BC3}"/>
    <dgm:cxn modelId="{F5BDF029-2D32-474F-9134-2FBA0307A22B}" type="presOf" srcId="{2F3A5403-328C-439C-9F30-707465E8D2C2}" destId="{C39228E5-74A0-4537-B719-4BA554761C4D}" srcOrd="1" destOrd="0" presId="urn:microsoft.com/office/officeart/2016/7/layout/LinearBlockProcessNumbered"/>
    <dgm:cxn modelId="{FB137030-92B2-4B11-A08E-0205B0F41A6A}" type="presOf" srcId="{DBC68997-5E7D-47DA-8995-58F1815C5699}" destId="{73BCE877-AB2D-41FA-BFCD-53FD60E00E92}" srcOrd="0" destOrd="0" presId="urn:microsoft.com/office/officeart/2016/7/layout/LinearBlockProcessNumbered"/>
    <dgm:cxn modelId="{71E6953E-83C8-49AB-9FCA-66E373789FA2}" type="presOf" srcId="{18307B39-FBBC-488A-9484-AE9D6CBEF05D}" destId="{57537C04-34CE-402E-874C-64CCFACAF693}" srcOrd="0" destOrd="0" presId="urn:microsoft.com/office/officeart/2016/7/layout/LinearBlockProcessNumbered"/>
    <dgm:cxn modelId="{2EA5BB41-8B8A-47E4-AEFB-B9DE05E9DD56}" type="presOf" srcId="{81BCFBFB-AAFC-4291-9863-1B531D5F0BC3}" destId="{94778CA1-DB79-4516-B36C-B50358746C2A}" srcOrd="0" destOrd="0" presId="urn:microsoft.com/office/officeart/2016/7/layout/LinearBlockProcessNumbered"/>
    <dgm:cxn modelId="{E025A84A-F122-4ADD-9D70-1A3180E83A20}" type="presOf" srcId="{5E22AE28-AC2C-46A5-B686-CC2A9C85937C}" destId="{2867DB94-C3D1-4615-BBDF-1D41EC2E3C53}" srcOrd="1" destOrd="0" presId="urn:microsoft.com/office/officeart/2016/7/layout/LinearBlockProcessNumbered"/>
    <dgm:cxn modelId="{9A98594F-584D-4D7D-9C89-724FB07D5E56}" type="presOf" srcId="{2F3A5403-328C-439C-9F30-707465E8D2C2}" destId="{C1959736-F320-414E-B398-33DEF682E4F0}" srcOrd="0" destOrd="0" presId="urn:microsoft.com/office/officeart/2016/7/layout/LinearBlockProcessNumbered"/>
    <dgm:cxn modelId="{34C68A53-9A55-4704-9154-05DF3AF17F48}" srcId="{081F9A12-041B-48F6-92E1-12D4D0249F87}" destId="{5E22AE28-AC2C-46A5-B686-CC2A9C85937C}" srcOrd="2" destOrd="0" parTransId="{CC91A02C-0702-4553-ACF2-1F4FE78D8160}" sibTransId="{18307B39-FBBC-488A-9484-AE9D6CBEF05D}"/>
    <dgm:cxn modelId="{55DECF84-5689-4A17-94F8-441F00B1CA57}" type="presOf" srcId="{2CD27968-D2F5-4BAF-B00E-351726DFEFDD}" destId="{05574776-F918-49F5-AF28-6F6A1E56E3E6}" srcOrd="0" destOrd="0" presId="urn:microsoft.com/office/officeart/2016/7/layout/LinearBlockProcessNumbered"/>
    <dgm:cxn modelId="{A9F7A9A1-09BA-4A96-AF0D-D9537017907B}" type="presOf" srcId="{DA55A7C3-7790-419A-948A-796B4A2B9F4B}" destId="{2D58B0B5-81E1-45D8-872D-524E5D5D32AB}" srcOrd="0" destOrd="0" presId="urn:microsoft.com/office/officeart/2016/7/layout/LinearBlockProcessNumbered"/>
    <dgm:cxn modelId="{DC1473B5-9504-42A8-94E4-E76D76F4FD72}" type="presOf" srcId="{5E22AE28-AC2C-46A5-B686-CC2A9C85937C}" destId="{2F63A2DF-45A2-43C3-B8DF-15A8CF362DE7}" srcOrd="0" destOrd="0" presId="urn:microsoft.com/office/officeart/2016/7/layout/LinearBlockProcessNumbered"/>
    <dgm:cxn modelId="{130FD5B7-F708-44C4-96C3-ABB6AB0FBFD8}" type="presOf" srcId="{DA55A7C3-7790-419A-948A-796B4A2B9F4B}" destId="{07D13108-2F63-4FEE-8382-5B20BD06A03F}" srcOrd="1" destOrd="0" presId="urn:microsoft.com/office/officeart/2016/7/layout/LinearBlockProcessNumbered"/>
    <dgm:cxn modelId="{35F9E8BA-B529-4EE7-BCE8-6F097775BFDB}" type="presOf" srcId="{9C6C596D-248C-46E6-83B4-FBDD57854933}" destId="{9818D390-5209-414A-B7EB-B8FA5E0F7979}" srcOrd="0" destOrd="0" presId="urn:microsoft.com/office/officeart/2016/7/layout/LinearBlockProcessNumbered"/>
    <dgm:cxn modelId="{C53D73BE-8FEA-4CE7-98FE-CC9BB2708127}" srcId="{081F9A12-041B-48F6-92E1-12D4D0249F87}" destId="{DBC68997-5E7D-47DA-8995-58F1815C5699}" srcOrd="0" destOrd="0" parTransId="{87A7F3E0-D759-45CC-8F87-64B59A94C77F}" sibTransId="{9C6C596D-248C-46E6-83B4-FBDD57854933}"/>
    <dgm:cxn modelId="{B4C766C8-A9B7-4C59-9ED0-7D18471A45A5}" srcId="{081F9A12-041B-48F6-92E1-12D4D0249F87}" destId="{2F3A5403-328C-439C-9F30-707465E8D2C2}" srcOrd="1" destOrd="0" parTransId="{3BB892A3-312D-408B-9501-C66544C8E3AD}" sibTransId="{2CD27968-D2F5-4BAF-B00E-351726DFEFDD}"/>
    <dgm:cxn modelId="{457EE9F9-7AE3-46BC-8280-A737F732818C}" type="presOf" srcId="{DBC68997-5E7D-47DA-8995-58F1815C5699}" destId="{9A0E9386-899E-425B-A501-DB7FF37D979A}" srcOrd="1" destOrd="0" presId="urn:microsoft.com/office/officeart/2016/7/layout/LinearBlockProcessNumbered"/>
    <dgm:cxn modelId="{54C16C80-3DF9-4F99-ABAB-72A8A65D75FF}" type="presParOf" srcId="{7DD949C2-4B2A-42EB-B09D-C15E0FBCB69D}" destId="{77318B40-DB78-44DD-A2E5-6858C280E411}" srcOrd="0" destOrd="0" presId="urn:microsoft.com/office/officeart/2016/7/layout/LinearBlockProcessNumbered"/>
    <dgm:cxn modelId="{9E550541-BB5B-4AAA-983C-31439B174A08}" type="presParOf" srcId="{77318B40-DB78-44DD-A2E5-6858C280E411}" destId="{73BCE877-AB2D-41FA-BFCD-53FD60E00E92}" srcOrd="0" destOrd="0" presId="urn:microsoft.com/office/officeart/2016/7/layout/LinearBlockProcessNumbered"/>
    <dgm:cxn modelId="{4985CD43-31CE-44B8-8C10-2F7F643E568F}" type="presParOf" srcId="{77318B40-DB78-44DD-A2E5-6858C280E411}" destId="{9818D390-5209-414A-B7EB-B8FA5E0F7979}" srcOrd="1" destOrd="0" presId="urn:microsoft.com/office/officeart/2016/7/layout/LinearBlockProcessNumbered"/>
    <dgm:cxn modelId="{9F7E51CA-18B5-4583-B0C5-A144D1BC7BB2}" type="presParOf" srcId="{77318B40-DB78-44DD-A2E5-6858C280E411}" destId="{9A0E9386-899E-425B-A501-DB7FF37D979A}" srcOrd="2" destOrd="0" presId="urn:microsoft.com/office/officeart/2016/7/layout/LinearBlockProcessNumbered"/>
    <dgm:cxn modelId="{1C81F3FF-7C0C-473F-806C-508FE8C86DD4}" type="presParOf" srcId="{7DD949C2-4B2A-42EB-B09D-C15E0FBCB69D}" destId="{56134F74-CE5C-4F82-84F8-1EEB930B6188}" srcOrd="1" destOrd="0" presId="urn:microsoft.com/office/officeart/2016/7/layout/LinearBlockProcessNumbered"/>
    <dgm:cxn modelId="{A1998334-7F0D-48DD-B64F-7CE1535EBF52}" type="presParOf" srcId="{7DD949C2-4B2A-42EB-B09D-C15E0FBCB69D}" destId="{0AEAFD5B-B4BF-47E5-8933-2948D4067770}" srcOrd="2" destOrd="0" presId="urn:microsoft.com/office/officeart/2016/7/layout/LinearBlockProcessNumbered"/>
    <dgm:cxn modelId="{BED0AEA1-34FA-4DCC-854F-44232647B7F3}" type="presParOf" srcId="{0AEAFD5B-B4BF-47E5-8933-2948D4067770}" destId="{C1959736-F320-414E-B398-33DEF682E4F0}" srcOrd="0" destOrd="0" presId="urn:microsoft.com/office/officeart/2016/7/layout/LinearBlockProcessNumbered"/>
    <dgm:cxn modelId="{CF4706D1-2389-4AC1-A4B9-613DDA3253B0}" type="presParOf" srcId="{0AEAFD5B-B4BF-47E5-8933-2948D4067770}" destId="{05574776-F918-49F5-AF28-6F6A1E56E3E6}" srcOrd="1" destOrd="0" presId="urn:microsoft.com/office/officeart/2016/7/layout/LinearBlockProcessNumbered"/>
    <dgm:cxn modelId="{BE614C96-375A-49F2-A9E3-2C3DEAEDAAFC}" type="presParOf" srcId="{0AEAFD5B-B4BF-47E5-8933-2948D4067770}" destId="{C39228E5-74A0-4537-B719-4BA554761C4D}" srcOrd="2" destOrd="0" presId="urn:microsoft.com/office/officeart/2016/7/layout/LinearBlockProcessNumbered"/>
    <dgm:cxn modelId="{BC212814-D55E-4C0C-8117-6D37E67876D8}" type="presParOf" srcId="{7DD949C2-4B2A-42EB-B09D-C15E0FBCB69D}" destId="{0AFD15D4-B933-4368-A847-07E788826258}" srcOrd="3" destOrd="0" presId="urn:microsoft.com/office/officeart/2016/7/layout/LinearBlockProcessNumbered"/>
    <dgm:cxn modelId="{71B558B7-CF91-406F-AFE6-FABE32A89A39}" type="presParOf" srcId="{7DD949C2-4B2A-42EB-B09D-C15E0FBCB69D}" destId="{393664AD-3B1E-48A9-A79E-838B2CF0A2CD}" srcOrd="4" destOrd="0" presId="urn:microsoft.com/office/officeart/2016/7/layout/LinearBlockProcessNumbered"/>
    <dgm:cxn modelId="{90F24D88-53B4-4725-9964-883B98AB5D04}" type="presParOf" srcId="{393664AD-3B1E-48A9-A79E-838B2CF0A2CD}" destId="{2F63A2DF-45A2-43C3-B8DF-15A8CF362DE7}" srcOrd="0" destOrd="0" presId="urn:microsoft.com/office/officeart/2016/7/layout/LinearBlockProcessNumbered"/>
    <dgm:cxn modelId="{E5D44DFD-ABAD-4127-B369-14217786852B}" type="presParOf" srcId="{393664AD-3B1E-48A9-A79E-838B2CF0A2CD}" destId="{57537C04-34CE-402E-874C-64CCFACAF693}" srcOrd="1" destOrd="0" presId="urn:microsoft.com/office/officeart/2016/7/layout/LinearBlockProcessNumbered"/>
    <dgm:cxn modelId="{C837EB1A-8CAA-4A78-97C1-55541283B769}" type="presParOf" srcId="{393664AD-3B1E-48A9-A79E-838B2CF0A2CD}" destId="{2867DB94-C3D1-4615-BBDF-1D41EC2E3C53}" srcOrd="2" destOrd="0" presId="urn:microsoft.com/office/officeart/2016/7/layout/LinearBlockProcessNumbered"/>
    <dgm:cxn modelId="{AF4CA0DA-FB48-4F4B-A8A3-2CAA12BB1725}" type="presParOf" srcId="{7DD949C2-4B2A-42EB-B09D-C15E0FBCB69D}" destId="{95E3DADB-C65C-44E6-AE10-2F701FE17A97}" srcOrd="5" destOrd="0" presId="urn:microsoft.com/office/officeart/2016/7/layout/LinearBlockProcessNumbered"/>
    <dgm:cxn modelId="{0637FFA3-6534-40EE-8AC8-F2512A9E995A}" type="presParOf" srcId="{7DD949C2-4B2A-42EB-B09D-C15E0FBCB69D}" destId="{FA1166F4-D1A9-4744-8B9A-C4074C74F0FD}" srcOrd="6" destOrd="0" presId="urn:microsoft.com/office/officeart/2016/7/layout/LinearBlockProcessNumbered"/>
    <dgm:cxn modelId="{518600DC-4475-469C-9095-CCABFD7E2373}" type="presParOf" srcId="{FA1166F4-D1A9-4744-8B9A-C4074C74F0FD}" destId="{2D58B0B5-81E1-45D8-872D-524E5D5D32AB}" srcOrd="0" destOrd="0" presId="urn:microsoft.com/office/officeart/2016/7/layout/LinearBlockProcessNumbered"/>
    <dgm:cxn modelId="{097D3ADB-1E11-4F02-947E-E07B90C14F9D}" type="presParOf" srcId="{FA1166F4-D1A9-4744-8B9A-C4074C74F0FD}" destId="{94778CA1-DB79-4516-B36C-B50358746C2A}" srcOrd="1" destOrd="0" presId="urn:microsoft.com/office/officeart/2016/7/layout/LinearBlockProcessNumbered"/>
    <dgm:cxn modelId="{C4F989FE-A1D4-4042-BACE-DFC4BAE3ABA2}" type="presParOf" srcId="{FA1166F4-D1A9-4744-8B9A-C4074C74F0FD}" destId="{07D13108-2F63-4FEE-8382-5B20BD06A03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6F008-BACE-4FC8-AA57-53B0CB42A793}">
      <dsp:nvSpPr>
        <dsp:cNvPr id="0" name=""/>
        <dsp:cNvSpPr/>
      </dsp:nvSpPr>
      <dsp:spPr>
        <a:xfrm>
          <a:off x="3511481" y="684855"/>
          <a:ext cx="5239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96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59601" y="727799"/>
        <a:ext cx="27728" cy="5551"/>
      </dsp:txXfrm>
    </dsp:sp>
    <dsp:sp modelId="{BCCDD9FA-C33F-4786-9D07-59212A99AF22}">
      <dsp:nvSpPr>
        <dsp:cNvPr id="0" name=""/>
        <dsp:cNvSpPr/>
      </dsp:nvSpPr>
      <dsp:spPr>
        <a:xfrm>
          <a:off x="1102114" y="7225"/>
          <a:ext cx="2411167" cy="14467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49" tIns="124018" rIns="118149" bIns="12401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/>
            <a:t>1/ </a:t>
          </a:r>
          <a:r>
            <a:rPr lang="vi-VN" sz="2000" b="1" kern="1200" dirty="0" err="1"/>
            <a:t>Hướng</a:t>
          </a:r>
          <a:r>
            <a:rPr lang="vi-VN" sz="2000" b="1" kern="1200" dirty="0"/>
            <a:t> </a:t>
          </a:r>
          <a:r>
            <a:rPr lang="vi-VN" sz="2000" b="1" kern="1200" dirty="0" err="1"/>
            <a:t>dẫn</a:t>
          </a:r>
          <a:r>
            <a:rPr lang="vi-VN" sz="2000" b="1" kern="1200" dirty="0"/>
            <a:t> NPP </a:t>
          </a:r>
          <a:r>
            <a:rPr lang="vi-VN" sz="2000" b="1" kern="1200" dirty="0" err="1"/>
            <a:t>mới</a:t>
          </a:r>
          <a:r>
            <a:rPr lang="vi-VN" sz="2000" b="1" kern="1200" dirty="0"/>
            <a:t> </a:t>
          </a:r>
          <a:r>
            <a:rPr lang="vi-VN" sz="2000" b="1" kern="1200" dirty="0" err="1"/>
            <a:t>cách</a:t>
          </a:r>
          <a:r>
            <a:rPr lang="vi-VN" sz="2000" b="1" kern="1200" dirty="0"/>
            <a:t> truy </a:t>
          </a:r>
          <a:r>
            <a:rPr lang="vi-VN" sz="2000" b="1" kern="1200" dirty="0" err="1"/>
            <a:t>cập</a:t>
          </a:r>
          <a:r>
            <a:rPr lang="vi-VN" sz="2000" b="1" kern="1200" dirty="0"/>
            <a:t> trang </a:t>
          </a:r>
          <a:r>
            <a:rPr lang="vi-VN" sz="2000" b="1" kern="1200" dirty="0" err="1"/>
            <a:t>web</a:t>
          </a:r>
          <a:r>
            <a:rPr lang="vi-VN" sz="2000" b="1" kern="1200" dirty="0"/>
            <a:t>, </a:t>
          </a:r>
          <a:r>
            <a:rPr lang="vi-VN" sz="2000" b="1" kern="1200" dirty="0" err="1"/>
            <a:t>cách</a:t>
          </a:r>
          <a:r>
            <a:rPr lang="vi-VN" sz="2000" b="1" kern="1200" dirty="0"/>
            <a:t> </a:t>
          </a:r>
          <a:r>
            <a:rPr lang="vi-VN" sz="2000" b="1" kern="1200" dirty="0" err="1"/>
            <a:t>đặt</a:t>
          </a:r>
          <a:r>
            <a:rPr lang="vi-VN" sz="2000" b="1" kern="1200" dirty="0"/>
            <a:t> </a:t>
          </a:r>
          <a:r>
            <a:rPr lang="vi-VN" sz="2000" b="1" kern="1200" dirty="0" err="1"/>
            <a:t>hàng</a:t>
          </a:r>
          <a:r>
            <a:rPr lang="vi-VN" sz="2000" b="1" kern="1200" dirty="0"/>
            <a:t>.</a:t>
          </a:r>
          <a:endParaRPr lang="en-US" sz="2000" b="1" kern="1200" dirty="0"/>
        </a:p>
      </dsp:txBody>
      <dsp:txXfrm>
        <a:off x="1102114" y="7225"/>
        <a:ext cx="2411167" cy="1446700"/>
      </dsp:txXfrm>
    </dsp:sp>
    <dsp:sp modelId="{55A3484A-D104-42EB-95FA-FCEF9328700F}">
      <dsp:nvSpPr>
        <dsp:cNvPr id="0" name=""/>
        <dsp:cNvSpPr/>
      </dsp:nvSpPr>
      <dsp:spPr>
        <a:xfrm>
          <a:off x="2307697" y="1452125"/>
          <a:ext cx="2965736" cy="523968"/>
        </a:xfrm>
        <a:custGeom>
          <a:avLst/>
          <a:gdLst/>
          <a:ahLst/>
          <a:cxnLst/>
          <a:rect l="0" t="0" r="0" b="0"/>
          <a:pathLst>
            <a:path>
              <a:moveTo>
                <a:pt x="2965736" y="0"/>
              </a:moveTo>
              <a:lnTo>
                <a:pt x="2965736" y="279084"/>
              </a:lnTo>
              <a:lnTo>
                <a:pt x="0" y="279084"/>
              </a:lnTo>
              <a:lnTo>
                <a:pt x="0" y="52396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15137" y="1711334"/>
        <a:ext cx="150857" cy="5551"/>
      </dsp:txXfrm>
    </dsp:sp>
    <dsp:sp modelId="{FC1EDA5C-B210-4684-B27A-38BDA96BF294}">
      <dsp:nvSpPr>
        <dsp:cNvPr id="0" name=""/>
        <dsp:cNvSpPr/>
      </dsp:nvSpPr>
      <dsp:spPr>
        <a:xfrm>
          <a:off x="4067850" y="7225"/>
          <a:ext cx="2411167" cy="14467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49" tIns="124018" rIns="118149" bIns="12401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/>
            <a:t>2/ </a:t>
          </a:r>
          <a:r>
            <a:rPr lang="vi-VN" sz="2000" b="1" kern="1200" dirty="0" err="1"/>
            <a:t>Hướng</a:t>
          </a:r>
          <a:r>
            <a:rPr lang="vi-VN" sz="2000" b="1" kern="1200" dirty="0"/>
            <a:t> </a:t>
          </a:r>
          <a:r>
            <a:rPr lang="vi-VN" sz="2000" b="1" kern="1200" dirty="0" err="1"/>
            <a:t>dẫn</a:t>
          </a:r>
          <a:r>
            <a:rPr lang="vi-VN" sz="2000" b="1" kern="1200" dirty="0"/>
            <a:t> NPP </a:t>
          </a:r>
          <a:r>
            <a:rPr lang="vi-VN" sz="2000" b="1" kern="1200" dirty="0" err="1"/>
            <a:t>mới</a:t>
          </a:r>
          <a:r>
            <a:rPr lang="vi-VN" sz="2000" b="1" kern="1200" dirty="0"/>
            <a:t> </a:t>
          </a:r>
          <a:r>
            <a:rPr lang="vi-VN" sz="2000" b="1" kern="1200" dirty="0" err="1"/>
            <a:t>chuẩn</a:t>
          </a:r>
          <a:r>
            <a:rPr lang="vi-VN" sz="2000" b="1" kern="1200" dirty="0"/>
            <a:t> </a:t>
          </a:r>
          <a:r>
            <a:rPr lang="vi-VN" sz="2000" b="1" kern="1200" dirty="0" err="1"/>
            <a:t>bị</a:t>
          </a:r>
          <a:r>
            <a:rPr lang="vi-VN" sz="2000" b="1" kern="1200" dirty="0"/>
            <a:t>: công </a:t>
          </a:r>
          <a:r>
            <a:rPr lang="vi-VN" sz="2000" b="1" kern="1200" dirty="0" err="1"/>
            <a:t>cụ</a:t>
          </a:r>
          <a:r>
            <a:rPr lang="vi-VN" sz="2000" b="1" kern="1200" dirty="0"/>
            <a:t> </a:t>
          </a:r>
          <a:r>
            <a:rPr lang="vi-VN" sz="2000" b="1" kern="1200" dirty="0" err="1"/>
            <a:t>làm</a:t>
          </a:r>
          <a:r>
            <a:rPr lang="vi-VN" sz="2000" b="1" kern="1200" dirty="0"/>
            <a:t> </a:t>
          </a:r>
          <a:r>
            <a:rPr lang="vi-VN" sz="2000" b="1" kern="1200" dirty="0" err="1"/>
            <a:t>việc</a:t>
          </a:r>
          <a:r>
            <a:rPr lang="vi-VN" sz="2000" b="1" kern="1200" dirty="0"/>
            <a:t>, </a:t>
          </a:r>
          <a:r>
            <a:rPr lang="vi-VN" sz="2000" b="1" kern="1200" dirty="0" err="1"/>
            <a:t>sổ</a:t>
          </a:r>
          <a:r>
            <a:rPr lang="vi-VN" sz="2000" b="1" kern="1200" dirty="0"/>
            <a:t> tay </a:t>
          </a:r>
          <a:r>
            <a:rPr lang="vi-VN" sz="2000" b="1" kern="1200" dirty="0" err="1"/>
            <a:t>hành</a:t>
          </a:r>
          <a:r>
            <a:rPr lang="vi-VN" sz="2000" b="1" kern="1200" dirty="0"/>
            <a:t> </a:t>
          </a:r>
          <a:r>
            <a:rPr lang="vi-VN" sz="2000" b="1" kern="1200" dirty="0" err="1"/>
            <a:t>động</a:t>
          </a:r>
          <a:r>
            <a:rPr lang="vi-VN" sz="2000" b="1" kern="1200" dirty="0"/>
            <a:t>, </a:t>
          </a:r>
          <a:r>
            <a:rPr lang="vi-VN" sz="2000" b="1" kern="1200" dirty="0" err="1"/>
            <a:t>hàng</a:t>
          </a:r>
          <a:r>
            <a:rPr lang="vi-VN" sz="2000" b="1" kern="1200" dirty="0"/>
            <a:t> </a:t>
          </a:r>
          <a:r>
            <a:rPr lang="vi-VN" sz="2000" b="1" kern="1200" dirty="0" err="1"/>
            <a:t>hóa</a:t>
          </a:r>
          <a:r>
            <a:rPr lang="vi-VN" sz="2000" b="1" kern="1200" dirty="0"/>
            <a:t>.</a:t>
          </a:r>
          <a:endParaRPr lang="en-US" sz="2000" b="1" kern="1200" dirty="0"/>
        </a:p>
      </dsp:txBody>
      <dsp:txXfrm>
        <a:off x="4067850" y="7225"/>
        <a:ext cx="2411167" cy="1446700"/>
      </dsp:txXfrm>
    </dsp:sp>
    <dsp:sp modelId="{BCE62717-BA1E-4A1C-BEF1-41C1C80C0680}">
      <dsp:nvSpPr>
        <dsp:cNvPr id="0" name=""/>
        <dsp:cNvSpPr/>
      </dsp:nvSpPr>
      <dsp:spPr>
        <a:xfrm>
          <a:off x="3511481" y="2686124"/>
          <a:ext cx="5239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96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59601" y="2729068"/>
        <a:ext cx="27728" cy="5551"/>
      </dsp:txXfrm>
    </dsp:sp>
    <dsp:sp modelId="{7F64CBD6-2D53-4E96-9A5E-291D9C68803A}">
      <dsp:nvSpPr>
        <dsp:cNvPr id="0" name=""/>
        <dsp:cNvSpPr/>
      </dsp:nvSpPr>
      <dsp:spPr>
        <a:xfrm>
          <a:off x="1102114" y="2008494"/>
          <a:ext cx="2411167" cy="14467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49" tIns="124018" rIns="118149" bIns="12401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/>
            <a:t>3/ </a:t>
          </a:r>
          <a:r>
            <a:rPr lang="vi-VN" sz="2000" b="1" kern="1200" dirty="0" err="1"/>
            <a:t>Kèm</a:t>
          </a:r>
          <a:r>
            <a:rPr lang="vi-VN" sz="2000" b="1" kern="1200" dirty="0"/>
            <a:t> </a:t>
          </a:r>
          <a:r>
            <a:rPr lang="vi-VN" sz="2000" b="1" kern="1200" dirty="0" err="1"/>
            <a:t>và</a:t>
          </a:r>
          <a:r>
            <a:rPr lang="vi-VN" sz="2000" b="1" kern="1200" dirty="0"/>
            <a:t> </a:t>
          </a:r>
          <a:r>
            <a:rPr lang="vi-VN" sz="2000" b="1" kern="1200" dirty="0" err="1"/>
            <a:t>hướng</a:t>
          </a:r>
          <a:r>
            <a:rPr lang="vi-VN" sz="2000" b="1" kern="1200" dirty="0"/>
            <a:t> </a:t>
          </a:r>
          <a:r>
            <a:rPr lang="vi-VN" sz="2000" b="1" kern="1200" dirty="0" err="1"/>
            <a:t>dẫn</a:t>
          </a:r>
          <a:r>
            <a:rPr lang="vi-VN" sz="2000" b="1" kern="1200" dirty="0"/>
            <a:t> NPP </a:t>
          </a:r>
          <a:r>
            <a:rPr lang="vi-VN" sz="2000" b="1" kern="1200" dirty="0" err="1"/>
            <a:t>lập</a:t>
          </a:r>
          <a:r>
            <a:rPr lang="vi-VN" sz="2000" b="1" kern="1200" dirty="0"/>
            <a:t> danh </a:t>
          </a:r>
          <a:r>
            <a:rPr lang="vi-VN" sz="2000" b="1" kern="1200" dirty="0" err="1"/>
            <a:t>sách</a:t>
          </a:r>
          <a:r>
            <a:rPr lang="vi-VN" sz="2000" b="1" kern="1200" dirty="0"/>
            <a:t> </a:t>
          </a:r>
          <a:r>
            <a:rPr lang="vi-VN" sz="2000" b="1" kern="1200" dirty="0" err="1"/>
            <a:t>khách</a:t>
          </a:r>
          <a:r>
            <a:rPr lang="vi-VN" sz="2000" b="1" kern="1200" dirty="0"/>
            <a:t> </a:t>
          </a:r>
          <a:r>
            <a:rPr lang="vi-VN" sz="2000" b="1" kern="1200" dirty="0" err="1"/>
            <a:t>hàng</a:t>
          </a:r>
          <a:r>
            <a:rPr lang="vi-VN" sz="2000" b="1" kern="1200" dirty="0"/>
            <a:t>, </a:t>
          </a:r>
          <a:r>
            <a:rPr lang="vi-VN" sz="2000" b="1" kern="1200" dirty="0" err="1"/>
            <a:t>đặt</a:t>
          </a:r>
          <a:r>
            <a:rPr lang="vi-VN" sz="2000" b="1" kern="1200" dirty="0"/>
            <a:t> </a:t>
          </a:r>
          <a:r>
            <a:rPr lang="vi-VN" sz="2000" b="1" kern="1200" dirty="0" err="1"/>
            <a:t>hẹn</a:t>
          </a:r>
          <a:r>
            <a:rPr lang="vi-VN" sz="1900" kern="1200" dirty="0"/>
            <a:t>.</a:t>
          </a:r>
          <a:endParaRPr lang="en-US" sz="1900" kern="1200" dirty="0"/>
        </a:p>
      </dsp:txBody>
      <dsp:txXfrm>
        <a:off x="1102114" y="2008494"/>
        <a:ext cx="2411167" cy="1446700"/>
      </dsp:txXfrm>
    </dsp:sp>
    <dsp:sp modelId="{1C5D3BA7-2F3F-46DA-B3E2-4305402F9F9B}">
      <dsp:nvSpPr>
        <dsp:cNvPr id="0" name=""/>
        <dsp:cNvSpPr/>
      </dsp:nvSpPr>
      <dsp:spPr>
        <a:xfrm>
          <a:off x="2307697" y="3453394"/>
          <a:ext cx="2965736" cy="683431"/>
        </a:xfrm>
        <a:custGeom>
          <a:avLst/>
          <a:gdLst/>
          <a:ahLst/>
          <a:cxnLst/>
          <a:rect l="0" t="0" r="0" b="0"/>
          <a:pathLst>
            <a:path>
              <a:moveTo>
                <a:pt x="2965736" y="0"/>
              </a:moveTo>
              <a:lnTo>
                <a:pt x="2965736" y="358815"/>
              </a:lnTo>
              <a:lnTo>
                <a:pt x="0" y="358815"/>
              </a:lnTo>
              <a:lnTo>
                <a:pt x="0" y="683431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14303" y="3792334"/>
        <a:ext cx="152524" cy="5551"/>
      </dsp:txXfrm>
    </dsp:sp>
    <dsp:sp modelId="{24E04C84-70E8-4379-A30C-DCC18A29B466}">
      <dsp:nvSpPr>
        <dsp:cNvPr id="0" name=""/>
        <dsp:cNvSpPr/>
      </dsp:nvSpPr>
      <dsp:spPr>
        <a:xfrm>
          <a:off x="4067850" y="2008494"/>
          <a:ext cx="2411167" cy="14467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49" tIns="124018" rIns="118149" bIns="12401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/>
            <a:t>4/ </a:t>
          </a:r>
          <a:r>
            <a:rPr lang="vi-VN" sz="2000" b="1" kern="1200" dirty="0" err="1"/>
            <a:t>Đào</a:t>
          </a:r>
          <a:r>
            <a:rPr lang="vi-VN" sz="2000" b="1" kern="1200" dirty="0"/>
            <a:t> </a:t>
          </a:r>
          <a:r>
            <a:rPr lang="vi-VN" sz="2000" b="1" kern="1200" dirty="0" err="1"/>
            <a:t>tạo</a:t>
          </a:r>
          <a:r>
            <a:rPr lang="vi-VN" sz="2000" b="1" kern="1200" dirty="0"/>
            <a:t> 1:1 </a:t>
          </a:r>
          <a:r>
            <a:rPr lang="vi-VN" sz="2000" b="1" kern="1200" dirty="0" err="1"/>
            <a:t>kiến</a:t>
          </a:r>
          <a:r>
            <a:rPr lang="vi-VN" sz="2000" b="1" kern="1200" dirty="0"/>
            <a:t> </a:t>
          </a:r>
          <a:r>
            <a:rPr lang="vi-VN" sz="2000" b="1" kern="1200" dirty="0" err="1"/>
            <a:t>thức</a:t>
          </a:r>
          <a:r>
            <a:rPr lang="vi-VN" sz="2000" b="1" kern="1200" dirty="0"/>
            <a:t> cơ </a:t>
          </a:r>
          <a:r>
            <a:rPr lang="vi-VN" sz="2000" b="1" kern="1200" dirty="0" err="1"/>
            <a:t>bản</a:t>
          </a:r>
          <a:r>
            <a:rPr lang="vi-VN" sz="2000" b="1" kern="1200" dirty="0"/>
            <a:t>: </a:t>
          </a:r>
          <a:r>
            <a:rPr lang="vi-VN" sz="2000" b="1" kern="1200" dirty="0" err="1"/>
            <a:t>Sản</a:t>
          </a:r>
          <a:r>
            <a:rPr lang="vi-VN" sz="2000" b="1" kern="1200" dirty="0"/>
            <a:t> </a:t>
          </a:r>
          <a:r>
            <a:rPr lang="vi-VN" sz="2000" b="1" kern="1200" dirty="0" err="1"/>
            <a:t>phẩm</a:t>
          </a:r>
          <a:r>
            <a:rPr lang="vi-VN" sz="2000" b="1" kern="1200" dirty="0"/>
            <a:t> </a:t>
          </a:r>
          <a:r>
            <a:rPr lang="vi-VN" sz="2000" b="1" kern="1200" dirty="0" err="1"/>
            <a:t>và</a:t>
          </a:r>
          <a:r>
            <a:rPr lang="vi-VN" sz="2000" b="1" kern="1200" dirty="0"/>
            <a:t> </a:t>
          </a:r>
          <a:r>
            <a:rPr lang="vi-VN" sz="2000" b="1" kern="1200" dirty="0" err="1"/>
            <a:t>chính</a:t>
          </a:r>
          <a:r>
            <a:rPr lang="vi-VN" sz="2000" b="1" kern="1200" dirty="0"/>
            <a:t> </a:t>
          </a:r>
          <a:r>
            <a:rPr lang="vi-VN" sz="2000" b="1" kern="1200" dirty="0" err="1"/>
            <a:t>sách</a:t>
          </a:r>
          <a:r>
            <a:rPr lang="vi-VN" sz="1900" kern="1200" dirty="0"/>
            <a:t>.</a:t>
          </a:r>
          <a:endParaRPr lang="en-US" sz="1900" kern="1200" dirty="0"/>
        </a:p>
      </dsp:txBody>
      <dsp:txXfrm>
        <a:off x="4067850" y="2008494"/>
        <a:ext cx="2411167" cy="1446700"/>
      </dsp:txXfrm>
    </dsp:sp>
    <dsp:sp modelId="{0235C3D0-45E1-4037-89A3-E2E6834B8F52}">
      <dsp:nvSpPr>
        <dsp:cNvPr id="0" name=""/>
        <dsp:cNvSpPr/>
      </dsp:nvSpPr>
      <dsp:spPr>
        <a:xfrm>
          <a:off x="3511481" y="4846856"/>
          <a:ext cx="5239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96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59601" y="4889800"/>
        <a:ext cx="27728" cy="5551"/>
      </dsp:txXfrm>
    </dsp:sp>
    <dsp:sp modelId="{BA410E33-2C57-47D7-AE30-A0307BFF7BD4}">
      <dsp:nvSpPr>
        <dsp:cNvPr id="0" name=""/>
        <dsp:cNvSpPr/>
      </dsp:nvSpPr>
      <dsp:spPr>
        <a:xfrm>
          <a:off x="1102114" y="4169225"/>
          <a:ext cx="2411167" cy="14467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49" tIns="124018" rIns="118149" bIns="12401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/>
            <a:t>5/ </a:t>
          </a:r>
          <a:r>
            <a:rPr lang="vi-VN" sz="2000" b="1" kern="1200" dirty="0" err="1"/>
            <a:t>Định</a:t>
          </a:r>
          <a:r>
            <a:rPr lang="vi-VN" sz="2000" b="1" kern="1200" dirty="0"/>
            <a:t> </a:t>
          </a:r>
          <a:r>
            <a:rPr lang="vi-VN" sz="2000" b="1" kern="1200" dirty="0" err="1"/>
            <a:t>hướng</a:t>
          </a:r>
          <a:r>
            <a:rPr lang="vi-VN" sz="2000" b="1" kern="1200" dirty="0"/>
            <a:t> NPP </a:t>
          </a:r>
          <a:r>
            <a:rPr lang="vi-VN" sz="2000" b="1" kern="1200" dirty="0" err="1"/>
            <a:t>mới</a:t>
          </a:r>
          <a:r>
            <a:rPr lang="vi-VN" sz="2000" b="1" kern="1200" dirty="0"/>
            <a:t> </a:t>
          </a:r>
          <a:r>
            <a:rPr lang="vi-VN" sz="2000" b="1" kern="1200" dirty="0" err="1"/>
            <a:t>về</a:t>
          </a:r>
          <a:r>
            <a:rPr lang="vi-VN" sz="2000" b="1" kern="1200" dirty="0"/>
            <a:t> chương </a:t>
          </a:r>
          <a:r>
            <a:rPr lang="vi-VN" sz="2000" b="1" kern="1200" dirty="0" err="1"/>
            <a:t>trình</a:t>
          </a:r>
          <a:r>
            <a:rPr lang="vi-VN" sz="2000" b="1" kern="1200" dirty="0"/>
            <a:t> </a:t>
          </a:r>
          <a:r>
            <a:rPr lang="vi-VN" sz="2000" b="1" kern="1200" dirty="0" err="1"/>
            <a:t>huấn</a:t>
          </a:r>
          <a:r>
            <a:rPr lang="vi-VN" sz="2000" b="1" kern="1200" dirty="0"/>
            <a:t> </a:t>
          </a:r>
          <a:r>
            <a:rPr lang="vi-VN" sz="2000" b="1" kern="1200" dirty="0" err="1"/>
            <a:t>luyện</a:t>
          </a:r>
          <a:r>
            <a:rPr lang="vi-VN" sz="2000" b="1" kern="1200" dirty="0"/>
            <a:t> </a:t>
          </a:r>
          <a:r>
            <a:rPr lang="vi-VN" sz="2000" b="1" kern="1200" dirty="0" err="1"/>
            <a:t>của</a:t>
          </a:r>
          <a:r>
            <a:rPr lang="vi-VN" sz="2000" b="1" kern="1200" dirty="0"/>
            <a:t> HT.</a:t>
          </a:r>
          <a:endParaRPr lang="en-US" sz="2000" b="1" kern="1200" dirty="0"/>
        </a:p>
      </dsp:txBody>
      <dsp:txXfrm>
        <a:off x="1102114" y="4169225"/>
        <a:ext cx="2411167" cy="1446700"/>
      </dsp:txXfrm>
    </dsp:sp>
    <dsp:sp modelId="{53902773-6471-480F-842F-CD4CBC22A03E}">
      <dsp:nvSpPr>
        <dsp:cNvPr id="0" name=""/>
        <dsp:cNvSpPr/>
      </dsp:nvSpPr>
      <dsp:spPr>
        <a:xfrm>
          <a:off x="4067850" y="4009763"/>
          <a:ext cx="2411167" cy="17656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49" tIns="124018" rIns="118149" bIns="12401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 dirty="0"/>
            <a:t>6/ </a:t>
          </a:r>
          <a:r>
            <a:rPr lang="vi-VN" sz="2000" b="1" kern="1200" dirty="0" err="1"/>
            <a:t>Bắt</a:t>
          </a:r>
          <a:r>
            <a:rPr lang="vi-VN" sz="2000" b="1" kern="1200" dirty="0"/>
            <a:t> </a:t>
          </a:r>
          <a:r>
            <a:rPr lang="vi-VN" sz="2000" b="1" kern="1200" dirty="0" err="1"/>
            <a:t>đầu</a:t>
          </a:r>
          <a:r>
            <a:rPr lang="vi-VN" sz="2000" b="1" kern="1200" dirty="0"/>
            <a:t> </a:t>
          </a:r>
          <a:r>
            <a:rPr lang="vi-VN" sz="2000" b="1" kern="1200" dirty="0" err="1"/>
            <a:t>dẫn</a:t>
          </a:r>
          <a:r>
            <a:rPr lang="vi-VN" sz="2000" b="1" kern="1200" dirty="0"/>
            <a:t> </a:t>
          </a:r>
          <a:r>
            <a:rPr lang="vi-VN" sz="2000" b="1" kern="1200" dirty="0" err="1"/>
            <a:t>dắt</a:t>
          </a:r>
          <a:r>
            <a:rPr lang="vi-VN" sz="2000" b="1" kern="1200" dirty="0"/>
            <a:t> NPP </a:t>
          </a:r>
          <a:r>
            <a:rPr lang="vi-VN" sz="2000" b="1" kern="1200" dirty="0" err="1"/>
            <a:t>mới</a:t>
          </a:r>
          <a:r>
            <a:rPr lang="vi-VN" sz="2000" b="1" kern="1200" dirty="0"/>
            <a:t> </a:t>
          </a:r>
          <a:r>
            <a:rPr lang="vi-VN" sz="2000" b="1" kern="1200" dirty="0" err="1"/>
            <a:t>có</a:t>
          </a:r>
          <a:r>
            <a:rPr lang="vi-VN" sz="2000" b="1" kern="1200" dirty="0"/>
            <a:t> </a:t>
          </a:r>
          <a:r>
            <a:rPr lang="vi-VN" sz="2000" b="1" kern="1200" dirty="0" err="1"/>
            <a:t>những</a:t>
          </a:r>
          <a:r>
            <a:rPr lang="vi-VN" sz="2000" b="1" kern="1200" dirty="0"/>
            <a:t> </a:t>
          </a:r>
          <a:r>
            <a:rPr lang="vi-VN" sz="2000" b="1" kern="1200" dirty="0" err="1"/>
            <a:t>cuộc</a:t>
          </a:r>
          <a:r>
            <a:rPr lang="vi-VN" sz="2000" b="1" kern="1200" dirty="0"/>
            <a:t> </a:t>
          </a:r>
          <a:r>
            <a:rPr lang="vi-VN" sz="2000" b="1" kern="1200" dirty="0" err="1"/>
            <a:t>hẹn</a:t>
          </a:r>
          <a:r>
            <a:rPr lang="vi-VN" sz="2000" b="1" kern="1200" dirty="0"/>
            <a:t> </a:t>
          </a:r>
          <a:r>
            <a:rPr lang="vi-VN" sz="2000" b="1" kern="1200" dirty="0" err="1"/>
            <a:t>đầu</a:t>
          </a:r>
          <a:r>
            <a:rPr lang="vi-VN" sz="2000" b="1" kern="1200" dirty="0"/>
            <a:t> tiên </a:t>
          </a:r>
          <a:r>
            <a:rPr lang="vi-VN" sz="2000" b="1" kern="1200" dirty="0" err="1"/>
            <a:t>để</a:t>
          </a:r>
          <a:r>
            <a:rPr lang="vi-VN" sz="2000" b="1" kern="1200" dirty="0"/>
            <a:t> </a:t>
          </a:r>
          <a:r>
            <a:rPr lang="vi-VN" sz="2000" b="1" kern="1200" dirty="0" err="1"/>
            <a:t>bán</a:t>
          </a:r>
          <a:r>
            <a:rPr lang="vi-VN" sz="2000" b="1" kern="1200" dirty="0"/>
            <a:t> </a:t>
          </a:r>
          <a:r>
            <a:rPr lang="vi-VN" sz="2000" b="1" kern="1200" dirty="0" err="1"/>
            <a:t>hàng</a:t>
          </a:r>
          <a:r>
            <a:rPr lang="vi-VN" sz="2000" b="1" kern="1200" dirty="0"/>
            <a:t> </a:t>
          </a:r>
          <a:r>
            <a:rPr lang="vi-VN" sz="2000" b="1" kern="1200" dirty="0" err="1"/>
            <a:t>và</a:t>
          </a:r>
          <a:r>
            <a:rPr lang="vi-VN" sz="2000" b="1" kern="1200" dirty="0"/>
            <a:t> </a:t>
          </a:r>
          <a:r>
            <a:rPr lang="vi-VN" sz="2000" b="1" kern="1200" dirty="0" err="1"/>
            <a:t>tuyển</a:t>
          </a:r>
          <a:r>
            <a:rPr lang="vi-VN" sz="2000" b="1" kern="1200" dirty="0"/>
            <a:t> </a:t>
          </a:r>
          <a:r>
            <a:rPr lang="vi-VN" sz="2000" b="1" kern="1200" dirty="0" err="1"/>
            <a:t>dụng</a:t>
          </a:r>
          <a:r>
            <a:rPr lang="vi-VN" sz="2000" b="1" kern="1200" dirty="0"/>
            <a:t>.</a:t>
          </a:r>
          <a:endParaRPr lang="en-US" sz="2000" b="1" kern="1200" dirty="0"/>
        </a:p>
      </dsp:txBody>
      <dsp:txXfrm>
        <a:off x="4067850" y="4009763"/>
        <a:ext cx="2411167" cy="1765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E877-AB2D-41FA-BFCD-53FD60E00E92}">
      <dsp:nvSpPr>
        <dsp:cNvPr id="0" name=""/>
        <dsp:cNvSpPr/>
      </dsp:nvSpPr>
      <dsp:spPr>
        <a:xfrm>
          <a:off x="205" y="687670"/>
          <a:ext cx="2479997" cy="297599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kern="1200" dirty="0"/>
            <a:t> </a:t>
          </a:r>
          <a:r>
            <a:rPr lang="vi-VN" sz="2400" b="1" kern="1200" dirty="0">
              <a:latin typeface="+mj-lt"/>
            </a:rPr>
            <a:t>NPP MỚI CẦN NIỀM TIN </a:t>
          </a:r>
          <a:endParaRPr lang="en-US" sz="2400" b="1" kern="1200" dirty="0">
            <a:latin typeface="+mj-lt"/>
          </a:endParaRPr>
        </a:p>
      </dsp:txBody>
      <dsp:txXfrm>
        <a:off x="205" y="1878069"/>
        <a:ext cx="2479997" cy="1785598"/>
      </dsp:txXfrm>
    </dsp:sp>
    <dsp:sp modelId="{9818D390-5209-414A-B7EB-B8FA5E0F7979}">
      <dsp:nvSpPr>
        <dsp:cNvPr id="0" name=""/>
        <dsp:cNvSpPr/>
      </dsp:nvSpPr>
      <dsp:spPr>
        <a:xfrm>
          <a:off x="205" y="687670"/>
          <a:ext cx="2479997" cy="119039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01</a:t>
          </a:r>
        </a:p>
      </dsp:txBody>
      <dsp:txXfrm>
        <a:off x="205" y="687670"/>
        <a:ext cx="2479997" cy="1190398"/>
      </dsp:txXfrm>
    </dsp:sp>
    <dsp:sp modelId="{C1959736-F320-414E-B398-33DEF682E4F0}">
      <dsp:nvSpPr>
        <dsp:cNvPr id="0" name=""/>
        <dsp:cNvSpPr/>
      </dsp:nvSpPr>
      <dsp:spPr>
        <a:xfrm>
          <a:off x="2678602" y="687670"/>
          <a:ext cx="2479997" cy="2975996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kern="1200" dirty="0"/>
            <a:t> </a:t>
          </a:r>
          <a:r>
            <a:rPr lang="vi-VN" sz="2400" b="1" kern="1200" dirty="0">
              <a:latin typeface="+mj-lt"/>
            </a:rPr>
            <a:t>NPP MỚI CẦN KIẾN THỨC</a:t>
          </a:r>
          <a:endParaRPr lang="en-US" sz="2400" b="1" kern="1200" dirty="0">
            <a:latin typeface="+mj-lt"/>
          </a:endParaRPr>
        </a:p>
      </dsp:txBody>
      <dsp:txXfrm>
        <a:off x="2678602" y="1878069"/>
        <a:ext cx="2479997" cy="1785598"/>
      </dsp:txXfrm>
    </dsp:sp>
    <dsp:sp modelId="{05574776-F918-49F5-AF28-6F6A1E56E3E6}">
      <dsp:nvSpPr>
        <dsp:cNvPr id="0" name=""/>
        <dsp:cNvSpPr/>
      </dsp:nvSpPr>
      <dsp:spPr>
        <a:xfrm>
          <a:off x="2678602" y="687670"/>
          <a:ext cx="2479997" cy="119039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02</a:t>
          </a:r>
        </a:p>
      </dsp:txBody>
      <dsp:txXfrm>
        <a:off x="2678602" y="687670"/>
        <a:ext cx="2479997" cy="1190398"/>
      </dsp:txXfrm>
    </dsp:sp>
    <dsp:sp modelId="{2F63A2DF-45A2-43C3-B8DF-15A8CF362DE7}">
      <dsp:nvSpPr>
        <dsp:cNvPr id="0" name=""/>
        <dsp:cNvSpPr/>
      </dsp:nvSpPr>
      <dsp:spPr>
        <a:xfrm>
          <a:off x="5356999" y="687670"/>
          <a:ext cx="2479997" cy="2975996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kern="1200" dirty="0"/>
            <a:t> </a:t>
          </a:r>
          <a:r>
            <a:rPr lang="vi-VN" sz="2100" b="1" kern="1200" dirty="0">
              <a:latin typeface="+mj-lt"/>
            </a:rPr>
            <a:t>NPP MỚI CẦN TÂM THÁI ĐÚNG KHI BẮT ĐẦU KINH DOANH</a:t>
          </a:r>
          <a:endParaRPr lang="en-US" sz="2100" b="1" kern="1200" dirty="0">
            <a:latin typeface="+mj-lt"/>
          </a:endParaRPr>
        </a:p>
      </dsp:txBody>
      <dsp:txXfrm>
        <a:off x="5356999" y="1878069"/>
        <a:ext cx="2479997" cy="1785598"/>
      </dsp:txXfrm>
    </dsp:sp>
    <dsp:sp modelId="{57537C04-34CE-402E-874C-64CCFACAF693}">
      <dsp:nvSpPr>
        <dsp:cNvPr id="0" name=""/>
        <dsp:cNvSpPr/>
      </dsp:nvSpPr>
      <dsp:spPr>
        <a:xfrm>
          <a:off x="5356999" y="687670"/>
          <a:ext cx="2479997" cy="119039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03</a:t>
          </a:r>
        </a:p>
      </dsp:txBody>
      <dsp:txXfrm>
        <a:off x="5356999" y="687670"/>
        <a:ext cx="2479997" cy="1190398"/>
      </dsp:txXfrm>
    </dsp:sp>
    <dsp:sp modelId="{2D58B0B5-81E1-45D8-872D-524E5D5D32AB}">
      <dsp:nvSpPr>
        <dsp:cNvPr id="0" name=""/>
        <dsp:cNvSpPr/>
      </dsp:nvSpPr>
      <dsp:spPr>
        <a:xfrm>
          <a:off x="8035397" y="687670"/>
          <a:ext cx="2479997" cy="2975996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b="1" kern="1200" dirty="0">
              <a:latin typeface="+mj-lt"/>
            </a:rPr>
            <a:t>NPP MỚI CẦN HOẠCH ĐỊNH, KẾ HOẠCH VÀ HỖ TRỢ THỊ TRƯỜNG</a:t>
          </a:r>
          <a:endParaRPr lang="en-US" sz="2100" b="1" kern="1200" dirty="0">
            <a:latin typeface="+mj-lt"/>
          </a:endParaRPr>
        </a:p>
      </dsp:txBody>
      <dsp:txXfrm>
        <a:off x="8035397" y="1878069"/>
        <a:ext cx="2479997" cy="1785598"/>
      </dsp:txXfrm>
    </dsp:sp>
    <dsp:sp modelId="{94778CA1-DB79-4516-B36C-B50358746C2A}">
      <dsp:nvSpPr>
        <dsp:cNvPr id="0" name=""/>
        <dsp:cNvSpPr/>
      </dsp:nvSpPr>
      <dsp:spPr>
        <a:xfrm>
          <a:off x="8035397" y="687670"/>
          <a:ext cx="2479997" cy="119039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04</a:t>
          </a:r>
        </a:p>
      </dsp:txBody>
      <dsp:txXfrm>
        <a:off x="8035397" y="687670"/>
        <a:ext cx="2479997" cy="119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E4D4D-F518-4C3F-96CE-8FE5D256F67E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03157-D4F4-460A-887C-FB04F3285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C1DA1-91B0-438C-81DB-BB19EADCCC9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3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3157-D4F4-460A-887C-FB04F32856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7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8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51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0DD9B-6707-4267-A19B-CEABCFFD99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1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1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3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1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3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2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1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1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>
            <a:spLocks noGrp="1" noChangeArrowheads="1"/>
          </p:cNvSpPr>
          <p:nvPr>
            <p:ph type="title"/>
          </p:nvPr>
        </p:nvSpPr>
        <p:spPr>
          <a:xfrm>
            <a:off x="2862943" y="973421"/>
            <a:ext cx="6172200" cy="85725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6744071" y="332153"/>
            <a:ext cx="5086857" cy="6021288"/>
          </a:xfrm>
          <a:noFill/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  BÙI QUANG HƯNG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: 1974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ẢNH VIỆN</a:t>
            </a:r>
          </a:p>
          <a:p>
            <a:pPr>
              <a:lnSpc>
                <a:spcPct val="80000"/>
              </a:lnSpc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quán:Hà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PHẠM THỊ DUNG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: 1977</a:t>
            </a:r>
          </a:p>
          <a:p>
            <a:pPr>
              <a:lnSpc>
                <a:spcPct val="80000"/>
              </a:lnSpc>
            </a:pPr>
            <a:endParaRPr lang="en-US" altLang="en-US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TVV BẢO HIỂM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Nội</a:t>
            </a:r>
            <a:endParaRPr lang="en-US" altLang="en-US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Carefor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VN: 2017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11/2020: </a:t>
            </a:r>
            <a:r>
              <a:rPr lang="en-US" altLang="en-US" sz="3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Sao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525" dirty="0">
              <a:latin typeface="+mj-lt"/>
              <a:cs typeface="Angsana New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3CF36-FE0A-483D-9366-2A2AFDCEC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7" b="1332"/>
          <a:stretch/>
        </p:blipFill>
        <p:spPr>
          <a:xfrm>
            <a:off x="865127" y="30556"/>
            <a:ext cx="5086857" cy="68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78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NPP </a:t>
            </a:r>
            <a:r>
              <a:rPr lang="vi-VN" sz="4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CẦN </a:t>
            </a:r>
            <a:r>
              <a:rPr lang="en-US" sz="4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THÁI ĐÚN</a:t>
            </a:r>
            <a:r>
              <a:rPr lang="vi-VN" sz="4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4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BẮT ĐẦU KINH DOANH </a:t>
            </a:r>
            <a:br>
              <a:rPr lang="vi-VN" sz="4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412" y="1468483"/>
            <a:ext cx="6525220" cy="4616849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doanh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thân</a:t>
            </a:r>
          </a:p>
          <a:p>
            <a:pPr algn="just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 duy, Thay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chơi, Thay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20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vi-VN" sz="35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5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NPP MỚI CẦN HOẠCH ĐỊNH, KẾ HOẠCH VÀ </a:t>
            </a:r>
            <a:br>
              <a:rPr lang="vi-VN" sz="35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5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 TRỢ THỊ TRƯỜNG</a:t>
            </a:r>
            <a:br>
              <a:rPr lang="vi-VN" sz="35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5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192" y="518400"/>
            <a:ext cx="5545969" cy="5837949"/>
          </a:xfrm>
        </p:spPr>
        <p:txBody>
          <a:bodyPr anchor="ctr">
            <a:normAutofit lnSpcReduction="10000"/>
          </a:bodyPr>
          <a:lstStyle/>
          <a:p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danh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endParaRPr lang="vi-VN" sz="24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giai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sz="24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sơ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24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 trên hướng lập bảng 100 cuộc gặp trong kinh doanh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CareFor</a:t>
            </a:r>
            <a:endParaRPr lang="vi-VN" sz="24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 trên hoạch định mục tiêu về thu nhập và công việc cần làn cho NPP mới trong giai đoạn 1 năm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41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819"/>
            <a:ext cx="10972800" cy="97894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" y="1115520"/>
            <a:ext cx="12059478" cy="568541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8635C0-E9EC-4C1F-A358-1DD5983378FF}"/>
              </a:ext>
            </a:extLst>
          </p:cNvPr>
          <p:cNvSpPr/>
          <p:nvPr/>
        </p:nvSpPr>
        <p:spPr>
          <a:xfrm>
            <a:off x="2071693" y="244768"/>
            <a:ext cx="8401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QUÝ NHÂN BẢO TRỢ 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3668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218"/>
            <a:ext cx="12192000" cy="1635162"/>
          </a:xfrm>
        </p:spPr>
        <p:txBody>
          <a:bodyPr>
            <a:no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KỸ NĂNG DẪN DẮT</a:t>
            </a:r>
            <a:br>
              <a:rPr lang="vi-VN" sz="3200" dirty="0">
                <a:solidFill>
                  <a:srgbClr val="FF0000"/>
                </a:solidFill>
              </a:rPr>
            </a:br>
            <a:r>
              <a:rPr lang="vi-VN" sz="3200" dirty="0"/>
              <a:t>Làm nào dẫn dắt NPP mới bắt đầu kinh doanh biết làm và có kết quả trong kinh doanh </a:t>
            </a:r>
            <a:r>
              <a:rPr lang="en-US" sz="3200" dirty="0" err="1"/>
              <a:t>CareFor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51" y="1796380"/>
            <a:ext cx="6874136" cy="4900402"/>
          </a:xfrm>
        </p:spPr>
      </p:pic>
    </p:spTree>
    <p:extLst>
      <p:ext uri="{BB962C8B-B14F-4D97-AF65-F5344CB8AC3E}">
        <p14:creationId xmlns:p14="http://schemas.microsoft.com/office/powerpoint/2010/main" val="380158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b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DẮT CHÍNH MÌNH</a:t>
            </a:r>
            <a:b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653" y="547352"/>
            <a:ext cx="6648197" cy="6149662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gương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gương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gương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gương trong tăng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danh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gương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Sẳn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042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0DDD031D-21E1-425A-95AE-275576DD1DD5}"/>
              </a:ext>
            </a:extLst>
          </p:cNvPr>
          <p:cNvSpPr/>
          <p:nvPr/>
        </p:nvSpPr>
        <p:spPr>
          <a:xfrm>
            <a:off x="69157" y="92209"/>
            <a:ext cx="12025512" cy="6700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3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764CEFC3-750A-4E20-892E-E48323FF3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529" b="820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5862"/>
            <a:ext cx="4653371" cy="4726276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FFFFFF"/>
                </a:solidFill>
              </a:rPr>
              <a:t>NPP BẮT ĐẦU KINH DOANH BẢO TRỢ CẦN LÀM GÌ?</a:t>
            </a:r>
            <a:endParaRPr lang="en-US" sz="4000" b="1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555FB02A-5C30-4C22-B12F-A04A807576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625535"/>
              </p:ext>
            </p:extLst>
          </p:nvPr>
        </p:nvGraphicFramePr>
        <p:xfrm>
          <a:off x="4632119" y="597565"/>
          <a:ext cx="7581132" cy="5782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94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F1CCF7-D663-458D-8CFE-3F353927F3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77" b="148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NPP MỚI CẦN GÌ ? 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BA59FB37-8841-4A07-9787-0B3CC5DE7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8595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3521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6" y="521466"/>
            <a:ext cx="5950039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1/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NPP MỚI CẦN NIỀM TIN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623" y="2524259"/>
            <a:ext cx="5615187" cy="40761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dirty="0" err="1"/>
              <a:t>Niềm</a:t>
            </a:r>
            <a:r>
              <a:rPr lang="en-US" dirty="0"/>
              <a:t> tin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</a:t>
            </a:r>
          </a:p>
          <a:p>
            <a:pPr indent="-228600">
              <a:lnSpc>
                <a:spcPct val="90000"/>
              </a:lnSpc>
            </a:pPr>
            <a:r>
              <a:rPr lang="en-US" dirty="0" err="1"/>
              <a:t>Niềm</a:t>
            </a:r>
            <a:r>
              <a:rPr lang="en-US" dirty="0"/>
              <a:t> tin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ty</a:t>
            </a:r>
          </a:p>
          <a:p>
            <a:pPr marL="0" indent="-228600">
              <a:lnSpc>
                <a:spcPct val="90000"/>
              </a:lnSpc>
            </a:pPr>
            <a:endParaRPr lang="en-US" dirty="0"/>
          </a:p>
          <a:p>
            <a:pPr indent="-228600">
              <a:lnSpc>
                <a:spcPct val="90000"/>
              </a:lnSpc>
            </a:pPr>
            <a:r>
              <a:rPr lang="en-US" dirty="0" err="1"/>
              <a:t>Niềm</a:t>
            </a:r>
            <a:r>
              <a:rPr lang="en-US" dirty="0"/>
              <a:t> tin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nghành</a:t>
            </a:r>
            <a:r>
              <a:rPr lang="en-US" dirty="0"/>
              <a:t> </a:t>
            </a:r>
            <a:r>
              <a:rPr lang="en-US" dirty="0" err="1"/>
              <a:t>nghề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</a:t>
            </a:r>
          </a:p>
          <a:p>
            <a:pPr indent="-228600">
              <a:lnSpc>
                <a:spcPct val="90000"/>
              </a:lnSpc>
            </a:pPr>
            <a:r>
              <a:rPr lang="en-US" dirty="0" err="1"/>
              <a:t>Niềm</a:t>
            </a:r>
            <a:r>
              <a:rPr lang="en-US" dirty="0"/>
              <a:t> tin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endParaRPr lang="en-US" dirty="0"/>
          </a:p>
          <a:p>
            <a:pPr indent="-228600">
              <a:lnSpc>
                <a:spcPct val="90000"/>
              </a:lnSpc>
            </a:pPr>
            <a:endParaRPr lang="en-US" dirty="0"/>
          </a:p>
          <a:p>
            <a:pPr indent="-228600">
              <a:lnSpc>
                <a:spcPct val="90000"/>
              </a:lnSpc>
            </a:pPr>
            <a:r>
              <a:rPr lang="en-US" dirty="0" err="1"/>
              <a:t>Niềm</a:t>
            </a:r>
            <a:r>
              <a:rPr lang="en-US" dirty="0"/>
              <a:t> tin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 </a:t>
            </a:r>
            <a:endParaRPr lang="en-US" dirty="0">
              <a:sym typeface="Wingdings" panose="05000000000000000000" pitchFamily="2" charset="2"/>
            </a:endParaRPr>
          </a:p>
          <a:p>
            <a:pPr indent="-228600"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E9EC14-D5BF-493B-B9E2-A35558BA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035" y="1702420"/>
            <a:ext cx="5705342" cy="50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4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5" y="676195"/>
            <a:ext cx="4321998" cy="4527344"/>
          </a:xfrm>
        </p:spPr>
        <p:txBody>
          <a:bodyPr anchor="t">
            <a:normAutofit/>
          </a:bodyPr>
          <a:lstStyle/>
          <a:p>
            <a:br>
              <a:rPr lang="vi-VN" sz="3600" dirty="0"/>
            </a:br>
            <a:r>
              <a:rPr lang="en-US" sz="3600" b="1" dirty="0"/>
              <a:t>2</a:t>
            </a:r>
            <a:r>
              <a:rPr lang="vi-VN" sz="3600" b="1" dirty="0"/>
              <a:t>.</a:t>
            </a:r>
            <a:r>
              <a:rPr lang="en-US" sz="3600" dirty="0"/>
              <a:t> </a:t>
            </a:r>
            <a:r>
              <a:rPr lang="en-US" sz="3600" b="1" dirty="0"/>
              <a:t>NPP MỚI CẦN KIẾN THỨC 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0020" y="1268569"/>
            <a:ext cx="6848926" cy="511935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Mô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7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ỹ năng: 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CSKH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589</Words>
  <Application>Microsoft Office PowerPoint</Application>
  <PresentationFormat>Widescreen</PresentationFormat>
  <Paragraphs>95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               </vt:lpstr>
      <vt:lpstr>    </vt:lpstr>
      <vt:lpstr>KỸ NĂNG DẪN DẮT Làm nào dẫn dắt NPP mới bắt đầu kinh doanh biết làm và có kết quả trong kinh doanh CareFor</vt:lpstr>
      <vt:lpstr> DẪN DẮT CHÍNH MÌNH </vt:lpstr>
      <vt:lpstr>PowerPoint Presentation</vt:lpstr>
      <vt:lpstr>NPP BẮT ĐẦU KINH DOANH BẢO TRỢ CẦN LÀM GÌ?</vt:lpstr>
      <vt:lpstr>NPP MỚI CẦN GÌ ? </vt:lpstr>
      <vt:lpstr>1/NPP MỚI CẦN NIỀM TIN </vt:lpstr>
      <vt:lpstr> 2. NPP MỚI CẦN KIẾN THỨC   </vt:lpstr>
      <vt:lpstr>3. NPP MỚI CẦN TÂM THÁI ĐÚNG KHI BẮT ĐẦU KINH DOANH  </vt:lpstr>
      <vt:lpstr> 4. NPP MỚI CẦN HOẠCH ĐỊNH, KẾ HOẠCH VÀ  HỖ TRỢ THỊ TRƯỜNG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KỸ NĂNG DẪN DẮT</dc:title>
  <dc:creator>HP</dc:creator>
  <cp:lastModifiedBy>anh Bui</cp:lastModifiedBy>
  <cp:revision>54</cp:revision>
  <dcterms:created xsi:type="dcterms:W3CDTF">2019-09-07T09:48:53Z</dcterms:created>
  <dcterms:modified xsi:type="dcterms:W3CDTF">2024-05-26T06:17:16Z</dcterms:modified>
</cp:coreProperties>
</file>