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0"/>
  </p:normalViewPr>
  <p:slideViewPr>
    <p:cSldViewPr>
      <p:cViewPr varScale="1">
        <p:scale>
          <a:sx n="63" d="100"/>
          <a:sy n="63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0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5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7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4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7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5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4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6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5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3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D4229-C8A2-4908-9F6F-C25CB066251A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AB425-48D8-434D-AB02-A36F52D0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6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09800" y="2895600"/>
            <a:ext cx="533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 NĂNG ĐẶT HẸN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155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 HẸN LÀ VIỆC LÀM QUAN TRỌNG </a:t>
            </a:r>
            <a:r>
              <a:rPr lang="vi-VN" sz="3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 ĐỂ XÂY DỰNG DOANH NGHIỆP.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09800"/>
            <a:ext cx="41148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09800"/>
            <a:ext cx="4310063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999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 HẸN GỒM 3 BƯỚC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28194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909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1: LẬP DANH SÁCH NGƯỜI QUEN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411675"/>
              </p:ext>
            </p:extLst>
          </p:nvPr>
        </p:nvGraphicFramePr>
        <p:xfrm>
          <a:off x="381001" y="1523999"/>
          <a:ext cx="8534399" cy="3654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6767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VÀ TÊN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SĐT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ĐỊA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CHỈ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NHU CẦU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GHI CHÚ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6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Nguyễn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09xxxxxxxx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Lạch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Tray –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Quyền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Hải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Phòng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Huyết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áp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…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doanh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vi-VN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iều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663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6046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534400" cy="944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2: SƯỞI ẤM MỐI QUEN HỆ VÀ XÁC ĐỊNH NHU CẦU.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19200"/>
            <a:ext cx="69342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Sưởi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Zalo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cafe,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Du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Hưu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148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3: ĐỊNH THỜI GIAN VÀ KHÔNG GIAN GẶP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600200"/>
            <a:ext cx="3733800" cy="2133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057400" y="4648200"/>
            <a:ext cx="4724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411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746" y="741218"/>
            <a:ext cx="7696200" cy="914400"/>
          </a:xfrm>
        </p:spPr>
        <p:txBody>
          <a:bodyPr>
            <a:normAutofit fontScale="90000"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1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HÉ MỞ THÔNG TIN, GÂY SỰ TÒ MÒ ( LƯU Ý VỚI ỨNG VIÊN LÀM BHNT).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2673" y="1662545"/>
            <a:ext cx="7696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NHỜ NGƯỜI NGỒI NGHE.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3581400"/>
            <a:ext cx="7696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itchFamily="2" charset="2"/>
              <a:buChar char="§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2673" y="2500746"/>
            <a:ext cx="8243454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3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NHỜ TÌM NGƯỜI CÓ: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MC,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,...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4876800"/>
            <a:ext cx="7696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4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ĐỘT KÍCH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279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 Ý TRONG ĐẶT HẸN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1-2h.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NPP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5365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7016994" cy="3276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7016994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8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309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PowerPoint Presentation</vt:lpstr>
      <vt:lpstr>ĐẶT HẸN LÀ VIỆC LÀM QUAN TRỌNG  ĐẦU TIÊN ĐỂ XÂY DỰNG DOANH NGHIỆP.</vt:lpstr>
      <vt:lpstr>ĐẶT HẸN GỒM 3 BƯỚC</vt:lpstr>
      <vt:lpstr>BƯỚC 1: LẬP DANH SÁCH NGƯỜI QUEN</vt:lpstr>
      <vt:lpstr>BƯỚC 2: SƯỞI ẤM MỐI QUEN HỆ VÀ XÁC ĐỊNH NHU CẦU.</vt:lpstr>
      <vt:lpstr>BƯỚC 3: ĐỊNH THỜI GIAN VÀ KHÔNG GIAN GẶP</vt:lpstr>
      <vt:lpstr>CÁCH 1: HÉ MỞ THÔNG TIN, GÂY SỰ TÒ MÒ ( LƯU Ý VỚI ỨNG VIÊN LÀM BHNT).   </vt:lpstr>
      <vt:lpstr>LƯU Ý TRONG ĐẶT HẸN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Admin</cp:lastModifiedBy>
  <cp:revision>21</cp:revision>
  <dcterms:created xsi:type="dcterms:W3CDTF">2020-06-13T12:12:40Z</dcterms:created>
  <dcterms:modified xsi:type="dcterms:W3CDTF">2023-05-06T08:09:52Z</dcterms:modified>
</cp:coreProperties>
</file>