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 snapToObjects="1">
      <p:cViewPr varScale="1">
        <p:scale>
          <a:sx n="117" d="100"/>
          <a:sy n="117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37BF-1B90-264A-8F18-D552B22FE4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325E2-87AB-0D48-9AE3-DD19C7F32D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3076E-7DBC-E342-90FC-F08A045A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806D2-CC58-EE49-A24A-02320BED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F1079-0082-9641-9B09-68295F770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7019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149A-7D66-3B49-B1CE-DCD14B51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49ED29-3EE9-8446-8CAC-594898F3B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F5779-488A-2E48-BD1C-C7AAA2B03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3B259-C59A-A14D-AC4E-4A3994269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A7681-6579-AB42-AD25-B4F72D88C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8670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C3228-5C45-164C-9F46-F4BB347D1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E6A2A-4245-F647-9461-5B1C46094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FE9AE-9E54-CD47-8CB8-AECA4AC73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4C88D-CF17-A743-8BE9-9300AB68C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49572-B6B7-7745-97E4-BAFD9B1B0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92458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9B77B-756F-3441-A604-C34D5F841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B7820-3888-5849-92FC-636FF3DE7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41C85-396A-9642-9097-67AABD78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D8C2B-B95B-2646-AED4-130716177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D07DB-0051-A940-A91E-253305CB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96584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78C8-1390-8949-811C-86862BE0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9E2B2-61B8-6948-B4EB-4DBDE08F9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7C6B-914C-B94A-90F2-EFE75B14E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2D24D-D3F8-A94C-859E-A9B344AD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3F7E5-DED1-ED4C-BE3D-2E1D05082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4539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5A0C-1D66-A641-AF4D-F3DAF3224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F233B-35A5-7E4E-A08C-532410BF9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C37B3-B63D-DD45-9656-91EDD1680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9C3C7-63C8-0245-AB0F-8A5FF6E05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2FFD4-C8DF-684D-B0B0-A7546DA80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BD3A5-2824-6647-882E-2CF0A26F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62231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83871-DC81-994C-8F89-B915F1D74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F6E26-EA94-7847-A623-D65B79B58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D4B23-1055-7945-96C3-D94B4E848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726AA-3614-1D44-AF6A-B0FEC3465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056535-B7C7-814E-9023-08D1D6F0E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A9F394-615E-744F-92A7-F0178913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85885B-1657-A84E-8776-46296F31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75FE2F-695D-7B4D-BD0C-8E283026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3649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7D84B-BC0C-0241-BEEE-772A0BF19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D1A8BC-B6ED-9540-A93F-512768BC8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1BA34A-C8DC-CC43-83C4-86E052FB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02F09-A16A-0843-A766-D2E102F0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5417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0B37DA-0155-624A-A96B-BBA21FF9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C0ED3-105F-E94C-8CCA-F9F7E947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2DDAC-5F00-AC46-87E7-262932A34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1623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C3A23-1874-6940-A923-94BC6823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52AC2-140D-3A49-8788-A40D1A24B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AA580-0A66-A447-83F6-3F2D5B401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A6251-7835-0948-986D-5AF4F3C67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59E14-D42D-DD48-8F1D-D797F803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C414F-1A39-7042-B836-9B68D774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0179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8D66-87A3-704D-BBB2-EF40785C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4B491C-9B4B-D741-8D5F-A09F72CA63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7D150-1015-7D43-B2C0-1E9715B22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031DBC-84B9-2A46-A862-0B8E17191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B0576-2371-6840-BE4A-9E981923C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AA5A7-8553-634F-9FF1-910E5CAE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4926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F24A2D-DD27-9144-827F-3F188D10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C4CF1C-B833-2442-93E8-52A7CF55C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F6BF8-615F-104C-B696-7765B3C82A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6387F-3C42-794E-81D6-552E857D458E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579FE-1957-3348-87AD-208912488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7505F-09F5-A940-AA94-B89E15E9F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6D0A-873B-584F-8A6C-D9E9577B00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77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6BA6311-226B-0549-96F1-552E81980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69818"/>
              </p:ext>
            </p:extLst>
          </p:nvPr>
        </p:nvGraphicFramePr>
        <p:xfrm>
          <a:off x="446048" y="1055914"/>
          <a:ext cx="10700924" cy="558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5231">
                  <a:extLst>
                    <a:ext uri="{9D8B030D-6E8A-4147-A177-3AD203B41FA5}">
                      <a16:colId xmlns:a16="http://schemas.microsoft.com/office/drawing/2014/main" val="3539843368"/>
                    </a:ext>
                  </a:extLst>
                </a:gridCol>
                <a:gridCol w="2675231">
                  <a:extLst>
                    <a:ext uri="{9D8B030D-6E8A-4147-A177-3AD203B41FA5}">
                      <a16:colId xmlns:a16="http://schemas.microsoft.com/office/drawing/2014/main" val="4221565918"/>
                    </a:ext>
                  </a:extLst>
                </a:gridCol>
                <a:gridCol w="2675231">
                  <a:extLst>
                    <a:ext uri="{9D8B030D-6E8A-4147-A177-3AD203B41FA5}">
                      <a16:colId xmlns:a16="http://schemas.microsoft.com/office/drawing/2014/main" val="463766739"/>
                    </a:ext>
                  </a:extLst>
                </a:gridCol>
                <a:gridCol w="2675231">
                  <a:extLst>
                    <a:ext uri="{9D8B030D-6E8A-4147-A177-3AD203B41FA5}">
                      <a16:colId xmlns:a16="http://schemas.microsoft.com/office/drawing/2014/main" val="2657628880"/>
                    </a:ext>
                  </a:extLst>
                </a:gridCol>
              </a:tblGrid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NGÀY 01/07/2023</a:t>
                      </a:r>
                    </a:p>
                    <a:p>
                      <a:r>
                        <a:rPr lang="en-VN" dirty="0"/>
                        <a:t>      8H30 -9H30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ĐA CẤP VÀ GIÁ TRỊ ĐA CẤP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ĐỖ TRUNG HIẾU ANH</a:t>
                      </a:r>
                    </a:p>
                    <a:p>
                      <a:endParaRPr lang="en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243220"/>
                  </a:ext>
                </a:extLst>
              </a:tr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9H30 – 10H30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TẠI SAO PHẢI LÀM NEWIMAGE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TRẦN BÉ KIỀU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189952"/>
                  </a:ext>
                </a:extLst>
              </a:tr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10H30-11H30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4 SỰ THAY ĐỔI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HUỲNH THỊ NGỌC VÂN</a:t>
                      </a:r>
                    </a:p>
                    <a:p>
                      <a:endParaRPr lang="en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807353"/>
                  </a:ext>
                </a:extLst>
              </a:tr>
              <a:tr h="668287">
                <a:tc>
                  <a:txBody>
                    <a:bodyPr/>
                    <a:lstStyle/>
                    <a:p>
                      <a:r>
                        <a:rPr lang="en-VN" dirty="0"/>
                        <a:t>13H30-16H30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5 ƯU THẾ NEWIMAGE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ĐỖ TRUNG HIẾU ANH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523499"/>
                  </a:ext>
                </a:extLst>
              </a:tr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NGÀY 02/07/2023</a:t>
                      </a:r>
                    </a:p>
                    <a:p>
                      <a:r>
                        <a:rPr lang="en-VN" dirty="0"/>
                        <a:t>8H30 – 9H30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KỶ NĂNG BÁN HÀNG VÀ CHĂM SÓC KHÁCH HÀNG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LƯƠNG THỊ 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569651"/>
                  </a:ext>
                </a:extLst>
              </a:tr>
              <a:tr h="668287">
                <a:tc>
                  <a:txBody>
                    <a:bodyPr/>
                    <a:lstStyle/>
                    <a:p>
                      <a:r>
                        <a:rPr lang="en-VN" dirty="0"/>
                        <a:t>9H30 – 10H30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KỶ NĂNG OPP GIA ĐÌNH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TẠ HOÀNG KHƯƠNG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13717"/>
                  </a:ext>
                </a:extLst>
              </a:tr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10H30 -11H30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VINH DANH GIÁM ĐỐC VÀ TRAO HUY HIỆU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NGUYỄN THỊ THANH TUYỀN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802306"/>
                  </a:ext>
                </a:extLst>
              </a:tr>
              <a:tr h="707966">
                <a:tc>
                  <a:txBody>
                    <a:bodyPr/>
                    <a:lstStyle/>
                    <a:p>
                      <a:r>
                        <a:rPr lang="en-VN" dirty="0"/>
                        <a:t>13H30 -16H30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CON ĐƯỜNG DOANH NGHIỆP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NGUYỄN THỊ THANH TUYỀN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42984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534230-FFBB-BB40-BAB9-E19FA4DC35BF}"/>
              </a:ext>
            </a:extLst>
          </p:cNvPr>
          <p:cNvSpPr txBox="1"/>
          <p:nvPr/>
        </p:nvSpPr>
        <p:spPr>
          <a:xfrm>
            <a:off x="2830287" y="217716"/>
            <a:ext cx="438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800" dirty="0">
                <a:solidFill>
                  <a:srgbClr val="FF0000"/>
                </a:solidFill>
              </a:rPr>
              <a:t>     ĐÀO TẠO KHỞI NGHIỆP</a:t>
            </a:r>
          </a:p>
        </p:txBody>
      </p:sp>
    </p:spTree>
    <p:extLst>
      <p:ext uri="{BB962C8B-B14F-4D97-AF65-F5344CB8AC3E}">
        <p14:creationId xmlns:p14="http://schemas.microsoft.com/office/powerpoint/2010/main" val="3535571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105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2023-04-20T03:00:45Z</dcterms:created>
  <dcterms:modified xsi:type="dcterms:W3CDTF">2023-04-20T03:34:14Z</dcterms:modified>
</cp:coreProperties>
</file>