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95" r:id="rId2"/>
    <p:sldId id="256" r:id="rId3"/>
    <p:sldId id="257" r:id="rId4"/>
    <p:sldId id="258" r:id="rId5"/>
    <p:sldId id="259" r:id="rId6"/>
    <p:sldId id="260" r:id="rId7"/>
    <p:sldId id="261" r:id="rId8"/>
    <p:sldId id="282" r:id="rId9"/>
    <p:sldId id="262" r:id="rId10"/>
    <p:sldId id="293" r:id="rId11"/>
    <p:sldId id="294" r:id="rId12"/>
    <p:sldId id="283" r:id="rId13"/>
    <p:sldId id="284" r:id="rId14"/>
    <p:sldId id="285" r:id="rId15"/>
    <p:sldId id="286" r:id="rId16"/>
    <p:sldId id="292" r:id="rId17"/>
    <p:sldId id="26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1FF1"/>
    <a:srgbClr val="FFFDFF"/>
    <a:srgbClr val="090985"/>
    <a:srgbClr val="0017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888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73FB96-751A-4654-AE43-9485E9AB7CA4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E2C11A5-4DC9-40FC-9B1A-312589473625}">
      <dgm:prSet phldrT="[Text]" custT="1"/>
      <dgm:spPr/>
      <dgm:t>
        <a:bodyPr/>
        <a:lstStyle/>
        <a:p>
          <a:r>
            <a:rPr lang="en-US" sz="2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MÔI TR</a:t>
          </a:r>
          <a:r>
            <a:rPr lang="vi-VN" sz="2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Ư</a:t>
          </a:r>
          <a:r>
            <a:rPr lang="en-US" sz="2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ỜNG</a:t>
          </a:r>
        </a:p>
      </dgm:t>
    </dgm:pt>
    <dgm:pt modelId="{2A2460A2-29D7-4B86-9E70-D959DC669EC2}" type="parTrans" cxnId="{565BB61A-1C9F-4099-AD05-FBF4F8305AFA}">
      <dgm:prSet/>
      <dgm:spPr/>
      <dgm:t>
        <a:bodyPr/>
        <a:lstStyle/>
        <a:p>
          <a:endParaRPr lang="en-US"/>
        </a:p>
      </dgm:t>
    </dgm:pt>
    <dgm:pt modelId="{8A3706CB-A2EC-4661-B6CB-9B0D00BFFB85}" type="sibTrans" cxnId="{565BB61A-1C9F-4099-AD05-FBF4F8305AFA}">
      <dgm:prSet/>
      <dgm:spPr/>
      <dgm:t>
        <a:bodyPr/>
        <a:lstStyle/>
        <a:p>
          <a:endParaRPr lang="en-US"/>
        </a:p>
      </dgm:t>
    </dgm:pt>
    <dgm:pt modelId="{2B95FE67-5CF8-4B46-83AC-5A80A4E5134C}">
      <dgm:prSet phldrT="[Text]" custT="1"/>
      <dgm:spPr/>
      <dgm:t>
        <a:bodyPr/>
        <a:lstStyle/>
        <a:p>
          <a:r>
            <a:rPr lang="en-US" altLang="zh-TW" sz="2200" b="1" dirty="0">
              <a:solidFill>
                <a:srgbClr val="FF0000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rPr>
            <a:t>SỰ KIỆN</a:t>
          </a:r>
          <a:endParaRPr lang="en-US" sz="2200" dirty="0">
            <a:solidFill>
              <a:srgbClr val="FF0000"/>
            </a:solidFill>
          </a:endParaRPr>
        </a:p>
      </dgm:t>
    </dgm:pt>
    <dgm:pt modelId="{8A6DDF0A-605A-434A-9FFA-6E9D4F7C7E1E}" type="parTrans" cxnId="{6AECBB2E-FCC6-4E7D-AEBA-B2D5FE80580A}">
      <dgm:prSet/>
      <dgm:spPr/>
      <dgm:t>
        <a:bodyPr/>
        <a:lstStyle/>
        <a:p>
          <a:endParaRPr lang="en-US"/>
        </a:p>
      </dgm:t>
    </dgm:pt>
    <dgm:pt modelId="{FF43DD9A-0DCC-45AA-816E-399001783E6D}" type="sibTrans" cxnId="{6AECBB2E-FCC6-4E7D-AEBA-B2D5FE80580A}">
      <dgm:prSet/>
      <dgm:spPr/>
      <dgm:t>
        <a:bodyPr/>
        <a:lstStyle/>
        <a:p>
          <a:endParaRPr lang="en-US"/>
        </a:p>
      </dgm:t>
    </dgm:pt>
    <dgm:pt modelId="{5B83A73A-C88A-4A65-9D40-8BB234A59B33}">
      <dgm:prSet phldrT="[Text]" custT="1"/>
      <dgm:spPr/>
      <dgm:t>
        <a:bodyPr/>
        <a:lstStyle/>
        <a:p>
          <a:r>
            <a:rPr lang="en-US" altLang="zh-TW" sz="2200" b="1" dirty="0">
              <a:solidFill>
                <a:srgbClr val="FF0000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rPr>
            <a:t>SẢN PHẨM</a:t>
          </a:r>
          <a:endParaRPr lang="en-US" sz="2200" dirty="0">
            <a:solidFill>
              <a:srgbClr val="FF0000"/>
            </a:solidFill>
          </a:endParaRPr>
        </a:p>
      </dgm:t>
    </dgm:pt>
    <dgm:pt modelId="{37CED23F-3D9C-4D93-BB03-3F3752E1BE67}" type="parTrans" cxnId="{C591CA73-6451-4F4E-8B74-D53F8551F6FB}">
      <dgm:prSet/>
      <dgm:spPr/>
      <dgm:t>
        <a:bodyPr/>
        <a:lstStyle/>
        <a:p>
          <a:endParaRPr lang="en-US"/>
        </a:p>
      </dgm:t>
    </dgm:pt>
    <dgm:pt modelId="{4091C3C6-8C32-4C3E-B45D-AF3668D89021}" type="sibTrans" cxnId="{C591CA73-6451-4F4E-8B74-D53F8551F6FB}">
      <dgm:prSet/>
      <dgm:spPr/>
      <dgm:t>
        <a:bodyPr/>
        <a:lstStyle/>
        <a:p>
          <a:endParaRPr lang="en-US"/>
        </a:p>
      </dgm:t>
    </dgm:pt>
    <dgm:pt modelId="{65D4C47B-36A7-4499-810F-1B5FD2DB69F2}">
      <dgm:prSet phldrT="[Text]" custT="1"/>
      <dgm:spPr/>
      <dgm:t>
        <a:bodyPr/>
        <a:lstStyle/>
        <a:p>
          <a:r>
            <a:rPr lang="vi-VN" sz="2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Ư</a:t>
          </a:r>
          <a:r>
            <a:rPr lang="en-US" sz="2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ỚC M</a:t>
          </a:r>
          <a:r>
            <a:rPr lang="vi-VN" sz="2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Ơ</a:t>
          </a:r>
          <a:endParaRPr lang="en-US" sz="2200" b="1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876C7FCD-8505-4097-8156-9EB2E1F76E13}" type="parTrans" cxnId="{9371DE26-9AEC-4887-ADB2-B5F682B6491D}">
      <dgm:prSet/>
      <dgm:spPr/>
      <dgm:t>
        <a:bodyPr/>
        <a:lstStyle/>
        <a:p>
          <a:endParaRPr lang="en-US"/>
        </a:p>
      </dgm:t>
    </dgm:pt>
    <dgm:pt modelId="{6CADCDBC-F86E-4754-BF59-BCF2CD79D10D}" type="sibTrans" cxnId="{9371DE26-9AEC-4887-ADB2-B5F682B6491D}">
      <dgm:prSet/>
      <dgm:spPr/>
      <dgm:t>
        <a:bodyPr/>
        <a:lstStyle/>
        <a:p>
          <a:endParaRPr lang="en-US"/>
        </a:p>
      </dgm:t>
    </dgm:pt>
    <dgm:pt modelId="{8C1348E7-659C-469E-A19C-CBFFD0C5575E}">
      <dgm:prSet custT="1"/>
      <dgm:spPr/>
      <dgm:t>
        <a:bodyPr/>
        <a:lstStyle/>
        <a:p>
          <a:r>
            <a:rPr lang="en-US" altLang="zh-TW" sz="2200" b="1" dirty="0">
              <a:solidFill>
                <a:srgbClr val="FF0000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rPr>
            <a:t>NHÂN CHỨNG</a:t>
          </a:r>
          <a:endParaRPr lang="zh-TW" altLang="en-US" sz="2200" dirty="0">
            <a:solidFill>
              <a:srgbClr val="FF0000"/>
            </a:solidFill>
            <a:latin typeface="Times New Roman" pitchFamily="18" charset="0"/>
            <a:ea typeface="標楷體" pitchFamily="65" charset="-120"/>
            <a:cs typeface="Times New Roman" pitchFamily="18" charset="0"/>
          </a:endParaRPr>
        </a:p>
      </dgm:t>
    </dgm:pt>
    <dgm:pt modelId="{B12B88B6-B57E-416A-95E3-AC5752326B53}" type="parTrans" cxnId="{DB19816B-18BA-4E58-94CF-D756BAE62993}">
      <dgm:prSet/>
      <dgm:spPr/>
      <dgm:t>
        <a:bodyPr/>
        <a:lstStyle/>
        <a:p>
          <a:endParaRPr lang="en-US"/>
        </a:p>
      </dgm:t>
    </dgm:pt>
    <dgm:pt modelId="{853B7CA2-F9B4-4295-9A5E-2AF11BB43256}" type="sibTrans" cxnId="{DB19816B-18BA-4E58-94CF-D756BAE62993}">
      <dgm:prSet/>
      <dgm:spPr/>
      <dgm:t>
        <a:bodyPr/>
        <a:lstStyle/>
        <a:p>
          <a:endParaRPr lang="en-US"/>
        </a:p>
      </dgm:t>
    </dgm:pt>
    <dgm:pt modelId="{9531A8C8-D6C4-4210-BFFD-57181C6B6CA3}" type="pres">
      <dgm:prSet presAssocID="{1673FB96-751A-4654-AE43-9485E9AB7CA4}" presName="cycle" presStyleCnt="0">
        <dgm:presLayoutVars>
          <dgm:dir/>
          <dgm:resizeHandles val="exact"/>
        </dgm:presLayoutVars>
      </dgm:prSet>
      <dgm:spPr/>
    </dgm:pt>
    <dgm:pt modelId="{AA6CC0DE-093C-4BD7-9345-E12B0A48865E}" type="pres">
      <dgm:prSet presAssocID="{5E2C11A5-4DC9-40FC-9B1A-312589473625}" presName="node" presStyleLbl="node1" presStyleIdx="0" presStyleCnt="5" custScaleX="150105">
        <dgm:presLayoutVars>
          <dgm:bulletEnabled val="1"/>
        </dgm:presLayoutVars>
      </dgm:prSet>
      <dgm:spPr/>
    </dgm:pt>
    <dgm:pt modelId="{CABED219-0558-4142-A3A7-A088D47F7F48}" type="pres">
      <dgm:prSet presAssocID="{8A3706CB-A2EC-4661-B6CB-9B0D00BFFB85}" presName="sibTrans" presStyleLbl="sibTrans2D1" presStyleIdx="0" presStyleCnt="5"/>
      <dgm:spPr/>
    </dgm:pt>
    <dgm:pt modelId="{6514E06F-3604-43B3-9937-FCCA1E260EAC}" type="pres">
      <dgm:prSet presAssocID="{8A3706CB-A2EC-4661-B6CB-9B0D00BFFB85}" presName="connectorText" presStyleLbl="sibTrans2D1" presStyleIdx="0" presStyleCnt="5"/>
      <dgm:spPr/>
    </dgm:pt>
    <dgm:pt modelId="{EC32B255-A1EF-49CE-BD33-36F7EB1F4C47}" type="pres">
      <dgm:prSet presAssocID="{2B95FE67-5CF8-4B46-83AC-5A80A4E5134C}" presName="node" presStyleLbl="node1" presStyleIdx="1" presStyleCnt="5" custScaleX="145275" custRadScaleRad="99135" custRadScaleInc="4466">
        <dgm:presLayoutVars>
          <dgm:bulletEnabled val="1"/>
        </dgm:presLayoutVars>
      </dgm:prSet>
      <dgm:spPr/>
    </dgm:pt>
    <dgm:pt modelId="{1CDBD300-C9EC-4216-809C-315B433AEB09}" type="pres">
      <dgm:prSet presAssocID="{FF43DD9A-0DCC-45AA-816E-399001783E6D}" presName="sibTrans" presStyleLbl="sibTrans2D1" presStyleIdx="1" presStyleCnt="5"/>
      <dgm:spPr/>
    </dgm:pt>
    <dgm:pt modelId="{378EC808-0247-416F-AC00-EDB21F64316A}" type="pres">
      <dgm:prSet presAssocID="{FF43DD9A-0DCC-45AA-816E-399001783E6D}" presName="connectorText" presStyleLbl="sibTrans2D1" presStyleIdx="1" presStyleCnt="5"/>
      <dgm:spPr/>
    </dgm:pt>
    <dgm:pt modelId="{B42003A8-62CD-4CBF-960E-86CAC2800EFB}" type="pres">
      <dgm:prSet presAssocID="{5B83A73A-C88A-4A65-9D40-8BB234A59B33}" presName="node" presStyleLbl="node1" presStyleIdx="2" presStyleCnt="5" custScaleX="147968" custRadScaleRad="113854" custRadScaleInc="-24217">
        <dgm:presLayoutVars>
          <dgm:bulletEnabled val="1"/>
        </dgm:presLayoutVars>
      </dgm:prSet>
      <dgm:spPr/>
    </dgm:pt>
    <dgm:pt modelId="{38AA9978-986F-4E1A-BF83-5C13D7CA8891}" type="pres">
      <dgm:prSet presAssocID="{4091C3C6-8C32-4C3E-B45D-AF3668D89021}" presName="sibTrans" presStyleLbl="sibTrans2D1" presStyleIdx="2" presStyleCnt="5"/>
      <dgm:spPr/>
    </dgm:pt>
    <dgm:pt modelId="{443B2FFD-D0B9-4299-8F4B-F0502462D13F}" type="pres">
      <dgm:prSet presAssocID="{4091C3C6-8C32-4C3E-B45D-AF3668D89021}" presName="connectorText" presStyleLbl="sibTrans2D1" presStyleIdx="2" presStyleCnt="5"/>
      <dgm:spPr/>
    </dgm:pt>
    <dgm:pt modelId="{9E451FD9-2532-45B2-AFCD-74F37B8F07D2}" type="pres">
      <dgm:prSet presAssocID="{65D4C47B-36A7-4499-810F-1B5FD2DB69F2}" presName="node" presStyleLbl="node1" presStyleIdx="3" presStyleCnt="5" custScaleX="141824">
        <dgm:presLayoutVars>
          <dgm:bulletEnabled val="1"/>
        </dgm:presLayoutVars>
      </dgm:prSet>
      <dgm:spPr/>
    </dgm:pt>
    <dgm:pt modelId="{2183B631-3991-4203-A721-610B093EDDDC}" type="pres">
      <dgm:prSet presAssocID="{6CADCDBC-F86E-4754-BF59-BCF2CD79D10D}" presName="sibTrans" presStyleLbl="sibTrans2D1" presStyleIdx="3" presStyleCnt="5"/>
      <dgm:spPr/>
    </dgm:pt>
    <dgm:pt modelId="{C34675AD-8FF8-4458-AC42-233862DDE411}" type="pres">
      <dgm:prSet presAssocID="{6CADCDBC-F86E-4754-BF59-BCF2CD79D10D}" presName="connectorText" presStyleLbl="sibTrans2D1" presStyleIdx="3" presStyleCnt="5"/>
      <dgm:spPr/>
    </dgm:pt>
    <dgm:pt modelId="{9B5FB5DC-E3F0-4148-8CBD-25178326F85D}" type="pres">
      <dgm:prSet presAssocID="{8C1348E7-659C-469E-A19C-CBFFD0C5575E}" presName="node" presStyleLbl="node1" presStyleIdx="4" presStyleCnt="5" custScaleX="139131">
        <dgm:presLayoutVars>
          <dgm:bulletEnabled val="1"/>
        </dgm:presLayoutVars>
      </dgm:prSet>
      <dgm:spPr/>
    </dgm:pt>
    <dgm:pt modelId="{8AF8919D-C3BA-4F7F-872A-443977D9FF64}" type="pres">
      <dgm:prSet presAssocID="{853B7CA2-F9B4-4295-9A5E-2AF11BB43256}" presName="sibTrans" presStyleLbl="sibTrans2D1" presStyleIdx="4" presStyleCnt="5"/>
      <dgm:spPr/>
    </dgm:pt>
    <dgm:pt modelId="{5A7471BB-4754-4F23-8C9A-6A2DF11B8EAE}" type="pres">
      <dgm:prSet presAssocID="{853B7CA2-F9B4-4295-9A5E-2AF11BB43256}" presName="connectorText" presStyleLbl="sibTrans2D1" presStyleIdx="4" presStyleCnt="5"/>
      <dgm:spPr/>
    </dgm:pt>
  </dgm:ptLst>
  <dgm:cxnLst>
    <dgm:cxn modelId="{565BB61A-1C9F-4099-AD05-FBF4F8305AFA}" srcId="{1673FB96-751A-4654-AE43-9485E9AB7CA4}" destId="{5E2C11A5-4DC9-40FC-9B1A-312589473625}" srcOrd="0" destOrd="0" parTransId="{2A2460A2-29D7-4B86-9E70-D959DC669EC2}" sibTransId="{8A3706CB-A2EC-4661-B6CB-9B0D00BFFB85}"/>
    <dgm:cxn modelId="{09A4D71D-CCC7-4AAB-873C-A40F15303410}" type="presOf" srcId="{FF43DD9A-0DCC-45AA-816E-399001783E6D}" destId="{1CDBD300-C9EC-4216-809C-315B433AEB09}" srcOrd="0" destOrd="0" presId="urn:microsoft.com/office/officeart/2005/8/layout/cycle2"/>
    <dgm:cxn modelId="{9371DE26-9AEC-4887-ADB2-B5F682B6491D}" srcId="{1673FB96-751A-4654-AE43-9485E9AB7CA4}" destId="{65D4C47B-36A7-4499-810F-1B5FD2DB69F2}" srcOrd="3" destOrd="0" parTransId="{876C7FCD-8505-4097-8156-9EB2E1F76E13}" sibTransId="{6CADCDBC-F86E-4754-BF59-BCF2CD79D10D}"/>
    <dgm:cxn modelId="{BA10BE2A-73F2-427D-992E-1C33F359FD66}" type="presOf" srcId="{8A3706CB-A2EC-4661-B6CB-9B0D00BFFB85}" destId="{6514E06F-3604-43B3-9937-FCCA1E260EAC}" srcOrd="1" destOrd="0" presId="urn:microsoft.com/office/officeart/2005/8/layout/cycle2"/>
    <dgm:cxn modelId="{6AECBB2E-FCC6-4E7D-AEBA-B2D5FE80580A}" srcId="{1673FB96-751A-4654-AE43-9485E9AB7CA4}" destId="{2B95FE67-5CF8-4B46-83AC-5A80A4E5134C}" srcOrd="1" destOrd="0" parTransId="{8A6DDF0A-605A-434A-9FFA-6E9D4F7C7E1E}" sibTransId="{FF43DD9A-0DCC-45AA-816E-399001783E6D}"/>
    <dgm:cxn modelId="{CD78D73D-C498-4BA1-89BF-59A2943C1356}" type="presOf" srcId="{5B83A73A-C88A-4A65-9D40-8BB234A59B33}" destId="{B42003A8-62CD-4CBF-960E-86CAC2800EFB}" srcOrd="0" destOrd="0" presId="urn:microsoft.com/office/officeart/2005/8/layout/cycle2"/>
    <dgm:cxn modelId="{67888E42-EA0B-4BB0-AFB9-364512463BC9}" type="presOf" srcId="{2B95FE67-5CF8-4B46-83AC-5A80A4E5134C}" destId="{EC32B255-A1EF-49CE-BD33-36F7EB1F4C47}" srcOrd="0" destOrd="0" presId="urn:microsoft.com/office/officeart/2005/8/layout/cycle2"/>
    <dgm:cxn modelId="{14E01E63-EDF7-495F-9EBA-48DF9C4BE5AB}" type="presOf" srcId="{5E2C11A5-4DC9-40FC-9B1A-312589473625}" destId="{AA6CC0DE-093C-4BD7-9345-E12B0A48865E}" srcOrd="0" destOrd="0" presId="urn:microsoft.com/office/officeart/2005/8/layout/cycle2"/>
    <dgm:cxn modelId="{533E4F44-BD8A-44B2-ACEA-C040FA4C1FA4}" type="presOf" srcId="{853B7CA2-F9B4-4295-9A5E-2AF11BB43256}" destId="{5A7471BB-4754-4F23-8C9A-6A2DF11B8EAE}" srcOrd="1" destOrd="0" presId="urn:microsoft.com/office/officeart/2005/8/layout/cycle2"/>
    <dgm:cxn modelId="{BEEC5669-6DA5-4E3E-80B7-D551FC9FF862}" type="presOf" srcId="{FF43DD9A-0DCC-45AA-816E-399001783E6D}" destId="{378EC808-0247-416F-AC00-EDB21F64316A}" srcOrd="1" destOrd="0" presId="urn:microsoft.com/office/officeart/2005/8/layout/cycle2"/>
    <dgm:cxn modelId="{DB19816B-18BA-4E58-94CF-D756BAE62993}" srcId="{1673FB96-751A-4654-AE43-9485E9AB7CA4}" destId="{8C1348E7-659C-469E-A19C-CBFFD0C5575E}" srcOrd="4" destOrd="0" parTransId="{B12B88B6-B57E-416A-95E3-AC5752326B53}" sibTransId="{853B7CA2-F9B4-4295-9A5E-2AF11BB43256}"/>
    <dgm:cxn modelId="{F55B994C-8717-4D3D-9C55-C3C20783EA0F}" type="presOf" srcId="{4091C3C6-8C32-4C3E-B45D-AF3668D89021}" destId="{443B2FFD-D0B9-4299-8F4B-F0502462D13F}" srcOrd="1" destOrd="0" presId="urn:microsoft.com/office/officeart/2005/8/layout/cycle2"/>
    <dgm:cxn modelId="{CB5E0E73-82A6-422E-801F-8A93EC9706C8}" type="presOf" srcId="{8A3706CB-A2EC-4661-B6CB-9B0D00BFFB85}" destId="{CABED219-0558-4142-A3A7-A088D47F7F48}" srcOrd="0" destOrd="0" presId="urn:microsoft.com/office/officeart/2005/8/layout/cycle2"/>
    <dgm:cxn modelId="{C591CA73-6451-4F4E-8B74-D53F8551F6FB}" srcId="{1673FB96-751A-4654-AE43-9485E9AB7CA4}" destId="{5B83A73A-C88A-4A65-9D40-8BB234A59B33}" srcOrd="2" destOrd="0" parTransId="{37CED23F-3D9C-4D93-BB03-3F3752E1BE67}" sibTransId="{4091C3C6-8C32-4C3E-B45D-AF3668D89021}"/>
    <dgm:cxn modelId="{70E5FA95-6559-4EF0-8E82-6A060FF0D4C1}" type="presOf" srcId="{6CADCDBC-F86E-4754-BF59-BCF2CD79D10D}" destId="{2183B631-3991-4203-A721-610B093EDDDC}" srcOrd="0" destOrd="0" presId="urn:microsoft.com/office/officeart/2005/8/layout/cycle2"/>
    <dgm:cxn modelId="{EADAC89D-000D-40C8-92A8-B3724B6C1DCC}" type="presOf" srcId="{6CADCDBC-F86E-4754-BF59-BCF2CD79D10D}" destId="{C34675AD-8FF8-4458-AC42-233862DDE411}" srcOrd="1" destOrd="0" presId="urn:microsoft.com/office/officeart/2005/8/layout/cycle2"/>
    <dgm:cxn modelId="{629BF1C5-414C-428E-A2AB-4C81B8244E58}" type="presOf" srcId="{1673FB96-751A-4654-AE43-9485E9AB7CA4}" destId="{9531A8C8-D6C4-4210-BFFD-57181C6B6CA3}" srcOrd="0" destOrd="0" presId="urn:microsoft.com/office/officeart/2005/8/layout/cycle2"/>
    <dgm:cxn modelId="{DD4BEEC8-5A4C-465E-B460-DA279467281B}" type="presOf" srcId="{65D4C47B-36A7-4499-810F-1B5FD2DB69F2}" destId="{9E451FD9-2532-45B2-AFCD-74F37B8F07D2}" srcOrd="0" destOrd="0" presId="urn:microsoft.com/office/officeart/2005/8/layout/cycle2"/>
    <dgm:cxn modelId="{1D15AFD7-9B72-40B0-8BF7-D551BC64D50D}" type="presOf" srcId="{4091C3C6-8C32-4C3E-B45D-AF3668D89021}" destId="{38AA9978-986F-4E1A-BF83-5C13D7CA8891}" srcOrd="0" destOrd="0" presId="urn:microsoft.com/office/officeart/2005/8/layout/cycle2"/>
    <dgm:cxn modelId="{7AD1EEDD-44F0-4169-A857-5854933C72C1}" type="presOf" srcId="{8C1348E7-659C-469E-A19C-CBFFD0C5575E}" destId="{9B5FB5DC-E3F0-4148-8CBD-25178326F85D}" srcOrd="0" destOrd="0" presId="urn:microsoft.com/office/officeart/2005/8/layout/cycle2"/>
    <dgm:cxn modelId="{BC65DBF0-0BDA-4807-87ED-1CB3EA1BD64F}" type="presOf" srcId="{853B7CA2-F9B4-4295-9A5E-2AF11BB43256}" destId="{8AF8919D-C3BA-4F7F-872A-443977D9FF64}" srcOrd="0" destOrd="0" presId="urn:microsoft.com/office/officeart/2005/8/layout/cycle2"/>
    <dgm:cxn modelId="{3A17F7F2-D3ED-446C-AD8C-81FC4C1085F9}" type="presParOf" srcId="{9531A8C8-D6C4-4210-BFFD-57181C6B6CA3}" destId="{AA6CC0DE-093C-4BD7-9345-E12B0A48865E}" srcOrd="0" destOrd="0" presId="urn:microsoft.com/office/officeart/2005/8/layout/cycle2"/>
    <dgm:cxn modelId="{040DFA23-E50A-4F27-968B-E7E422A09E21}" type="presParOf" srcId="{9531A8C8-D6C4-4210-BFFD-57181C6B6CA3}" destId="{CABED219-0558-4142-A3A7-A088D47F7F48}" srcOrd="1" destOrd="0" presId="urn:microsoft.com/office/officeart/2005/8/layout/cycle2"/>
    <dgm:cxn modelId="{5D67B3EF-F9FE-4864-A3F0-07FF3EB7A5FC}" type="presParOf" srcId="{CABED219-0558-4142-A3A7-A088D47F7F48}" destId="{6514E06F-3604-43B3-9937-FCCA1E260EAC}" srcOrd="0" destOrd="0" presId="urn:microsoft.com/office/officeart/2005/8/layout/cycle2"/>
    <dgm:cxn modelId="{3ED745E9-1B50-4AB4-84AC-2BF7800DE1C2}" type="presParOf" srcId="{9531A8C8-D6C4-4210-BFFD-57181C6B6CA3}" destId="{EC32B255-A1EF-49CE-BD33-36F7EB1F4C47}" srcOrd="2" destOrd="0" presId="urn:microsoft.com/office/officeart/2005/8/layout/cycle2"/>
    <dgm:cxn modelId="{76047B9B-866B-4540-8E94-E7D8824CCD42}" type="presParOf" srcId="{9531A8C8-D6C4-4210-BFFD-57181C6B6CA3}" destId="{1CDBD300-C9EC-4216-809C-315B433AEB09}" srcOrd="3" destOrd="0" presId="urn:microsoft.com/office/officeart/2005/8/layout/cycle2"/>
    <dgm:cxn modelId="{28037E9A-53D5-432D-AFCF-A22D7D47A993}" type="presParOf" srcId="{1CDBD300-C9EC-4216-809C-315B433AEB09}" destId="{378EC808-0247-416F-AC00-EDB21F64316A}" srcOrd="0" destOrd="0" presId="urn:microsoft.com/office/officeart/2005/8/layout/cycle2"/>
    <dgm:cxn modelId="{A0464C4C-F2D0-4BD7-9D7A-B202A529F37F}" type="presParOf" srcId="{9531A8C8-D6C4-4210-BFFD-57181C6B6CA3}" destId="{B42003A8-62CD-4CBF-960E-86CAC2800EFB}" srcOrd="4" destOrd="0" presId="urn:microsoft.com/office/officeart/2005/8/layout/cycle2"/>
    <dgm:cxn modelId="{80E48E9E-B77B-4D61-A581-94BC16A69F74}" type="presParOf" srcId="{9531A8C8-D6C4-4210-BFFD-57181C6B6CA3}" destId="{38AA9978-986F-4E1A-BF83-5C13D7CA8891}" srcOrd="5" destOrd="0" presId="urn:microsoft.com/office/officeart/2005/8/layout/cycle2"/>
    <dgm:cxn modelId="{4FFE50F7-46A0-492A-9002-0A42674C168E}" type="presParOf" srcId="{38AA9978-986F-4E1A-BF83-5C13D7CA8891}" destId="{443B2FFD-D0B9-4299-8F4B-F0502462D13F}" srcOrd="0" destOrd="0" presId="urn:microsoft.com/office/officeart/2005/8/layout/cycle2"/>
    <dgm:cxn modelId="{C614B3E2-7EFE-4D20-B9A5-4A4CBCDFC9F6}" type="presParOf" srcId="{9531A8C8-D6C4-4210-BFFD-57181C6B6CA3}" destId="{9E451FD9-2532-45B2-AFCD-74F37B8F07D2}" srcOrd="6" destOrd="0" presId="urn:microsoft.com/office/officeart/2005/8/layout/cycle2"/>
    <dgm:cxn modelId="{27E37512-51BB-4747-9773-3D94579718FA}" type="presParOf" srcId="{9531A8C8-D6C4-4210-BFFD-57181C6B6CA3}" destId="{2183B631-3991-4203-A721-610B093EDDDC}" srcOrd="7" destOrd="0" presId="urn:microsoft.com/office/officeart/2005/8/layout/cycle2"/>
    <dgm:cxn modelId="{211AB5CE-73A9-496A-BAA6-0FA65B9C57B5}" type="presParOf" srcId="{2183B631-3991-4203-A721-610B093EDDDC}" destId="{C34675AD-8FF8-4458-AC42-233862DDE411}" srcOrd="0" destOrd="0" presId="urn:microsoft.com/office/officeart/2005/8/layout/cycle2"/>
    <dgm:cxn modelId="{F7BB934F-B733-415D-8F78-FBA43B288678}" type="presParOf" srcId="{9531A8C8-D6C4-4210-BFFD-57181C6B6CA3}" destId="{9B5FB5DC-E3F0-4148-8CBD-25178326F85D}" srcOrd="8" destOrd="0" presId="urn:microsoft.com/office/officeart/2005/8/layout/cycle2"/>
    <dgm:cxn modelId="{DD2F8878-D5A4-4326-A118-7D3B9E4C4F70}" type="presParOf" srcId="{9531A8C8-D6C4-4210-BFFD-57181C6B6CA3}" destId="{8AF8919D-C3BA-4F7F-872A-443977D9FF64}" srcOrd="9" destOrd="0" presId="urn:microsoft.com/office/officeart/2005/8/layout/cycle2"/>
    <dgm:cxn modelId="{213DE50B-B0E9-4825-A4DA-68E603FB7A61}" type="presParOf" srcId="{8AF8919D-C3BA-4F7F-872A-443977D9FF64}" destId="{5A7471BB-4754-4F23-8C9A-6A2DF11B8EAE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6CC0DE-093C-4BD7-9345-E12B0A48865E}">
      <dsp:nvSpPr>
        <dsp:cNvPr id="0" name=""/>
        <dsp:cNvSpPr/>
      </dsp:nvSpPr>
      <dsp:spPr>
        <a:xfrm>
          <a:off x="3129179" y="1401"/>
          <a:ext cx="2337793" cy="155743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MÔI TR</a:t>
          </a:r>
          <a:r>
            <a:rPr lang="vi-VN" sz="2200" b="1" kern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Ư</a:t>
          </a:r>
          <a:r>
            <a:rPr lang="en-US" sz="2200" b="1" kern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ỜNG</a:t>
          </a:r>
        </a:p>
      </dsp:txBody>
      <dsp:txXfrm>
        <a:off x="3471541" y="229483"/>
        <a:ext cx="1653069" cy="1101275"/>
      </dsp:txXfrm>
    </dsp:sp>
    <dsp:sp modelId="{CABED219-0558-4142-A3A7-A088D47F7F48}">
      <dsp:nvSpPr>
        <dsp:cNvPr id="0" name=""/>
        <dsp:cNvSpPr/>
      </dsp:nvSpPr>
      <dsp:spPr>
        <a:xfrm rot="2228191">
          <a:off x="5124770" y="1233486"/>
          <a:ext cx="238033" cy="52563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5132011" y="1317057"/>
        <a:ext cx="166623" cy="315381"/>
      </dsp:txXfrm>
    </dsp:sp>
    <dsp:sp modelId="{EC32B255-A1EF-49CE-BD33-36F7EB1F4C47}">
      <dsp:nvSpPr>
        <dsp:cNvPr id="0" name=""/>
        <dsp:cNvSpPr/>
      </dsp:nvSpPr>
      <dsp:spPr>
        <a:xfrm>
          <a:off x="5057815" y="1433466"/>
          <a:ext cx="2262569" cy="155743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2200" b="1" kern="1200" dirty="0">
              <a:solidFill>
                <a:srgbClr val="FF0000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rPr>
            <a:t>SỰ KIỆN</a:t>
          </a:r>
          <a:endParaRPr lang="en-US" sz="2200" kern="1200" dirty="0">
            <a:solidFill>
              <a:srgbClr val="FF0000"/>
            </a:solidFill>
          </a:endParaRPr>
        </a:p>
      </dsp:txBody>
      <dsp:txXfrm>
        <a:off x="5389161" y="1661548"/>
        <a:ext cx="1599877" cy="1101275"/>
      </dsp:txXfrm>
    </dsp:sp>
    <dsp:sp modelId="{1CDBD300-C9EC-4216-809C-315B433AEB09}">
      <dsp:nvSpPr>
        <dsp:cNvPr id="0" name=""/>
        <dsp:cNvSpPr/>
      </dsp:nvSpPr>
      <dsp:spPr>
        <a:xfrm rot="5870507">
          <a:off x="5876975" y="3022537"/>
          <a:ext cx="328641" cy="52563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 rot="10800000">
        <a:off x="5932997" y="3078829"/>
        <a:ext cx="230049" cy="315381"/>
      </dsp:txXfrm>
    </dsp:sp>
    <dsp:sp modelId="{B42003A8-62CD-4CBF-960E-86CAC2800EFB}">
      <dsp:nvSpPr>
        <dsp:cNvPr id="0" name=""/>
        <dsp:cNvSpPr/>
      </dsp:nvSpPr>
      <dsp:spPr>
        <a:xfrm>
          <a:off x="4738682" y="3598358"/>
          <a:ext cx="2304511" cy="155743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2200" b="1" kern="1200" dirty="0">
              <a:solidFill>
                <a:srgbClr val="FF0000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rPr>
            <a:t>SẢN PHẨM</a:t>
          </a:r>
          <a:endParaRPr lang="en-US" sz="2200" kern="1200" dirty="0">
            <a:solidFill>
              <a:srgbClr val="FF0000"/>
            </a:solidFill>
          </a:endParaRPr>
        </a:p>
      </dsp:txBody>
      <dsp:txXfrm>
        <a:off x="5076170" y="3826440"/>
        <a:ext cx="1629535" cy="1101275"/>
      </dsp:txXfrm>
    </dsp:sp>
    <dsp:sp modelId="{38AA9978-986F-4E1A-BF83-5C13D7CA8891}">
      <dsp:nvSpPr>
        <dsp:cNvPr id="0" name=""/>
        <dsp:cNvSpPr/>
      </dsp:nvSpPr>
      <dsp:spPr>
        <a:xfrm rot="10800008">
          <a:off x="4359996" y="4114256"/>
          <a:ext cx="267604" cy="52563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 rot="10800000">
        <a:off x="4440277" y="4219383"/>
        <a:ext cx="187323" cy="315381"/>
      </dsp:txXfrm>
    </dsp:sp>
    <dsp:sp modelId="{9E451FD9-2532-45B2-AFCD-74F37B8F07D2}">
      <dsp:nvSpPr>
        <dsp:cNvPr id="0" name=""/>
        <dsp:cNvSpPr/>
      </dsp:nvSpPr>
      <dsp:spPr>
        <a:xfrm>
          <a:off x="2024945" y="3598351"/>
          <a:ext cx="2208822" cy="155743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vi-VN" sz="2200" b="1" kern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Ư</a:t>
          </a:r>
          <a:r>
            <a:rPr lang="en-US" sz="2200" b="1" kern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ỚC M</a:t>
          </a:r>
          <a:r>
            <a:rPr lang="vi-VN" sz="2200" b="1" kern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Ơ</a:t>
          </a:r>
          <a:endParaRPr lang="en-US" sz="2200" b="1" kern="12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348419" y="3826433"/>
        <a:ext cx="1561874" cy="1101275"/>
      </dsp:txXfrm>
    </dsp:sp>
    <dsp:sp modelId="{2183B631-3991-4203-A721-610B093EDDDC}">
      <dsp:nvSpPr>
        <dsp:cNvPr id="0" name=""/>
        <dsp:cNvSpPr/>
      </dsp:nvSpPr>
      <dsp:spPr>
        <a:xfrm rot="15120000">
          <a:off x="2574895" y="3012950"/>
          <a:ext cx="393251" cy="52563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 rot="10800000">
        <a:off x="2652111" y="3174177"/>
        <a:ext cx="275276" cy="315381"/>
      </dsp:txXfrm>
    </dsp:sp>
    <dsp:sp modelId="{9B5FB5DC-E3F0-4148-8CBD-25178326F85D}">
      <dsp:nvSpPr>
        <dsp:cNvPr id="0" name=""/>
        <dsp:cNvSpPr/>
      </dsp:nvSpPr>
      <dsp:spPr>
        <a:xfrm>
          <a:off x="1323607" y="1375314"/>
          <a:ext cx="2166880" cy="155743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2200" b="1" kern="1200" dirty="0">
              <a:solidFill>
                <a:srgbClr val="FF0000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rPr>
            <a:t>NHÂN CHỨNG</a:t>
          </a:r>
          <a:endParaRPr lang="zh-TW" altLang="en-US" sz="2200" kern="1200" dirty="0">
            <a:solidFill>
              <a:srgbClr val="FF0000"/>
            </a:solidFill>
            <a:latin typeface="Times New Roman" pitchFamily="18" charset="0"/>
            <a:ea typeface="標楷體" pitchFamily="65" charset="-120"/>
            <a:cs typeface="Times New Roman" pitchFamily="18" charset="0"/>
          </a:endParaRPr>
        </a:p>
      </dsp:txBody>
      <dsp:txXfrm>
        <a:off x="1640939" y="1603396"/>
        <a:ext cx="1532216" cy="1101275"/>
      </dsp:txXfrm>
    </dsp:sp>
    <dsp:sp modelId="{8AF8919D-C3BA-4F7F-872A-443977D9FF64}">
      <dsp:nvSpPr>
        <dsp:cNvPr id="0" name=""/>
        <dsp:cNvSpPr/>
      </dsp:nvSpPr>
      <dsp:spPr>
        <a:xfrm rot="19440000">
          <a:off x="3222398" y="1218132"/>
          <a:ext cx="222137" cy="52563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3228762" y="1342844"/>
        <a:ext cx="155496" cy="3153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AC7BA4-E4B1-4075-A308-730E05F79B0F}" type="datetimeFigureOut">
              <a:rPr lang="en-US" smtClean="0"/>
              <a:pPr/>
              <a:t>8/10/2022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2F583B-6E9F-4E6E-B528-237918965C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6964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2F583B-6E9F-4E6E-B528-237918965C5A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3374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5544A-2D2B-4BF8-A935-F79E30A08AB9}" type="datetimeFigureOut">
              <a:rPr lang="en-US" smtClean="0"/>
              <a:pPr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257AF-0E87-4562-84F4-566A7C2C01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5544A-2D2B-4BF8-A935-F79E30A08AB9}" type="datetimeFigureOut">
              <a:rPr lang="en-US" smtClean="0"/>
              <a:pPr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257AF-0E87-4562-84F4-566A7C2C01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5544A-2D2B-4BF8-A935-F79E30A08AB9}" type="datetimeFigureOut">
              <a:rPr lang="en-US" smtClean="0"/>
              <a:pPr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257AF-0E87-4562-84F4-566A7C2C0167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5544A-2D2B-4BF8-A935-F79E30A08AB9}" type="datetimeFigureOut">
              <a:rPr lang="en-US" smtClean="0"/>
              <a:pPr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257AF-0E87-4562-84F4-566A7C2C01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5544A-2D2B-4BF8-A935-F79E30A08AB9}" type="datetimeFigureOut">
              <a:rPr lang="en-US" smtClean="0"/>
              <a:pPr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257AF-0E87-4562-84F4-566A7C2C01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5544A-2D2B-4BF8-A935-F79E30A08AB9}" type="datetimeFigureOut">
              <a:rPr lang="en-US" smtClean="0"/>
              <a:pPr/>
              <a:t>8/10/2022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257AF-0E87-4562-84F4-566A7C2C01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5544A-2D2B-4BF8-A935-F79E30A08AB9}" type="datetimeFigureOut">
              <a:rPr lang="en-US" smtClean="0"/>
              <a:pPr/>
              <a:t>8/10/2022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257AF-0E87-4562-84F4-566A7C2C01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5544A-2D2B-4BF8-A935-F79E30A08AB9}" type="datetimeFigureOut">
              <a:rPr lang="en-US" smtClean="0"/>
              <a:pPr/>
              <a:t>8/10/2022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257AF-0E87-4562-84F4-566A7C2C01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5544A-2D2B-4BF8-A935-F79E30A08AB9}" type="datetimeFigureOut">
              <a:rPr lang="en-US" smtClean="0"/>
              <a:pPr/>
              <a:t>8/10/2022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257AF-0E87-4562-84F4-566A7C2C01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5544A-2D2B-4BF8-A935-F79E30A08AB9}" type="datetimeFigureOut">
              <a:rPr lang="en-US" smtClean="0"/>
              <a:pPr/>
              <a:t>8/10/2022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257AF-0E87-4562-84F4-566A7C2C01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5544A-2D2B-4BF8-A935-F79E30A08AB9}" type="datetimeFigureOut">
              <a:rPr lang="en-US" smtClean="0"/>
              <a:pPr/>
              <a:t>8/10/2022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257AF-0E87-4562-84F4-566A7C2C01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5255544A-2D2B-4BF8-A935-F79E30A08AB9}" type="datetimeFigureOut">
              <a:rPr lang="en-US" smtClean="0"/>
              <a:pPr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24257AF-0E87-4562-84F4-566A7C2C01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09267C1D-9364-1C48-1DA9-C500247708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3" y="1340768"/>
            <a:ext cx="4248473" cy="6372709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34154535-C109-2D14-7AB3-24EBD5246339}"/>
              </a:ext>
            </a:extLst>
          </p:cNvPr>
          <p:cNvSpPr/>
          <p:nvPr/>
        </p:nvSpPr>
        <p:spPr>
          <a:xfrm>
            <a:off x="4211960" y="2970818"/>
            <a:ext cx="443583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>
                <a:ln/>
                <a:solidFill>
                  <a:srgbClr val="090985"/>
                </a:solidFill>
                <a:effectLst/>
                <a:latin typeface="Bodoni MT" panose="02070603080606020203" pitchFamily="18" charset="0"/>
              </a:rPr>
              <a:t>LÊ THỊ NHẪN</a:t>
            </a:r>
          </a:p>
          <a:p>
            <a:pPr algn="ctr"/>
            <a:r>
              <a:rPr lang="en-US" sz="5400" b="1" dirty="0">
                <a:ln/>
                <a:solidFill>
                  <a:srgbClr val="090985"/>
                </a:solidFill>
                <a:latin typeface="Bodoni MT" panose="02070603080606020203" pitchFamily="18" charset="0"/>
              </a:rPr>
              <a:t>GĐ 3SV</a:t>
            </a:r>
            <a:endParaRPr lang="en-US" sz="5400" b="1" cap="none" spc="0" dirty="0">
              <a:ln/>
              <a:solidFill>
                <a:srgbClr val="090985"/>
              </a:solidFill>
              <a:effectLst/>
              <a:latin typeface="Bodoni MT" panose="02070603080606020203" pitchFamily="18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6C2F95D-3242-203C-1B37-BE7FC9BDC1EC}"/>
              </a:ext>
            </a:extLst>
          </p:cNvPr>
          <p:cNvSpPr/>
          <p:nvPr/>
        </p:nvSpPr>
        <p:spPr>
          <a:xfrm>
            <a:off x="3488437" y="4913873"/>
            <a:ext cx="5404043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F11FF1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24/04/1983</a:t>
            </a:r>
          </a:p>
          <a:p>
            <a:pPr algn="ctr"/>
            <a:r>
              <a:rPr lang="en-US" sz="40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F11FF1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TH</a:t>
            </a:r>
            <a:r>
              <a:rPr lang="en-US" sz="4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F11FF1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Ị TRƯỜNG ĐÀ NẴNG</a:t>
            </a:r>
            <a:endParaRPr lang="en-US" sz="40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F11FF1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F98137D9-32B2-D115-F1A8-A1602558D9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177582"/>
            <a:ext cx="2995670" cy="1686752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786DB345-410F-5655-D392-22A8D7D683BE}"/>
              </a:ext>
            </a:extLst>
          </p:cNvPr>
          <p:cNvSpPr txBox="1"/>
          <p:nvPr/>
        </p:nvSpPr>
        <p:spPr>
          <a:xfrm>
            <a:off x="7452320" y="1386449"/>
            <a:ext cx="15841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 ĐOÀN KẾT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6B40681B-8957-6F38-DC4F-481F8AC0F38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338028"/>
            <a:ext cx="1584176" cy="1526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4470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85720" y="338328"/>
            <a:ext cx="8401079" cy="1252728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BẢO TRỢ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000768"/>
            <a:ext cx="1179677" cy="85723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85720" y="2357430"/>
            <a:ext cx="864399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lựa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Tuyển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mong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 Thông qua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sữa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non:Trong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trợ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ưu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1.Nắm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rõ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ưu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sản phẩm</a:t>
            </a:r>
          </a:p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2.Phân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ưu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3.Biết được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nhu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của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viên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3051" y="194465"/>
            <a:ext cx="1266667" cy="1533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4406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85720" y="338328"/>
            <a:ext cx="8401079" cy="1252728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 B</a:t>
            </a:r>
            <a:r>
              <a:rPr lang="vi-VN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ƯỚ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 TUYỂN DỤNG</a:t>
            </a:r>
          </a:p>
        </p:txBody>
      </p:sp>
      <p:sp>
        <p:nvSpPr>
          <p:cNvPr id="5" name="Rectangle 4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bước</a:t>
            </a:r>
            <a:r>
              <a:rPr lang="en-US" dirty="0"/>
              <a:t> </a:t>
            </a:r>
            <a:r>
              <a:rPr lang="en-US" dirty="0" err="1"/>
              <a:t>tuyển</a:t>
            </a:r>
            <a:r>
              <a:rPr lang="en-US" dirty="0"/>
              <a:t> </a:t>
            </a:r>
            <a:r>
              <a:rPr lang="en-US" dirty="0" err="1"/>
              <a:t>dụng</a:t>
            </a:r>
            <a:endParaRPr lang="en-US" dirty="0"/>
          </a:p>
          <a:p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14280" y="2643182"/>
          <a:ext cx="8786875" cy="400052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57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7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7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7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573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65362">
                <a:tc>
                  <a:txBody>
                    <a:bodyPr/>
                    <a:lstStyle/>
                    <a:p>
                      <a:r>
                        <a:rPr lang="en-US" sz="2800" dirty="0" err="1"/>
                        <a:t>Bước</a:t>
                      </a:r>
                      <a:r>
                        <a:rPr lang="en-US" sz="2800" dirty="0"/>
                        <a:t>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/>
                        <a:t>Bước</a:t>
                      </a:r>
                      <a:r>
                        <a:rPr lang="en-US" sz="2800" dirty="0"/>
                        <a:t>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/>
                        <a:t>Bước</a:t>
                      </a:r>
                      <a:r>
                        <a:rPr lang="en-US" sz="2800" dirty="0"/>
                        <a:t>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/>
                        <a:t>Bước</a:t>
                      </a:r>
                      <a:r>
                        <a:rPr lang="en-US" sz="2800" dirty="0"/>
                        <a:t>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/>
                        <a:t>Bước</a:t>
                      </a:r>
                      <a:r>
                        <a:rPr lang="en-US" sz="2800" dirty="0"/>
                        <a:t> 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35166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Lập </a:t>
                      </a:r>
                      <a:r>
                        <a:rPr lang="en-US" sz="2800" dirty="0" err="1"/>
                        <a:t>danh</a:t>
                      </a:r>
                      <a:r>
                        <a:rPr lang="en-US" sz="2800" dirty="0"/>
                        <a:t> </a:t>
                      </a:r>
                      <a:r>
                        <a:rPr lang="en-US" sz="2800" dirty="0" err="1"/>
                        <a:t>sách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người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quen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Làm</a:t>
                      </a:r>
                      <a:r>
                        <a:rPr lang="en-US" sz="2800" baseline="0" dirty="0"/>
                        <a:t> </a:t>
                      </a:r>
                    </a:p>
                    <a:p>
                      <a:pPr algn="ctr"/>
                      <a:r>
                        <a:rPr lang="en-US" sz="2800" baseline="0" dirty="0" err="1"/>
                        <a:t>ấm</a:t>
                      </a:r>
                      <a:endParaRPr lang="en-US" sz="2800" baseline="0" dirty="0"/>
                    </a:p>
                    <a:p>
                      <a:pPr algn="ctr"/>
                      <a:r>
                        <a:rPr lang="en-US" sz="2800" baseline="0" dirty="0" err="1"/>
                        <a:t>Nắm</a:t>
                      </a:r>
                      <a:endParaRPr lang="en-US" sz="2800" baseline="0" dirty="0"/>
                    </a:p>
                    <a:p>
                      <a:pPr algn="ctr"/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bắt</a:t>
                      </a:r>
                      <a:r>
                        <a:rPr lang="en-US" sz="2800" baseline="0" dirty="0"/>
                        <a:t> </a:t>
                      </a:r>
                    </a:p>
                    <a:p>
                      <a:pPr algn="ctr"/>
                      <a:r>
                        <a:rPr lang="en-US" sz="2800" baseline="0" dirty="0" err="1"/>
                        <a:t>nhu</a:t>
                      </a:r>
                      <a:r>
                        <a:rPr lang="en-US" sz="2800" baseline="0" dirty="0"/>
                        <a:t> </a:t>
                      </a:r>
                    </a:p>
                    <a:p>
                      <a:pPr algn="ctr"/>
                      <a:r>
                        <a:rPr lang="en-US" sz="2800" baseline="0" dirty="0" err="1"/>
                        <a:t>cầu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/>
                        <a:t>Tổ</a:t>
                      </a:r>
                      <a:r>
                        <a:rPr lang="en-US" sz="2800" dirty="0"/>
                        <a:t> </a:t>
                      </a:r>
                    </a:p>
                    <a:p>
                      <a:pPr algn="ctr"/>
                      <a:r>
                        <a:rPr lang="en-US" sz="2800" dirty="0" err="1"/>
                        <a:t>chức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cho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thông</a:t>
                      </a:r>
                      <a:endParaRPr lang="en-US" sz="2800" baseline="0" dirty="0"/>
                    </a:p>
                    <a:p>
                      <a:pPr algn="ctr"/>
                      <a:r>
                        <a:rPr lang="en-US" sz="2800" baseline="0" dirty="0"/>
                        <a:t> tin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/>
                        <a:t>Giúp</a:t>
                      </a:r>
                      <a:r>
                        <a:rPr lang="en-US" sz="2800" baseline="0" dirty="0"/>
                        <a:t> </a:t>
                      </a:r>
                    </a:p>
                    <a:p>
                      <a:pPr algn="ctr"/>
                      <a:r>
                        <a:rPr lang="en-US" sz="2800" baseline="0" dirty="0" err="1"/>
                        <a:t>ra</a:t>
                      </a:r>
                      <a:r>
                        <a:rPr lang="en-US" sz="2800" baseline="0" dirty="0"/>
                        <a:t> </a:t>
                      </a:r>
                    </a:p>
                    <a:p>
                      <a:pPr algn="ctr"/>
                      <a:r>
                        <a:rPr lang="en-US" sz="2800" baseline="0" dirty="0" err="1"/>
                        <a:t>quyết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định</a:t>
                      </a:r>
                      <a:endParaRPr lang="en-US" sz="2800" baseline="0" dirty="0"/>
                    </a:p>
                    <a:p>
                      <a:pPr algn="ctr"/>
                      <a:r>
                        <a:rPr lang="en-US" sz="2800" baseline="0" dirty="0" err="1"/>
                        <a:t>kí</a:t>
                      </a:r>
                      <a:r>
                        <a:rPr lang="en-US" sz="2800" baseline="0" dirty="0"/>
                        <a:t> </a:t>
                      </a:r>
                    </a:p>
                    <a:p>
                      <a:pPr algn="ctr"/>
                      <a:r>
                        <a:rPr lang="en-US" sz="2800" baseline="0" dirty="0" err="1"/>
                        <a:t>hợp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đồng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Lập</a:t>
                      </a:r>
                    </a:p>
                    <a:p>
                      <a:pPr algn="ctr"/>
                      <a:r>
                        <a:rPr lang="en-US" sz="2800" dirty="0"/>
                        <a:t> </a:t>
                      </a:r>
                      <a:r>
                        <a:rPr lang="en-US" sz="2800" dirty="0" err="1"/>
                        <a:t>lại</a:t>
                      </a:r>
                      <a:r>
                        <a:rPr lang="en-US" sz="2800" baseline="0" dirty="0"/>
                        <a:t> </a:t>
                      </a:r>
                    </a:p>
                    <a:p>
                      <a:pPr algn="ctr"/>
                      <a:r>
                        <a:rPr lang="en-US" sz="2800" baseline="0" dirty="0" err="1"/>
                        <a:t>các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bước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đầu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3051" y="194465"/>
            <a:ext cx="1266667" cy="1533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4406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85720" y="338328"/>
            <a:ext cx="8401079" cy="1252728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CHĂM SÓC KHÁCH HÀNG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000768"/>
            <a:ext cx="1179677" cy="857232"/>
          </a:xfrm>
          <a:prstGeom prst="rect">
            <a:avLst/>
          </a:prstGeom>
        </p:spPr>
      </p:pic>
      <p:sp>
        <p:nvSpPr>
          <p:cNvPr id="21" name="Title 2"/>
          <p:cNvSpPr txBox="1">
            <a:spLocks/>
          </p:cNvSpPr>
          <p:nvPr/>
        </p:nvSpPr>
        <p:spPr>
          <a:xfrm>
            <a:off x="428596" y="1643050"/>
            <a:ext cx="8401079" cy="47149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</a:pP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I.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Vào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sổ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ch</a:t>
            </a:r>
            <a:r>
              <a:rPr lang="vi-VN" sz="36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ă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m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sóc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khách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hàng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lvl="0">
              <a:spcBef>
                <a:spcPct val="0"/>
              </a:spcBef>
            </a:pP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II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.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Quy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luật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gọi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vi-VN" sz="36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đ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iện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: 1; 4; 7; 14; 21; 28</a:t>
            </a:r>
          </a:p>
          <a:p>
            <a:pPr lvl="0">
              <a:spcBef>
                <a:spcPct val="0"/>
              </a:spcBef>
            </a:pPr>
            <a:endParaRPr lang="en-US" sz="3600" b="1" dirty="0">
              <a:solidFill>
                <a:srgbClr val="FF000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lvl="0">
              <a:spcBef>
                <a:spcPct val="0"/>
              </a:spcBef>
            </a:pPr>
            <a:endParaRPr lang="en-US" sz="3600" b="1" dirty="0">
              <a:solidFill>
                <a:srgbClr val="FF000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lvl="0">
              <a:spcBef>
                <a:spcPct val="0"/>
              </a:spcBef>
            </a:pPr>
            <a:endParaRPr lang="en-US" sz="3600" b="1" dirty="0">
              <a:solidFill>
                <a:srgbClr val="FF000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lvl="0">
              <a:spcBef>
                <a:spcPct val="0"/>
              </a:spcBef>
            </a:pPr>
            <a:endParaRPr lang="en-US" sz="3600" b="1" dirty="0">
              <a:solidFill>
                <a:srgbClr val="FF000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lvl="0">
              <a:spcBef>
                <a:spcPct val="0"/>
              </a:spcBef>
            </a:pPr>
            <a:endParaRPr lang="en-US" sz="3600" b="1" dirty="0">
              <a:solidFill>
                <a:srgbClr val="FF000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lvl="0">
              <a:spcBef>
                <a:spcPct val="0"/>
              </a:spcBef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0" y="3000372"/>
            <a:ext cx="642942" cy="6429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sz="3200" dirty="0"/>
          </a:p>
        </p:txBody>
      </p:sp>
      <p:sp>
        <p:nvSpPr>
          <p:cNvPr id="10" name="Rectangle 9"/>
          <p:cNvSpPr/>
          <p:nvPr/>
        </p:nvSpPr>
        <p:spPr>
          <a:xfrm>
            <a:off x="357158" y="2857496"/>
            <a:ext cx="850112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85786" y="3143248"/>
            <a:ext cx="75777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Hỏi khách hàng dùng s</a:t>
            </a:r>
            <a:r>
              <a:rPr lang="vi-VN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ữa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vi-VN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a?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Uống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142976" y="3643314"/>
            <a:ext cx="78919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Hỏi khách hàng dùng </a:t>
            </a:r>
            <a:r>
              <a:rPr lang="vi-VN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 Hỏi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giai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oạn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hoá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252096" y="4357694"/>
            <a:ext cx="5955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Hỏi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giai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oạn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hoá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785918" y="5000636"/>
            <a:ext cx="64002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vi-VN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nhu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vi-VN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nghị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OPP 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214546" y="5500702"/>
            <a:ext cx="41966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vi-VN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ề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nghị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OPP,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vi-VN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sóc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571736" y="6072206"/>
            <a:ext cx="43120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vi-VN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ề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nghị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OPP,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vi-VN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sóc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785786" y="4286256"/>
            <a:ext cx="642942" cy="6429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en-US" sz="3200" dirty="0"/>
          </a:p>
        </p:txBody>
      </p:sp>
      <p:sp>
        <p:nvSpPr>
          <p:cNvPr id="20" name="Oval 19"/>
          <p:cNvSpPr/>
          <p:nvPr/>
        </p:nvSpPr>
        <p:spPr>
          <a:xfrm>
            <a:off x="1142976" y="4857760"/>
            <a:ext cx="642942" cy="6429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14</a:t>
            </a:r>
            <a:endParaRPr lang="en-US" sz="2000" dirty="0"/>
          </a:p>
        </p:txBody>
      </p:sp>
      <p:sp>
        <p:nvSpPr>
          <p:cNvPr id="22" name="Oval 21"/>
          <p:cNvSpPr/>
          <p:nvPr/>
        </p:nvSpPr>
        <p:spPr>
          <a:xfrm>
            <a:off x="1571604" y="5429264"/>
            <a:ext cx="642942" cy="6429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21</a:t>
            </a:r>
            <a:endParaRPr lang="en-US" sz="2000" dirty="0"/>
          </a:p>
        </p:txBody>
      </p:sp>
      <p:sp>
        <p:nvSpPr>
          <p:cNvPr id="23" name="Oval 22"/>
          <p:cNvSpPr/>
          <p:nvPr/>
        </p:nvSpPr>
        <p:spPr>
          <a:xfrm>
            <a:off x="1928794" y="6000768"/>
            <a:ext cx="642942" cy="6429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28</a:t>
            </a:r>
            <a:endParaRPr lang="en-US" sz="2000" dirty="0"/>
          </a:p>
        </p:txBody>
      </p:sp>
      <p:sp>
        <p:nvSpPr>
          <p:cNvPr id="24" name="Oval 23"/>
          <p:cNvSpPr/>
          <p:nvPr/>
        </p:nvSpPr>
        <p:spPr>
          <a:xfrm>
            <a:off x="428596" y="3643314"/>
            <a:ext cx="642942" cy="6429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3200" dirty="0"/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3051" y="194465"/>
            <a:ext cx="1266667" cy="1533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4406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85720" y="338328"/>
            <a:ext cx="8401079" cy="1252728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CHĂM SÓC KHÁCH HÀNG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000768"/>
            <a:ext cx="1179677" cy="85723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57158" y="2857496"/>
            <a:ext cx="850112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niềm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tin</a:t>
            </a:r>
          </a:p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qúa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tái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phối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kinh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doanh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chăm sóc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kiếm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khách hàng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kiếm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tốn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kém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khách hàng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cũ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thông qua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của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3051" y="194465"/>
            <a:ext cx="1266667" cy="1533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4406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85720" y="338328"/>
            <a:ext cx="8401079" cy="1252728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CHĂM SÓC KHÁCH HÀNG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000768"/>
            <a:ext cx="1179677" cy="857232"/>
          </a:xfrm>
          <a:prstGeom prst="rect">
            <a:avLst/>
          </a:prstGeom>
        </p:spPr>
      </p:pic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0" y="2873091"/>
            <a:ext cx="8784840" cy="3984909"/>
          </a:xfrm>
        </p:spPr>
        <p:txBody>
          <a:bodyPr/>
          <a:lstStyle/>
          <a:p>
            <a:pPr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1-4-7-14-21-28</a:t>
            </a:r>
          </a:p>
          <a:p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3741346" y="2143116"/>
            <a:ext cx="2147894" cy="14287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A</a:t>
            </a:r>
          </a:p>
        </p:txBody>
      </p:sp>
      <p:cxnSp>
        <p:nvCxnSpPr>
          <p:cNvPr id="8" name="Straight Connector 7"/>
          <p:cNvCxnSpPr>
            <a:stCxn id="7" idx="4"/>
            <a:endCxn id="10" idx="7"/>
          </p:cNvCxnSpPr>
          <p:nvPr/>
        </p:nvCxnSpPr>
        <p:spPr>
          <a:xfrm rot="5400000">
            <a:off x="3633525" y="2965352"/>
            <a:ext cx="575245" cy="178829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7" idx="4"/>
          </p:cNvCxnSpPr>
          <p:nvPr/>
        </p:nvCxnSpPr>
        <p:spPr>
          <a:xfrm rot="16200000" flipH="1">
            <a:off x="5265150" y="3122018"/>
            <a:ext cx="642944" cy="154265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1889064" y="4040177"/>
            <a:ext cx="1333176" cy="730259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TD</a:t>
            </a:r>
          </a:p>
        </p:txBody>
      </p:sp>
      <p:sp>
        <p:nvSpPr>
          <p:cNvPr id="11" name="Oval 10"/>
          <p:cNvSpPr/>
          <p:nvPr/>
        </p:nvSpPr>
        <p:spPr>
          <a:xfrm>
            <a:off x="4100998" y="4721893"/>
            <a:ext cx="1407241" cy="886743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LV</a:t>
            </a:r>
          </a:p>
        </p:txBody>
      </p:sp>
      <p:sp>
        <p:nvSpPr>
          <p:cNvPr id="12" name="Oval 11"/>
          <p:cNvSpPr/>
          <p:nvPr/>
        </p:nvSpPr>
        <p:spPr>
          <a:xfrm>
            <a:off x="6312934" y="3959893"/>
            <a:ext cx="1481306" cy="886743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LV</a:t>
            </a:r>
          </a:p>
        </p:txBody>
      </p:sp>
      <p:cxnSp>
        <p:nvCxnSpPr>
          <p:cNvPr id="13" name="Straight Connector 12"/>
          <p:cNvCxnSpPr>
            <a:stCxn id="10" idx="4"/>
            <a:endCxn id="21" idx="0"/>
          </p:cNvCxnSpPr>
          <p:nvPr/>
        </p:nvCxnSpPr>
        <p:spPr>
          <a:xfrm rot="5400000">
            <a:off x="1879552" y="4443128"/>
            <a:ext cx="348793" cy="100340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10" idx="4"/>
          </p:cNvCxnSpPr>
          <p:nvPr/>
        </p:nvCxnSpPr>
        <p:spPr>
          <a:xfrm rot="5400000">
            <a:off x="2258095" y="4941203"/>
            <a:ext cx="468324" cy="1267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10" idx="4"/>
            <a:endCxn id="23" idx="1"/>
          </p:cNvCxnSpPr>
          <p:nvPr/>
        </p:nvCxnSpPr>
        <p:spPr>
          <a:xfrm rot="16200000" flipH="1">
            <a:off x="2550387" y="4775701"/>
            <a:ext cx="539387" cy="52885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1" idx="4"/>
            <a:endCxn id="24" idx="0"/>
          </p:cNvCxnSpPr>
          <p:nvPr/>
        </p:nvCxnSpPr>
        <p:spPr>
          <a:xfrm rot="5400000">
            <a:off x="4147036" y="5528445"/>
            <a:ext cx="577393" cy="73777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1" idx="4"/>
            <a:endCxn id="25" idx="0"/>
          </p:cNvCxnSpPr>
          <p:nvPr/>
        </p:nvCxnSpPr>
        <p:spPr>
          <a:xfrm rot="16200000" flipH="1">
            <a:off x="4509519" y="5903736"/>
            <a:ext cx="729793" cy="13959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1" idx="4"/>
            <a:endCxn id="26" idx="1"/>
          </p:cNvCxnSpPr>
          <p:nvPr/>
        </p:nvCxnSpPr>
        <p:spPr>
          <a:xfrm rot="16200000" flipH="1">
            <a:off x="5078080" y="5335174"/>
            <a:ext cx="463187" cy="101010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2" idx="4"/>
            <a:endCxn id="29" idx="1"/>
          </p:cNvCxnSpPr>
          <p:nvPr/>
        </p:nvCxnSpPr>
        <p:spPr>
          <a:xfrm rot="16200000" flipH="1">
            <a:off x="7336214" y="4564008"/>
            <a:ext cx="342466" cy="90772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2" idx="4"/>
            <a:endCxn id="28" idx="0"/>
          </p:cNvCxnSpPr>
          <p:nvPr/>
        </p:nvCxnSpPr>
        <p:spPr>
          <a:xfrm rot="16200000" flipH="1">
            <a:off x="6777003" y="5123220"/>
            <a:ext cx="729793" cy="17662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1330048" y="5119229"/>
            <a:ext cx="444392" cy="260807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2168248" y="5271629"/>
            <a:ext cx="444392" cy="260807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3008582" y="5271629"/>
            <a:ext cx="518457" cy="260807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3844648" y="6186029"/>
            <a:ext cx="444392" cy="260807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4684982" y="6338429"/>
            <a:ext cx="518457" cy="260807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5749648" y="6033629"/>
            <a:ext cx="444392" cy="260807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5929322" y="5429264"/>
            <a:ext cx="444392" cy="31296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6970982" y="5576429"/>
            <a:ext cx="518457" cy="260807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7885382" y="5143269"/>
            <a:ext cx="518457" cy="31296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4" name="Straight Connector 53"/>
          <p:cNvCxnSpPr>
            <a:stCxn id="12" idx="4"/>
            <a:endCxn id="27" idx="7"/>
          </p:cNvCxnSpPr>
          <p:nvPr/>
        </p:nvCxnSpPr>
        <p:spPr>
          <a:xfrm rot="5400000">
            <a:off x="6366881" y="4788390"/>
            <a:ext cx="628461" cy="7449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7" idx="4"/>
            <a:endCxn id="11" idx="0"/>
          </p:cNvCxnSpPr>
          <p:nvPr/>
        </p:nvCxnSpPr>
        <p:spPr>
          <a:xfrm rot="5400000">
            <a:off x="4234948" y="4141547"/>
            <a:ext cx="1150017" cy="1067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1" name="Picture 3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3051" y="194465"/>
            <a:ext cx="1266667" cy="1533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4406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85720" y="338328"/>
            <a:ext cx="8401079" cy="1252728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CHĂM SÓC KHÁCH HÀNG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000768"/>
            <a:ext cx="1179677" cy="85723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14348" y="2643182"/>
            <a:ext cx="785818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KD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OPP gia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 Làm 3S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                  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Địa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điểm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3. Làm 3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ổn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 Thời gian</a:t>
            </a: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                     Cam kết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hỗ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trợ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                   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hiện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4. Làm 3P             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                    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giao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357422" y="4143380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2357422" y="3786190"/>
            <a:ext cx="714380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2428860" y="4143380"/>
            <a:ext cx="714380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2071670" y="4857760"/>
            <a:ext cx="1000132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2143108" y="5143512"/>
            <a:ext cx="1000132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2071670" y="5143512"/>
            <a:ext cx="1143008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3051" y="194465"/>
            <a:ext cx="1266667" cy="1533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4406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581400" y="914400"/>
            <a:ext cx="1905000" cy="1143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chemeClr val="bg1"/>
                </a:solidFill>
              </a:rPr>
              <a:t>BẠN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52400" y="1485900"/>
            <a:ext cx="3429000" cy="5067300"/>
            <a:chOff x="152400" y="1485900"/>
            <a:chExt cx="3429000" cy="5067300"/>
          </a:xfrm>
        </p:grpSpPr>
        <p:cxnSp>
          <p:nvCxnSpPr>
            <p:cNvPr id="12" name="Straight Connector 11"/>
            <p:cNvCxnSpPr>
              <a:stCxn id="5" idx="2"/>
              <a:endCxn id="13" idx="0"/>
            </p:cNvCxnSpPr>
            <p:nvPr/>
          </p:nvCxnSpPr>
          <p:spPr>
            <a:xfrm rot="10800000" flipV="1">
              <a:off x="800100" y="1485900"/>
              <a:ext cx="2781300" cy="13335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3" name="Rectangle 12"/>
            <p:cNvSpPr/>
            <p:nvPr/>
          </p:nvSpPr>
          <p:spPr>
            <a:xfrm>
              <a:off x="152400" y="2819400"/>
              <a:ext cx="1295400" cy="990600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1 </a:t>
              </a:r>
              <a:r>
                <a:rPr lang="en-US" sz="20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nhóm</a:t>
              </a:r>
              <a:endParaRPr lang="en-US" sz="20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57200" y="2209800"/>
              <a:ext cx="762000" cy="3048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GĐ</a:t>
              </a: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152400" y="3962400"/>
              <a:ext cx="1295400" cy="1371600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5 </a:t>
              </a:r>
              <a:r>
                <a:rPr lang="en-US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tr</a:t>
              </a:r>
              <a:r>
                <a:rPr lang="en-US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/</a:t>
              </a:r>
              <a:r>
                <a:rPr lang="en-US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tháng</a:t>
              </a:r>
              <a:endParaRPr lang="en-US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  <a:p>
              <a:pPr algn="ctr"/>
              <a:r>
                <a:rPr lang="en-US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60tr/ </a:t>
              </a:r>
              <a:r>
                <a:rPr lang="en-US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năm</a:t>
              </a:r>
              <a:endParaRPr lang="en-US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152400" y="5562600"/>
              <a:ext cx="1295400" cy="990600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4 tháng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600200" y="1828800"/>
            <a:ext cx="2133600" cy="4724400"/>
            <a:chOff x="1600200" y="1828800"/>
            <a:chExt cx="2133600" cy="4724400"/>
          </a:xfrm>
        </p:grpSpPr>
        <p:cxnSp>
          <p:nvCxnSpPr>
            <p:cNvPr id="7" name="Straight Connector 6"/>
            <p:cNvCxnSpPr>
              <a:endCxn id="22" idx="0"/>
            </p:cNvCxnSpPr>
            <p:nvPr/>
          </p:nvCxnSpPr>
          <p:spPr>
            <a:xfrm rot="10800000" flipV="1">
              <a:off x="2247900" y="1828800"/>
              <a:ext cx="1485900" cy="9906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5" name="Rectangle 14"/>
            <p:cNvSpPr/>
            <p:nvPr/>
          </p:nvSpPr>
          <p:spPr>
            <a:xfrm>
              <a:off x="1981200" y="2209800"/>
              <a:ext cx="762000" cy="3048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2 </a:t>
              </a:r>
              <a:r>
                <a:rPr lang="en-US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sao</a:t>
              </a:r>
              <a:endParaRPr lang="en-US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600200" y="2819400"/>
              <a:ext cx="1295400" cy="990600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3 </a:t>
              </a:r>
              <a:r>
                <a:rPr lang="en-US" sz="20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nhóm</a:t>
              </a:r>
              <a:endParaRPr lang="en-US" sz="20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1600200" y="3962400"/>
              <a:ext cx="1295400" cy="1371600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300 </a:t>
              </a:r>
              <a:r>
                <a:rPr lang="en-US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lon</a:t>
              </a:r>
              <a:endParaRPr lang="en-US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  <a:p>
              <a:pPr algn="ctr"/>
              <a:r>
                <a:rPr lang="en-US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15tr/</a:t>
              </a:r>
              <a:r>
                <a:rPr lang="en-US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tháng</a:t>
              </a:r>
              <a:endParaRPr lang="en-US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  <a:p>
              <a:pPr algn="ctr"/>
              <a:r>
                <a:rPr lang="en-US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200tr/ </a:t>
              </a:r>
              <a:r>
                <a:rPr lang="en-US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năm</a:t>
              </a:r>
              <a:endParaRPr lang="en-US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1600200" y="5562600"/>
              <a:ext cx="1295400" cy="990600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6 tháng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3048000" y="2057400"/>
            <a:ext cx="1295400" cy="4495800"/>
            <a:chOff x="3048000" y="2057400"/>
            <a:chExt cx="1295400" cy="4495800"/>
          </a:xfrm>
        </p:grpSpPr>
        <p:cxnSp>
          <p:nvCxnSpPr>
            <p:cNvPr id="8" name="Straight Connector 7"/>
            <p:cNvCxnSpPr>
              <a:endCxn id="25" idx="0"/>
            </p:cNvCxnSpPr>
            <p:nvPr/>
          </p:nvCxnSpPr>
          <p:spPr>
            <a:xfrm rot="5400000">
              <a:off x="3638550" y="2114550"/>
              <a:ext cx="762000" cy="6477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6" name="Rectangle 15"/>
            <p:cNvSpPr/>
            <p:nvPr/>
          </p:nvSpPr>
          <p:spPr>
            <a:xfrm>
              <a:off x="3352800" y="2209800"/>
              <a:ext cx="762000" cy="3048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3 </a:t>
              </a:r>
              <a:r>
                <a:rPr lang="en-US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sao</a:t>
              </a:r>
              <a:endParaRPr lang="en-US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048000" y="2819400"/>
              <a:ext cx="1295400" cy="990600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9 </a:t>
              </a:r>
              <a:r>
                <a:rPr lang="en-US" sz="20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nhóm</a:t>
              </a:r>
              <a:endParaRPr lang="en-US" sz="20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048000" y="3962400"/>
              <a:ext cx="1295400" cy="1371600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900 </a:t>
              </a:r>
              <a:r>
                <a:rPr lang="en-US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lon</a:t>
              </a:r>
              <a:endParaRPr lang="en-US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  <a:p>
              <a:pPr algn="ctr"/>
              <a:r>
                <a:rPr lang="en-US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30tr/</a:t>
              </a:r>
              <a:r>
                <a:rPr lang="en-US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tháng</a:t>
              </a:r>
              <a:endParaRPr lang="en-US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  <a:p>
              <a:pPr algn="ctr"/>
              <a:r>
                <a:rPr lang="en-US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360tr/ </a:t>
              </a:r>
              <a:r>
                <a:rPr lang="en-US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năm</a:t>
              </a:r>
              <a:endParaRPr lang="en-US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3048000" y="5562600"/>
              <a:ext cx="1295400" cy="990600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1 </a:t>
              </a:r>
              <a:r>
                <a:rPr lang="en-US" sz="20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năm</a:t>
              </a:r>
              <a:endParaRPr lang="en-US" sz="20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4533900" y="2057400"/>
            <a:ext cx="1333500" cy="4495800"/>
            <a:chOff x="4533900" y="2057400"/>
            <a:chExt cx="1333500" cy="4495800"/>
          </a:xfrm>
        </p:grpSpPr>
        <p:cxnSp>
          <p:nvCxnSpPr>
            <p:cNvPr id="9" name="Straight Connector 8"/>
            <p:cNvCxnSpPr>
              <a:stCxn id="5" idx="4"/>
              <a:endCxn id="28" idx="0"/>
            </p:cNvCxnSpPr>
            <p:nvPr/>
          </p:nvCxnSpPr>
          <p:spPr>
            <a:xfrm rot="16200000" flipH="1">
              <a:off x="4495800" y="2095500"/>
              <a:ext cx="762000" cy="6858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4800600" y="2209800"/>
              <a:ext cx="838200" cy="3048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4 </a:t>
              </a:r>
              <a:r>
                <a:rPr lang="en-US" sz="16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sao</a:t>
              </a:r>
              <a:endParaRPr lang="en-US" sz="16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4572000" y="2819400"/>
              <a:ext cx="1295400" cy="990600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30 </a:t>
              </a:r>
              <a:r>
                <a:rPr lang="en-US" sz="20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nhóm</a:t>
              </a:r>
              <a:endParaRPr lang="en-US" sz="20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4572000" y="3962400"/>
              <a:ext cx="1295400" cy="1371600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3000 </a:t>
              </a:r>
              <a:r>
                <a:rPr lang="en-US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lon</a:t>
              </a:r>
              <a:endParaRPr lang="en-US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  <a:p>
              <a:pPr algn="ctr"/>
              <a:r>
                <a:rPr lang="en-US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70tr/ </a:t>
              </a:r>
              <a:r>
                <a:rPr lang="en-US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tháng</a:t>
              </a:r>
              <a:endParaRPr lang="en-US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  <a:p>
              <a:pPr algn="ctr"/>
              <a:r>
                <a:rPr lang="en-US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1 </a:t>
              </a:r>
              <a:r>
                <a:rPr lang="en-US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tỷ</a:t>
              </a:r>
              <a:r>
                <a:rPr lang="en-US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/ </a:t>
              </a:r>
              <a:r>
                <a:rPr lang="en-US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năm</a:t>
              </a:r>
              <a:endParaRPr lang="en-US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4572000" y="5562600"/>
              <a:ext cx="1295400" cy="990600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  <a:p>
              <a:pPr algn="ctr"/>
              <a:r>
                <a:rPr lang="en-US" sz="20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2 </a:t>
              </a:r>
              <a:r>
                <a:rPr lang="en-US" sz="20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năm</a:t>
              </a:r>
              <a:endParaRPr lang="en-US" sz="20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  <a:p>
              <a:pPr algn="ctr"/>
              <a:endParaRPr lang="en-US" sz="20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5207418" y="1890012"/>
            <a:ext cx="2183982" cy="4663188"/>
            <a:chOff x="5207418" y="1890012"/>
            <a:chExt cx="2183982" cy="4663188"/>
          </a:xfrm>
        </p:grpSpPr>
        <p:cxnSp>
          <p:nvCxnSpPr>
            <p:cNvPr id="10" name="Straight Connector 9"/>
            <p:cNvCxnSpPr>
              <a:stCxn id="5" idx="5"/>
              <a:endCxn id="31" idx="0"/>
            </p:cNvCxnSpPr>
            <p:nvPr/>
          </p:nvCxnSpPr>
          <p:spPr>
            <a:xfrm rot="16200000" flipH="1">
              <a:off x="5510865" y="1586565"/>
              <a:ext cx="929388" cy="1536281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Rectangle 17"/>
            <p:cNvSpPr/>
            <p:nvPr/>
          </p:nvSpPr>
          <p:spPr>
            <a:xfrm>
              <a:off x="6324600" y="2209800"/>
              <a:ext cx="914400" cy="3048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5 </a:t>
              </a:r>
              <a:r>
                <a:rPr lang="en-US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sao</a:t>
              </a:r>
              <a:endParaRPr lang="en-US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6096000" y="2819400"/>
              <a:ext cx="1295400" cy="990600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100 </a:t>
              </a:r>
              <a:r>
                <a:rPr lang="en-US" sz="20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nhóm</a:t>
              </a:r>
              <a:endParaRPr lang="en-US" sz="20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096000" y="3962400"/>
              <a:ext cx="1295400" cy="1371600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10.000 </a:t>
              </a:r>
              <a:r>
                <a:rPr lang="en-US" sz="16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lon</a:t>
              </a:r>
              <a:endParaRPr lang="en-US" sz="16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  <a:p>
              <a:pPr algn="ctr"/>
              <a:r>
                <a:rPr lang="en-US" sz="16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200 </a:t>
              </a:r>
              <a:r>
                <a:rPr lang="en-US" sz="16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tr</a:t>
              </a:r>
              <a:r>
                <a:rPr lang="en-US" sz="16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/</a:t>
              </a:r>
              <a:r>
                <a:rPr lang="en-US" sz="16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tháng</a:t>
              </a:r>
              <a:endParaRPr lang="en-US" sz="16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  <a:p>
              <a:pPr algn="ctr"/>
              <a:r>
                <a:rPr lang="en-US" sz="16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3 </a:t>
              </a:r>
              <a:r>
                <a:rPr lang="en-US" sz="16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tỷ</a:t>
              </a:r>
              <a:r>
                <a:rPr lang="en-US" sz="16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/</a:t>
              </a:r>
              <a:r>
                <a:rPr lang="en-US" sz="16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năm</a:t>
              </a:r>
              <a:endParaRPr lang="en-US" sz="16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096000" y="5562600"/>
              <a:ext cx="1295400" cy="990600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  <a:p>
              <a:pPr algn="ctr"/>
              <a:r>
                <a:rPr lang="en-US" sz="20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3 </a:t>
              </a:r>
              <a:r>
                <a:rPr lang="en-US" sz="20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năm</a:t>
              </a:r>
              <a:endParaRPr lang="en-US" sz="20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  <a:p>
              <a:pPr algn="ctr"/>
              <a:endParaRPr lang="en-US" sz="20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5486400" y="1447800"/>
            <a:ext cx="3429000" cy="5105400"/>
            <a:chOff x="5486400" y="1447800"/>
            <a:chExt cx="3429000" cy="5105400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5486400" y="1447800"/>
              <a:ext cx="2971800" cy="13716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9" name="Rectangle 18"/>
            <p:cNvSpPr/>
            <p:nvPr/>
          </p:nvSpPr>
          <p:spPr>
            <a:xfrm>
              <a:off x="7696200" y="2209800"/>
              <a:ext cx="914400" cy="3048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super</a:t>
              </a: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7620000" y="2819400"/>
              <a:ext cx="1295400" cy="990600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1000</a:t>
              </a:r>
            </a:p>
            <a:p>
              <a:pPr algn="ctr"/>
              <a:r>
                <a:rPr lang="en-US" sz="20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nhóm</a:t>
              </a:r>
              <a:endParaRPr lang="en-US" sz="20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7620000" y="3962400"/>
              <a:ext cx="1295400" cy="1371600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100.000 </a:t>
              </a:r>
              <a:r>
                <a:rPr lang="en-US" sz="16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lon</a:t>
              </a:r>
              <a:endParaRPr lang="en-US" sz="16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  <a:p>
              <a:pPr algn="ctr"/>
              <a:r>
                <a:rPr lang="en-US" sz="16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1tỷ /</a:t>
              </a:r>
              <a:r>
                <a:rPr lang="en-US" sz="16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tháng</a:t>
              </a:r>
              <a:endParaRPr lang="en-US" sz="16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  <a:p>
              <a:pPr algn="ctr"/>
              <a:r>
                <a:rPr lang="en-US" sz="16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15 </a:t>
              </a:r>
              <a:r>
                <a:rPr lang="en-US" sz="16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tỷ</a:t>
              </a:r>
              <a:r>
                <a:rPr lang="en-US" sz="16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/ </a:t>
              </a:r>
              <a:r>
                <a:rPr lang="en-US" sz="16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năm</a:t>
              </a:r>
              <a:endParaRPr lang="en-US" sz="16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7620000" y="5562600"/>
              <a:ext cx="1295400" cy="990600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5 </a:t>
              </a:r>
              <a:r>
                <a:rPr lang="en-US" sz="20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năm</a:t>
              </a:r>
              <a:endParaRPr lang="en-US" sz="20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  <a:p>
              <a:pPr algn="ctr"/>
              <a:r>
                <a:rPr lang="en-US" sz="20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10 </a:t>
              </a:r>
              <a:r>
                <a:rPr lang="en-US" sz="20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năm</a:t>
              </a:r>
              <a:endParaRPr lang="en-US" sz="20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sp>
        <p:nvSpPr>
          <p:cNvPr id="37" name="Rectangle 36"/>
          <p:cNvSpPr/>
          <p:nvPr/>
        </p:nvSpPr>
        <p:spPr>
          <a:xfrm>
            <a:off x="1219200" y="228600"/>
            <a:ext cx="6629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</a:rPr>
              <a:t>Con </a:t>
            </a:r>
            <a:r>
              <a:rPr lang="en-US" sz="3600" b="1" dirty="0" err="1">
                <a:solidFill>
                  <a:srgbClr val="FF0000"/>
                </a:solidFill>
              </a:rPr>
              <a:t>đường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thành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công</a:t>
            </a:r>
            <a:endParaRPr lang="en-US" sz="3600" b="1" dirty="0">
              <a:solidFill>
                <a:srgbClr val="FF0000"/>
              </a:solidFill>
            </a:endParaRPr>
          </a:p>
        </p:txBody>
      </p:sp>
      <p:pic>
        <p:nvPicPr>
          <p:cNvPr id="38" name="Picture 3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3051" y="194465"/>
            <a:ext cx="1266667" cy="1533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440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000768"/>
            <a:ext cx="1179677" cy="857232"/>
          </a:xfrm>
          <a:prstGeom prst="rect">
            <a:avLst/>
          </a:prstGeom>
        </p:spPr>
      </p:pic>
      <p:grpSp>
        <p:nvGrpSpPr>
          <p:cNvPr id="2" name="Group 1"/>
          <p:cNvGrpSpPr/>
          <p:nvPr/>
        </p:nvGrpSpPr>
        <p:grpSpPr>
          <a:xfrm>
            <a:off x="1285852" y="285728"/>
            <a:ext cx="5834326" cy="3731267"/>
            <a:chOff x="1285852" y="285728"/>
            <a:chExt cx="5834326" cy="3731267"/>
          </a:xfrm>
        </p:grpSpPr>
        <p:sp>
          <p:nvSpPr>
            <p:cNvPr id="7" name="Rectangle 6"/>
            <p:cNvSpPr/>
            <p:nvPr/>
          </p:nvSpPr>
          <p:spPr>
            <a:xfrm>
              <a:off x="1285852" y="2428868"/>
              <a:ext cx="5572148" cy="158812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90000"/>
                </a:lnSpc>
              </a:pPr>
              <a:r>
                <a:rPr lang="en-US" altLang="zh-TW" sz="3600" b="1" dirty="0" err="1">
                  <a:solidFill>
                    <a:srgbClr val="FF0000"/>
                  </a:solidFill>
                  <a:latin typeface="Times New Roman" pitchFamily="18" charset="0"/>
                  <a:ea typeface="PMingLiU" pitchFamily="18" charset="-120"/>
                  <a:cs typeface="Times New Roman" pitchFamily="18" charset="0"/>
                </a:rPr>
                <a:t>Học</a:t>
              </a:r>
              <a:r>
                <a:rPr lang="zh-CN" altLang="en-US" sz="3600" b="1" dirty="0">
                  <a:solidFill>
                    <a:srgbClr val="FF0000"/>
                  </a:solidFill>
                  <a:latin typeface="Times New Roman" pitchFamily="18" charset="0"/>
                  <a:ea typeface="SimSun" pitchFamily="2" charset="-122"/>
                  <a:cs typeface="Times New Roman" pitchFamily="18" charset="0"/>
                </a:rPr>
                <a:t>   </a:t>
              </a:r>
              <a:r>
                <a:rPr lang="en-US" altLang="zh-TW" sz="3600" dirty="0">
                  <a:latin typeface="Times New Roman" pitchFamily="18" charset="0"/>
                  <a:ea typeface="PMingLiU" pitchFamily="18" charset="-120"/>
                  <a:cs typeface="Times New Roman" pitchFamily="18" charset="0"/>
                </a:rPr>
                <a:t>- </a:t>
              </a:r>
              <a:r>
                <a:rPr lang="en-US" altLang="zh-TW" sz="3600" dirty="0" err="1">
                  <a:latin typeface="Times New Roman" pitchFamily="18" charset="0"/>
                  <a:ea typeface="PMingLiU" pitchFamily="18" charset="-120"/>
                  <a:cs typeface="Times New Roman" pitchFamily="18" charset="0"/>
                </a:rPr>
                <a:t>học</a:t>
              </a:r>
              <a:r>
                <a:rPr lang="en-US" altLang="zh-TW" sz="3600" dirty="0">
                  <a:latin typeface="Times New Roman" pitchFamily="18" charset="0"/>
                  <a:ea typeface="PMingLiU" pitchFamily="18" charset="-120"/>
                  <a:cs typeface="Times New Roman" pitchFamily="18" charset="0"/>
                </a:rPr>
                <a:t> </a:t>
              </a:r>
              <a:r>
                <a:rPr lang="en-US" altLang="zh-TW" sz="3600" dirty="0" err="1">
                  <a:latin typeface="Times New Roman" pitchFamily="18" charset="0"/>
                  <a:ea typeface="PMingLiU" pitchFamily="18" charset="-120"/>
                  <a:cs typeface="Times New Roman" pitchFamily="18" charset="0"/>
                </a:rPr>
                <a:t>chăm</a:t>
              </a:r>
              <a:r>
                <a:rPr lang="en-US" altLang="zh-TW" sz="3600" dirty="0">
                  <a:latin typeface="Times New Roman" pitchFamily="18" charset="0"/>
                  <a:ea typeface="PMingLiU" pitchFamily="18" charset="-120"/>
                  <a:cs typeface="Times New Roman" pitchFamily="18" charset="0"/>
                </a:rPr>
                <a:t> </a:t>
              </a:r>
              <a:r>
                <a:rPr lang="en-US" altLang="zh-TW" sz="3600" dirty="0" err="1">
                  <a:latin typeface="Times New Roman" pitchFamily="18" charset="0"/>
                  <a:ea typeface="PMingLiU" pitchFamily="18" charset="-120"/>
                  <a:cs typeface="Times New Roman" pitchFamily="18" charset="0"/>
                </a:rPr>
                <a:t>chỉ</a:t>
              </a:r>
              <a:endParaRPr lang="en-US" altLang="zh-TW" sz="3600" dirty="0">
                <a:latin typeface="Times New Roman" pitchFamily="18" charset="0"/>
                <a:ea typeface="PMingLiU" pitchFamily="18" charset="-120"/>
                <a:cs typeface="Times New Roman" pitchFamily="18" charset="0"/>
              </a:endParaRPr>
            </a:p>
            <a:p>
              <a:pPr algn="just">
                <a:lnSpc>
                  <a:spcPct val="90000"/>
                </a:lnSpc>
              </a:pPr>
              <a:r>
                <a:rPr lang="en-US" altLang="zh-TW" sz="3600" b="1" dirty="0">
                  <a:solidFill>
                    <a:srgbClr val="FF0000"/>
                  </a:solidFill>
                  <a:latin typeface="Times New Roman" pitchFamily="18" charset="0"/>
                  <a:ea typeface="PMingLiU" pitchFamily="18" charset="-120"/>
                  <a:cs typeface="Times New Roman" pitchFamily="18" charset="0"/>
                </a:rPr>
                <a:t>Làm </a:t>
              </a:r>
              <a:r>
                <a:rPr lang="en-US" altLang="zh-TW" sz="3600" dirty="0">
                  <a:latin typeface="Times New Roman" pitchFamily="18" charset="0"/>
                  <a:ea typeface="PMingLiU" pitchFamily="18" charset="-120"/>
                  <a:cs typeface="Times New Roman" pitchFamily="18" charset="0"/>
                </a:rPr>
                <a:t> - </a:t>
              </a:r>
              <a:r>
                <a:rPr lang="en-US" altLang="zh-TW" sz="3600" dirty="0" err="1">
                  <a:latin typeface="Times New Roman" pitchFamily="18" charset="0"/>
                  <a:ea typeface="PMingLiU" pitchFamily="18" charset="-120"/>
                  <a:cs typeface="Times New Roman" pitchFamily="18" charset="0"/>
                </a:rPr>
                <a:t>làm</a:t>
              </a:r>
              <a:r>
                <a:rPr lang="en-US" altLang="zh-TW" sz="3600" dirty="0">
                  <a:latin typeface="Times New Roman" pitchFamily="18" charset="0"/>
                  <a:ea typeface="PMingLiU" pitchFamily="18" charset="-120"/>
                  <a:cs typeface="Times New Roman" pitchFamily="18" charset="0"/>
                </a:rPr>
                <a:t> </a:t>
              </a:r>
              <a:r>
                <a:rPr lang="en-US" altLang="zh-TW" sz="3600" dirty="0" err="1">
                  <a:latin typeface="Times New Roman" pitchFamily="18" charset="0"/>
                  <a:ea typeface="PMingLiU" pitchFamily="18" charset="-120"/>
                  <a:cs typeface="Times New Roman" pitchFamily="18" charset="0"/>
                </a:rPr>
                <a:t>nghiêm</a:t>
              </a:r>
              <a:r>
                <a:rPr lang="en-US" altLang="zh-TW" sz="3600" dirty="0">
                  <a:latin typeface="Times New Roman" pitchFamily="18" charset="0"/>
                  <a:ea typeface="PMingLiU" pitchFamily="18" charset="-120"/>
                  <a:cs typeface="Times New Roman" pitchFamily="18" charset="0"/>
                </a:rPr>
                <a:t> </a:t>
              </a:r>
              <a:r>
                <a:rPr lang="en-US" altLang="zh-TW" sz="3600" dirty="0" err="1">
                  <a:latin typeface="Times New Roman" pitchFamily="18" charset="0"/>
                  <a:ea typeface="PMingLiU" pitchFamily="18" charset="-120"/>
                  <a:cs typeface="Times New Roman" pitchFamily="18" charset="0"/>
                </a:rPr>
                <a:t>túc</a:t>
              </a:r>
              <a:endParaRPr lang="en-US" altLang="zh-TW" sz="3600" dirty="0">
                <a:latin typeface="Times New Roman" pitchFamily="18" charset="0"/>
                <a:ea typeface="PMingLiU" pitchFamily="18" charset="-120"/>
                <a:cs typeface="Times New Roman" pitchFamily="18" charset="0"/>
              </a:endParaRPr>
            </a:p>
            <a:p>
              <a:pPr algn="just">
                <a:lnSpc>
                  <a:spcPct val="90000"/>
                </a:lnSpc>
              </a:pPr>
              <a:r>
                <a:rPr lang="en-US" altLang="zh-TW" sz="3600" b="1" dirty="0" err="1">
                  <a:solidFill>
                    <a:srgbClr val="FF0000"/>
                  </a:solidFill>
                  <a:latin typeface="Times New Roman" pitchFamily="18" charset="0"/>
                  <a:ea typeface="PMingLiU" pitchFamily="18" charset="-120"/>
                  <a:cs typeface="Times New Roman" pitchFamily="18" charset="0"/>
                </a:rPr>
                <a:t>Dạy</a:t>
              </a:r>
              <a:r>
                <a:rPr lang="en-US" altLang="zh-TW" sz="3600" b="1" dirty="0">
                  <a:solidFill>
                    <a:srgbClr val="FF0000"/>
                  </a:solidFill>
                  <a:latin typeface="Times New Roman" pitchFamily="18" charset="0"/>
                  <a:ea typeface="PMingLiU" pitchFamily="18" charset="-120"/>
                  <a:cs typeface="Times New Roman" pitchFamily="18" charset="0"/>
                </a:rPr>
                <a:t> </a:t>
              </a:r>
              <a:r>
                <a:rPr lang="en-US" altLang="zh-TW" sz="3600" dirty="0">
                  <a:latin typeface="Times New Roman" pitchFamily="18" charset="0"/>
                  <a:ea typeface="PMingLiU" pitchFamily="18" charset="-120"/>
                  <a:cs typeface="Times New Roman" pitchFamily="18" charset="0"/>
                </a:rPr>
                <a:t>  - </a:t>
              </a:r>
              <a:r>
                <a:rPr lang="en-US" altLang="zh-TW" sz="3600" dirty="0" err="1">
                  <a:latin typeface="Times New Roman" pitchFamily="18" charset="0"/>
                  <a:ea typeface="PMingLiU" pitchFamily="18" charset="-120"/>
                  <a:cs typeface="Times New Roman" pitchFamily="18" charset="0"/>
                </a:rPr>
                <a:t>dạy</a:t>
              </a:r>
              <a:r>
                <a:rPr lang="en-US" altLang="zh-TW" sz="3600" dirty="0">
                  <a:latin typeface="Times New Roman" pitchFamily="18" charset="0"/>
                  <a:ea typeface="PMingLiU" pitchFamily="18" charset="-120"/>
                  <a:cs typeface="Times New Roman" pitchFamily="18" charset="0"/>
                </a:rPr>
                <a:t> </a:t>
              </a:r>
              <a:r>
                <a:rPr lang="en-US" altLang="zh-TW" sz="3600" dirty="0" err="1">
                  <a:latin typeface="Times New Roman" pitchFamily="18" charset="0"/>
                  <a:ea typeface="PMingLiU" pitchFamily="18" charset="-120"/>
                  <a:cs typeface="Times New Roman" pitchFamily="18" charset="0"/>
                </a:rPr>
                <a:t>tận</a:t>
              </a:r>
              <a:r>
                <a:rPr lang="en-US" altLang="zh-TW" sz="3600" dirty="0">
                  <a:latin typeface="Times New Roman" pitchFamily="18" charset="0"/>
                  <a:ea typeface="PMingLiU" pitchFamily="18" charset="-120"/>
                  <a:cs typeface="Times New Roman" pitchFamily="18" charset="0"/>
                </a:rPr>
                <a:t> </a:t>
              </a:r>
              <a:r>
                <a:rPr lang="en-US" altLang="zh-TW" sz="3600" dirty="0" err="1">
                  <a:latin typeface="Times New Roman" pitchFamily="18" charset="0"/>
                  <a:ea typeface="PMingLiU" pitchFamily="18" charset="-120"/>
                  <a:cs typeface="Times New Roman" pitchFamily="18" charset="0"/>
                </a:rPr>
                <a:t>tâm</a:t>
              </a:r>
              <a:endParaRPr lang="en-US" sz="3600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214546" y="285728"/>
              <a:ext cx="490563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600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Kết</a:t>
              </a:r>
              <a:r>
                <a:rPr lang="en-US" sz="96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9600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luận</a:t>
              </a:r>
              <a:endParaRPr lang="en-US" sz="9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9" name="圖片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2253" y="5410199"/>
            <a:ext cx="5171747" cy="1447801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 rot="20470222">
            <a:off x="686879" y="4097159"/>
            <a:ext cx="85859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  <a:latin typeface="Broadway" pitchFamily="82" charset="0"/>
              </a:rPr>
              <a:t>Thank you!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3051" y="194465"/>
            <a:ext cx="1266667" cy="1533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440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504" y="-79300"/>
            <a:ext cx="7772400" cy="1780108"/>
          </a:xfrm>
        </p:spPr>
        <p:txBody>
          <a:bodyPr>
            <a:normAutofit/>
          </a:bodyPr>
          <a:lstStyle/>
          <a:p>
            <a:r>
              <a:rPr lang="en-US" sz="6600" b="1" dirty="0">
                <a:solidFill>
                  <a:srgbClr val="090985"/>
                </a:solidFill>
                <a:latin typeface=".VnArabiaH" pitchFamily="34" charset="0"/>
                <a:cs typeface="Arial" pitchFamily="34" charset="0"/>
              </a:rPr>
              <a:t>3S T</a:t>
            </a:r>
            <a:r>
              <a:rPr lang="vi-VN" sz="6600" b="1" dirty="0">
                <a:solidFill>
                  <a:srgbClr val="090985"/>
                </a:solidFill>
                <a:latin typeface="Arial" pitchFamily="34" charset="0"/>
                <a:cs typeface="Arial" pitchFamily="34" charset="0"/>
              </a:rPr>
              <a:t>Ừ</a:t>
            </a:r>
            <a:r>
              <a:rPr lang="en-US" sz="6600" b="1" dirty="0">
                <a:solidFill>
                  <a:srgbClr val="090985"/>
                </a:solidFill>
                <a:latin typeface=".VnArabiaH" pitchFamily="34" charset="0"/>
                <a:cs typeface="Arial" pitchFamily="34" charset="0"/>
              </a:rPr>
              <a:t> TÂM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350003" y="1857364"/>
            <a:ext cx="8072462" cy="6355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4000" b="1" dirty="0">
                <a:solidFill>
                  <a:srgbClr val="FF0000"/>
                </a:solidFill>
              </a:rPr>
              <a:t>* </a:t>
            </a:r>
            <a:r>
              <a:rPr lang="en-US" sz="4000" b="1" dirty="0">
                <a:solidFill>
                  <a:srgbClr val="090985"/>
                </a:solidFill>
              </a:rPr>
              <a:t>S</a:t>
            </a:r>
            <a:r>
              <a:rPr lang="en-US" sz="4000" b="1" dirty="0">
                <a:solidFill>
                  <a:srgbClr val="FF0000"/>
                </a:solidFill>
              </a:rPr>
              <a:t>elling       : B</a:t>
            </a:r>
            <a:r>
              <a:rPr lang="th-TH" sz="4000" b="1" dirty="0">
                <a:solidFill>
                  <a:srgbClr val="FF0000"/>
                </a:solidFill>
              </a:rPr>
              <a:t>án</a:t>
            </a:r>
            <a:r>
              <a:rPr lang="en-US" sz="4000" b="1" dirty="0">
                <a:solidFill>
                  <a:srgbClr val="FF0000"/>
                </a:solidFill>
              </a:rPr>
              <a:t> h</a:t>
            </a:r>
            <a:r>
              <a:rPr lang="th-TH" sz="4000" b="1" dirty="0">
                <a:solidFill>
                  <a:srgbClr val="FF0000"/>
                </a:solidFill>
              </a:rPr>
              <a:t>àng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Symbol" pitchFamily="18" charset="2"/>
              <a:buNone/>
              <a:tabLst/>
              <a:defRPr/>
            </a:pP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3713823"/>
            <a:ext cx="8715436" cy="300037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20" y="5000636"/>
            <a:ext cx="2358110" cy="1713559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2643174" y="6143644"/>
            <a:ext cx="37290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LÊ THỊ NHẪN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3051" y="194465"/>
            <a:ext cx="1266667" cy="153333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53450" y="3131559"/>
            <a:ext cx="8576267" cy="108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3600" b="1" dirty="0">
                <a:solidFill>
                  <a:srgbClr val="FF0000"/>
                </a:solidFill>
              </a:rPr>
              <a:t>* </a:t>
            </a:r>
            <a:r>
              <a:rPr lang="en-US" sz="3600" b="1" dirty="0">
                <a:solidFill>
                  <a:srgbClr val="090985"/>
                </a:solidFill>
              </a:rPr>
              <a:t>S</a:t>
            </a:r>
            <a:r>
              <a:rPr lang="th-TH" sz="3600" b="1" dirty="0">
                <a:solidFill>
                  <a:srgbClr val="FF0000"/>
                </a:solidFill>
              </a:rPr>
              <a:t>er</a:t>
            </a:r>
            <a:r>
              <a:rPr lang="en-US" sz="3600" b="1" dirty="0">
                <a:solidFill>
                  <a:srgbClr val="FF0000"/>
                </a:solidFill>
              </a:rPr>
              <a:t>vicing     : </a:t>
            </a:r>
            <a:r>
              <a:rPr lang="en-US" sz="3600" b="1" dirty="0" err="1">
                <a:solidFill>
                  <a:srgbClr val="FF0000"/>
                </a:solidFill>
              </a:rPr>
              <a:t>Ch</a:t>
            </a:r>
            <a:r>
              <a:rPr lang="th-TH" sz="3600" b="1" dirty="0">
                <a:solidFill>
                  <a:srgbClr val="FF0000"/>
                </a:solidFill>
              </a:rPr>
              <a:t>ă</a:t>
            </a:r>
            <a:r>
              <a:rPr lang="en-US" sz="3600" b="1" dirty="0">
                <a:solidFill>
                  <a:srgbClr val="FF0000"/>
                </a:solidFill>
              </a:rPr>
              <a:t>m s</a:t>
            </a:r>
            <a:r>
              <a:rPr lang="th-TH" sz="3600" b="1" dirty="0">
                <a:solidFill>
                  <a:srgbClr val="FF0000"/>
                </a:solidFill>
              </a:rPr>
              <a:t>óc</a:t>
            </a:r>
            <a:r>
              <a:rPr lang="en-US" sz="3600" b="1" dirty="0">
                <a:solidFill>
                  <a:srgbClr val="FF0000"/>
                </a:solidFill>
              </a:rPr>
              <a:t> kh</a:t>
            </a:r>
            <a:r>
              <a:rPr lang="th-TH" sz="3600" b="1" dirty="0">
                <a:solidFill>
                  <a:srgbClr val="FF0000"/>
                </a:solidFill>
              </a:rPr>
              <a:t>ác</a:t>
            </a:r>
            <a:r>
              <a:rPr lang="en-US" sz="3600" b="1" dirty="0">
                <a:solidFill>
                  <a:srgbClr val="FF0000"/>
                </a:solidFill>
              </a:rPr>
              <a:t>h </a:t>
            </a:r>
            <a:r>
              <a:rPr lang="en-US" sz="3600" b="1" dirty="0" err="1">
                <a:solidFill>
                  <a:srgbClr val="FF0000"/>
                </a:solidFill>
              </a:rPr>
              <a:t>h</a:t>
            </a:r>
            <a:r>
              <a:rPr lang="th-TH" sz="3600" b="1" dirty="0">
                <a:solidFill>
                  <a:srgbClr val="FF0000"/>
                </a:solidFill>
              </a:rPr>
              <a:t>àng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</a:p>
          <a:p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325732" y="2372687"/>
            <a:ext cx="66914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* </a:t>
            </a:r>
            <a:r>
              <a:rPr lang="en-US" sz="3600" b="1" dirty="0" err="1">
                <a:solidFill>
                  <a:srgbClr val="090985"/>
                </a:solidFill>
              </a:rPr>
              <a:t>S</a:t>
            </a:r>
            <a:r>
              <a:rPr lang="en-US" sz="3600" b="1" dirty="0" err="1">
                <a:solidFill>
                  <a:srgbClr val="FF0000"/>
                </a:solidFill>
              </a:rPr>
              <a:t>p</a:t>
            </a:r>
            <a:r>
              <a:rPr lang="th-TH" sz="3600" b="1" dirty="0">
                <a:solidFill>
                  <a:srgbClr val="FF0000"/>
                </a:solidFill>
              </a:rPr>
              <a:t>o</a:t>
            </a:r>
            <a:r>
              <a:rPr lang="en-US" sz="3600" b="1" dirty="0">
                <a:solidFill>
                  <a:srgbClr val="FF0000"/>
                </a:solidFill>
              </a:rPr>
              <a:t>nso</a:t>
            </a:r>
            <a:r>
              <a:rPr lang="th-TH" sz="3600" b="1" dirty="0">
                <a:solidFill>
                  <a:srgbClr val="FF0000"/>
                </a:solidFill>
              </a:rPr>
              <a:t>r</a:t>
            </a:r>
            <a:r>
              <a:rPr lang="en-US" sz="3600" b="1" dirty="0">
                <a:solidFill>
                  <a:srgbClr val="FF0000"/>
                </a:solidFill>
              </a:rPr>
              <a:t>ing : B</a:t>
            </a:r>
            <a:r>
              <a:rPr lang="th-TH" sz="3600" b="1" dirty="0">
                <a:solidFill>
                  <a:srgbClr val="FF0000"/>
                </a:solidFill>
              </a:rPr>
              <a:t>ảo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tr</a:t>
            </a:r>
            <a:r>
              <a:rPr lang="th-TH" sz="3600" b="1" dirty="0">
                <a:solidFill>
                  <a:srgbClr val="FF0000"/>
                </a:solidFill>
              </a:rPr>
              <a:t>ợ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endParaRPr lang="en-US" sz="3600" b="1" dirty="0">
              <a:solidFill>
                <a:srgbClr val="FF0000"/>
              </a:solidFill>
              <a:cs typeface="Arial" pitchFamily="34" charset="0"/>
            </a:endParaRP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702385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85852" y="2143116"/>
            <a:ext cx="7572427" cy="1677457"/>
          </a:xfrm>
        </p:spPr>
        <p:txBody>
          <a:bodyPr>
            <a:normAutofit fontScale="62500" lnSpcReduction="20000"/>
          </a:bodyPr>
          <a:lstStyle/>
          <a:p>
            <a:pPr marL="1028700" indent="-1028700">
              <a:buNone/>
            </a:pPr>
            <a:r>
              <a:rPr lang="en-US" sz="4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I. </a:t>
            </a:r>
            <a:r>
              <a:rPr lang="en-US" sz="4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Định</a:t>
            </a:r>
            <a:r>
              <a:rPr lang="en-US" sz="4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nghĩa</a:t>
            </a:r>
            <a:r>
              <a:rPr lang="en-US" sz="4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</a:t>
            </a:r>
          </a:p>
          <a:p>
            <a:pPr marL="1028700" indent="-1028700">
              <a:buNone/>
            </a:pPr>
            <a:r>
              <a:rPr lang="en-US" sz="4500" dirty="0" err="1">
                <a:latin typeface="Arial" pitchFamily="34" charset="0"/>
                <a:cs typeface="Arial" pitchFamily="34" charset="0"/>
              </a:rPr>
              <a:t>Bán</a:t>
            </a:r>
            <a:r>
              <a:rPr lang="en-US" sz="45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>
                <a:latin typeface="Arial" pitchFamily="34" charset="0"/>
                <a:cs typeface="Arial" pitchFamily="34" charset="0"/>
              </a:rPr>
              <a:t>hàng</a:t>
            </a:r>
            <a:r>
              <a:rPr lang="en-US" sz="45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4500" dirty="0">
                <a:latin typeface="Arial" pitchFamily="34" charset="0"/>
                <a:cs typeface="Arial" pitchFamily="34" charset="0"/>
              </a:rPr>
              <a:t> 1 </a:t>
            </a:r>
            <a:r>
              <a:rPr lang="en-US" sz="45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hoạt</a:t>
            </a:r>
            <a:r>
              <a:rPr lang="en-US" sz="45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45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động</a:t>
            </a:r>
            <a:r>
              <a:rPr lang="en-US" sz="45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t</a:t>
            </a:r>
            <a:r>
              <a:rPr lang="vi-VN" sz="45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ư</a:t>
            </a:r>
            <a:r>
              <a:rPr lang="en-US" sz="45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vấn</a:t>
            </a:r>
            <a:r>
              <a:rPr lang="en-US" sz="45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45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trao</a:t>
            </a:r>
            <a:r>
              <a:rPr lang="en-US" sz="45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giá trị</a:t>
            </a:r>
          </a:p>
          <a:p>
            <a:pPr marL="1028700" indent="-1028700">
              <a:buNone/>
            </a:pPr>
            <a:r>
              <a:rPr lang="en-US" sz="4500" dirty="0">
                <a:latin typeface="Arial" pitchFamily="34" charset="0"/>
                <a:cs typeface="Arial" pitchFamily="34" charset="0"/>
              </a:rPr>
              <a:t>của sản phẩm </a:t>
            </a:r>
            <a:r>
              <a:rPr lang="vi-VN" sz="45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đáp</a:t>
            </a:r>
            <a:r>
              <a:rPr lang="en-US" sz="45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ứng</a:t>
            </a:r>
            <a:r>
              <a:rPr lang="en-US" sz="45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nhu</a:t>
            </a:r>
            <a:r>
              <a:rPr lang="en-US" sz="45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cầu</a:t>
            </a:r>
            <a:r>
              <a:rPr lang="en-US" sz="45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500" dirty="0">
                <a:latin typeface="Arial" pitchFamily="34" charset="0"/>
                <a:cs typeface="Arial" pitchFamily="34" charset="0"/>
              </a:rPr>
              <a:t>của </a:t>
            </a:r>
            <a:r>
              <a:rPr lang="en-US" sz="4500" dirty="0" err="1">
                <a:latin typeface="Arial" pitchFamily="34" charset="0"/>
                <a:cs typeface="Arial" pitchFamily="34" charset="0"/>
              </a:rPr>
              <a:t>ứng</a:t>
            </a:r>
            <a:r>
              <a:rPr lang="en-US" sz="4500" dirty="0">
                <a:latin typeface="Arial" pitchFamily="34" charset="0"/>
                <a:cs typeface="Arial" pitchFamily="34" charset="0"/>
              </a:rPr>
              <a:t> viên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8596" y="338328"/>
            <a:ext cx="8258203" cy="1252728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BÁN HÀNG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000768"/>
            <a:ext cx="1179677" cy="857232"/>
          </a:xfrm>
          <a:prstGeom prst="rect">
            <a:avLst/>
          </a:prstGeom>
        </p:spPr>
      </p:pic>
      <p:sp>
        <p:nvSpPr>
          <p:cNvPr id="7" name="Content Placeholder 1"/>
          <p:cNvSpPr txBox="1">
            <a:spLocks/>
          </p:cNvSpPr>
          <p:nvPr/>
        </p:nvSpPr>
        <p:spPr>
          <a:xfrm>
            <a:off x="1171626" y="3820573"/>
            <a:ext cx="8572559" cy="26432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1028700" lvl="0" indent="-1028700">
              <a:spcBef>
                <a:spcPct val="20000"/>
              </a:spcBef>
              <a:buClr>
                <a:schemeClr val="accent1"/>
              </a:buClr>
              <a:buSzPct val="100000"/>
            </a:pPr>
            <a:r>
              <a:rPr lang="en-US" sz="3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II. </a:t>
            </a:r>
            <a:r>
              <a:rPr lang="en-US" sz="3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Nguyên</a:t>
            </a:r>
            <a:r>
              <a:rPr lang="en-US" sz="3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tắc</a:t>
            </a:r>
            <a:r>
              <a:rPr lang="en-US" sz="3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bán</a:t>
            </a:r>
            <a:r>
              <a:rPr lang="en-US" sz="3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hàng</a:t>
            </a:r>
            <a:endParaRPr lang="en-US" sz="3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1028700" lvl="0" indent="-1028700">
              <a:spcBef>
                <a:spcPct val="20000"/>
              </a:spcBef>
              <a:buClr>
                <a:schemeClr val="accent1"/>
              </a:buClr>
              <a:buSzPct val="100000"/>
            </a:pPr>
            <a:r>
              <a:rPr lang="en-US" sz="2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en-US" sz="28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Bán</a:t>
            </a:r>
            <a:r>
              <a:rPr lang="en-US" sz="2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thứ</a:t>
            </a:r>
            <a:r>
              <a:rPr lang="en-US" sz="2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khách</a:t>
            </a:r>
            <a:r>
              <a:rPr lang="en-US" sz="2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hàng</a:t>
            </a:r>
            <a:r>
              <a:rPr lang="en-US" sz="2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cần</a:t>
            </a:r>
            <a:endParaRPr lang="en-US" sz="28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1028700" lvl="0" indent="-1028700">
              <a:spcBef>
                <a:spcPct val="20000"/>
              </a:spcBef>
              <a:buClr>
                <a:schemeClr val="accent1"/>
              </a:buClr>
              <a:buSzPct val="100000"/>
            </a:pPr>
            <a:r>
              <a:rPr lang="en-US" sz="2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en-US" sz="28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Nguyên</a:t>
            </a:r>
            <a:r>
              <a:rPr lang="en-US" sz="2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tắc</a:t>
            </a:r>
            <a:r>
              <a:rPr lang="en-US" sz="2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3B ( </a:t>
            </a:r>
            <a:r>
              <a:rPr lang="en-US" sz="28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Bạn</a:t>
            </a:r>
            <a:r>
              <a:rPr lang="en-US" sz="2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=&gt; </a:t>
            </a:r>
            <a:r>
              <a:rPr lang="en-US" sz="28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Bàn</a:t>
            </a:r>
            <a:r>
              <a:rPr lang="en-US" sz="2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=&gt; </a:t>
            </a:r>
            <a:r>
              <a:rPr lang="en-US" sz="28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Bán</a:t>
            </a:r>
            <a:r>
              <a:rPr lang="en-US" sz="2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)</a:t>
            </a:r>
          </a:p>
          <a:p>
            <a:pPr marL="1028700" lvl="0" indent="-1028700">
              <a:spcBef>
                <a:spcPct val="20000"/>
              </a:spcBef>
              <a:buClr>
                <a:schemeClr val="accent1"/>
              </a:buClr>
              <a:buSzPct val="100000"/>
            </a:pPr>
            <a:r>
              <a:rPr lang="en-US" sz="2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en-US" sz="28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Bán</a:t>
            </a:r>
            <a:r>
              <a:rPr lang="en-US" sz="2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ít</a:t>
            </a:r>
            <a:r>
              <a:rPr lang="en-US" sz="2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ch</a:t>
            </a:r>
            <a:r>
              <a:rPr lang="vi-VN" sz="2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ă</a:t>
            </a:r>
            <a:r>
              <a:rPr lang="en-US" sz="2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 </a:t>
            </a:r>
            <a:r>
              <a:rPr lang="en-US" sz="28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nhiều</a:t>
            </a:r>
            <a:endParaRPr lang="en-US" sz="28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1028700" lvl="0" indent="-1028700">
              <a:spcBef>
                <a:spcPct val="20000"/>
              </a:spcBef>
              <a:buClr>
                <a:schemeClr val="accent1"/>
              </a:buClr>
              <a:buSzPct val="100000"/>
            </a:pPr>
            <a:r>
              <a:rPr lang="en-US" sz="2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4. </a:t>
            </a:r>
            <a:r>
              <a:rPr lang="en-US" sz="28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Bán</a:t>
            </a:r>
            <a:r>
              <a:rPr lang="en-US" sz="2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mà </a:t>
            </a:r>
            <a:r>
              <a:rPr lang="en-US" sz="28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bán</a:t>
            </a:r>
            <a:endParaRPr lang="en-US" sz="28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1028700" lvl="0" indent="-1028700">
              <a:spcBef>
                <a:spcPct val="20000"/>
              </a:spcBef>
              <a:buClr>
                <a:schemeClr val="accent1"/>
              </a:buClr>
              <a:buSzPct val="100000"/>
              <a:buAutoNum type="arabicPeriod"/>
            </a:pPr>
            <a:endParaRPr lang="en-US" sz="32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1028700" lvl="0" indent="-1028700">
              <a:spcBef>
                <a:spcPct val="20000"/>
              </a:spcBef>
              <a:buClr>
                <a:schemeClr val="accent1"/>
              </a:buClr>
              <a:buSzPct val="100000"/>
              <a:buAutoNum type="arabicPeriod"/>
            </a:pP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3051" y="194465"/>
            <a:ext cx="1266667" cy="1533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440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-180528" y="338328"/>
            <a:ext cx="8318309" cy="1252728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BÁN GÌ CHO KHÁCH HÀNG?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000768"/>
            <a:ext cx="1179677" cy="857232"/>
          </a:xfrm>
          <a:prstGeom prst="rect">
            <a:avLst/>
          </a:prstGeom>
        </p:spPr>
      </p:pic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6470054"/>
              </p:ext>
            </p:extLst>
          </p:nvPr>
        </p:nvGraphicFramePr>
        <p:xfrm>
          <a:off x="214282" y="1700808"/>
          <a:ext cx="8643998" cy="5157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3051" y="194465"/>
            <a:ext cx="1266667" cy="1533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440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00166" y="5572140"/>
            <a:ext cx="1128165" cy="7143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000" b="1" dirty="0">
                <a:latin typeface="Arial" pitchFamily="34" charset="0"/>
                <a:cs typeface="Arial" pitchFamily="34" charset="0"/>
              </a:rPr>
              <a:t>BÁN HÀNG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-36512" y="338328"/>
            <a:ext cx="8258203" cy="1252728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 CẤP ĐỘ  BÁN HÀNG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000768"/>
            <a:ext cx="1179677" cy="857232"/>
          </a:xfrm>
          <a:prstGeom prst="rect">
            <a:avLst/>
          </a:prstGeom>
        </p:spPr>
      </p:pic>
      <p:sp>
        <p:nvSpPr>
          <p:cNvPr id="7" name="甜甜圈 8"/>
          <p:cNvSpPr/>
          <p:nvPr/>
        </p:nvSpPr>
        <p:spPr>
          <a:xfrm>
            <a:off x="1142976" y="4929174"/>
            <a:ext cx="1785950" cy="1928826"/>
          </a:xfrm>
          <a:prstGeom prst="donu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8" name="橢圓 9"/>
          <p:cNvSpPr/>
          <p:nvPr/>
        </p:nvSpPr>
        <p:spPr>
          <a:xfrm>
            <a:off x="785786" y="1714488"/>
            <a:ext cx="1285884" cy="1285884"/>
          </a:xfrm>
          <a:prstGeom prst="ellipse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1600" b="1" dirty="0" err="1">
                <a:solidFill>
                  <a:srgbClr val="00206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Định</a:t>
            </a:r>
            <a:r>
              <a:rPr lang="en-US" altLang="zh-TW" sz="1600" b="1" dirty="0">
                <a:solidFill>
                  <a:srgbClr val="00206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</a:t>
            </a:r>
            <a:r>
              <a:rPr lang="en-US" altLang="zh-TW" sz="1600" b="1" dirty="0" err="1">
                <a:solidFill>
                  <a:srgbClr val="00206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vị</a:t>
            </a:r>
            <a:r>
              <a:rPr lang="en-US" altLang="zh-TW" sz="1600" b="1" dirty="0">
                <a:solidFill>
                  <a:srgbClr val="00206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</a:t>
            </a:r>
            <a:r>
              <a:rPr lang="en-US" altLang="zh-TW" sz="1600" b="1" dirty="0" err="1">
                <a:solidFill>
                  <a:srgbClr val="00206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th</a:t>
            </a:r>
            <a:r>
              <a:rPr lang="vi-VN" altLang="zh-TW" sz="1600" b="1" dirty="0">
                <a:solidFill>
                  <a:srgbClr val="00206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ươ</a:t>
            </a:r>
            <a:r>
              <a:rPr lang="en-US" altLang="zh-TW" sz="1600" b="1" dirty="0" err="1">
                <a:solidFill>
                  <a:srgbClr val="00206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ng</a:t>
            </a:r>
            <a:r>
              <a:rPr lang="en-US" altLang="zh-TW" sz="1600" b="1" dirty="0">
                <a:solidFill>
                  <a:srgbClr val="00206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</a:t>
            </a:r>
            <a:r>
              <a:rPr lang="en-US" altLang="zh-TW" sz="1600" b="1" dirty="0" err="1">
                <a:solidFill>
                  <a:srgbClr val="00206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hiệu</a:t>
            </a:r>
            <a:endParaRPr lang="zh-TW" altLang="en-US" sz="1600" b="1" dirty="0">
              <a:solidFill>
                <a:srgbClr val="002060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9" name="橢圓 10"/>
          <p:cNvSpPr/>
          <p:nvPr/>
        </p:nvSpPr>
        <p:spPr>
          <a:xfrm>
            <a:off x="3357554" y="2500306"/>
            <a:ext cx="1285884" cy="1285884"/>
          </a:xfrm>
          <a:prstGeom prst="ellipse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1600" b="1" dirty="0" err="1">
                <a:solidFill>
                  <a:srgbClr val="00206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Hệ</a:t>
            </a:r>
            <a:r>
              <a:rPr lang="en-US" altLang="zh-TW" sz="1600" b="1" dirty="0">
                <a:solidFill>
                  <a:srgbClr val="00206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</a:t>
            </a:r>
            <a:r>
              <a:rPr lang="en-US" altLang="zh-TW" sz="1600" b="1" dirty="0" err="1">
                <a:solidFill>
                  <a:srgbClr val="00206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thống</a:t>
            </a:r>
            <a:r>
              <a:rPr lang="en-US" altLang="zh-TW" sz="1600" b="1" dirty="0">
                <a:solidFill>
                  <a:srgbClr val="00206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</a:t>
            </a:r>
            <a:r>
              <a:rPr lang="en-US" altLang="zh-TW" sz="1600" b="1" dirty="0" err="1">
                <a:solidFill>
                  <a:srgbClr val="00206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tự</a:t>
            </a:r>
            <a:r>
              <a:rPr lang="en-US" altLang="zh-TW" sz="1600" b="1" dirty="0">
                <a:solidFill>
                  <a:srgbClr val="00206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</a:t>
            </a:r>
            <a:r>
              <a:rPr lang="en-US" altLang="zh-TW" sz="1600" b="1" dirty="0" err="1">
                <a:solidFill>
                  <a:srgbClr val="00206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vận</a:t>
            </a:r>
            <a:r>
              <a:rPr lang="en-US" altLang="zh-TW" sz="1600" b="1" dirty="0">
                <a:solidFill>
                  <a:srgbClr val="00206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</a:t>
            </a:r>
            <a:r>
              <a:rPr lang="en-US" altLang="zh-TW" sz="1600" b="1" dirty="0" err="1">
                <a:solidFill>
                  <a:srgbClr val="00206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hành</a:t>
            </a:r>
            <a:endParaRPr lang="zh-TW" altLang="en-US" sz="1600" b="1" dirty="0">
              <a:solidFill>
                <a:srgbClr val="002060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10" name="橢圓 11"/>
          <p:cNvSpPr/>
          <p:nvPr/>
        </p:nvSpPr>
        <p:spPr>
          <a:xfrm>
            <a:off x="4857752" y="3929066"/>
            <a:ext cx="1285884" cy="1285884"/>
          </a:xfrm>
          <a:prstGeom prst="ellipse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1600" b="1" dirty="0" err="1">
                <a:solidFill>
                  <a:srgbClr val="00206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Tổ</a:t>
            </a:r>
            <a:r>
              <a:rPr lang="en-US" altLang="zh-TW" sz="1600" b="1" dirty="0">
                <a:solidFill>
                  <a:srgbClr val="00206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</a:t>
            </a:r>
            <a:r>
              <a:rPr lang="en-US" altLang="zh-TW" sz="1600" b="1" dirty="0" err="1">
                <a:solidFill>
                  <a:srgbClr val="00206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chức</a:t>
            </a:r>
            <a:r>
              <a:rPr lang="en-US" altLang="zh-TW" sz="1600" b="1" dirty="0">
                <a:solidFill>
                  <a:srgbClr val="00206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</a:t>
            </a:r>
            <a:r>
              <a:rPr lang="en-US" altLang="zh-TW" sz="1600" b="1" dirty="0" err="1">
                <a:solidFill>
                  <a:srgbClr val="00206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nhóm</a:t>
            </a:r>
            <a:r>
              <a:rPr lang="en-US" altLang="zh-TW" sz="1600" b="1" dirty="0">
                <a:solidFill>
                  <a:srgbClr val="00206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</a:t>
            </a:r>
            <a:r>
              <a:rPr lang="en-US" altLang="zh-TW" sz="1600" b="1" dirty="0" err="1">
                <a:solidFill>
                  <a:srgbClr val="00206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bán</a:t>
            </a:r>
            <a:r>
              <a:rPr lang="en-US" altLang="zh-TW" sz="1600" b="1" dirty="0">
                <a:solidFill>
                  <a:srgbClr val="00206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</a:t>
            </a:r>
            <a:r>
              <a:rPr lang="en-US" altLang="zh-TW" sz="1600" b="1" dirty="0" err="1">
                <a:solidFill>
                  <a:srgbClr val="00206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hàng</a:t>
            </a:r>
            <a:endParaRPr lang="zh-TW" altLang="en-US" sz="1600" dirty="0">
              <a:solidFill>
                <a:srgbClr val="002060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11" name="橢圓 12"/>
          <p:cNvSpPr/>
          <p:nvPr/>
        </p:nvSpPr>
        <p:spPr>
          <a:xfrm>
            <a:off x="5715008" y="5572116"/>
            <a:ext cx="1285884" cy="1285884"/>
          </a:xfrm>
          <a:prstGeom prst="ellipse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1600" b="1" dirty="0" err="1">
                <a:solidFill>
                  <a:srgbClr val="00206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Bán</a:t>
            </a:r>
            <a:r>
              <a:rPr lang="en-US" altLang="zh-TW" sz="1600" b="1" dirty="0">
                <a:solidFill>
                  <a:srgbClr val="00206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</a:t>
            </a:r>
            <a:r>
              <a:rPr lang="en-US" altLang="zh-TW" sz="1600" b="1" dirty="0" err="1">
                <a:solidFill>
                  <a:srgbClr val="00206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sản</a:t>
            </a:r>
            <a:r>
              <a:rPr lang="en-US" altLang="zh-TW" sz="1600" b="1" dirty="0">
                <a:solidFill>
                  <a:srgbClr val="00206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</a:t>
            </a:r>
            <a:r>
              <a:rPr lang="en-US" altLang="zh-TW" sz="1600" b="1" dirty="0" err="1">
                <a:solidFill>
                  <a:srgbClr val="00206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phẩm</a:t>
            </a:r>
            <a:endParaRPr lang="zh-TW" altLang="en-US" sz="1600" dirty="0">
              <a:solidFill>
                <a:srgbClr val="002060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cxnSp>
        <p:nvCxnSpPr>
          <p:cNvPr id="12" name="直線單箭頭接點 15"/>
          <p:cNvCxnSpPr/>
          <p:nvPr/>
        </p:nvCxnSpPr>
        <p:spPr>
          <a:xfrm rot="16200000" flipV="1">
            <a:off x="1000103" y="3571878"/>
            <a:ext cx="2428890" cy="1143005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單箭頭接點 17"/>
          <p:cNvCxnSpPr>
            <a:endCxn id="9" idx="3"/>
          </p:cNvCxnSpPr>
          <p:nvPr/>
        </p:nvCxnSpPr>
        <p:spPr>
          <a:xfrm rot="5400000" flipH="1" flipV="1">
            <a:off x="2285984" y="4097944"/>
            <a:ext cx="1759949" cy="75981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單箭頭接點 19"/>
          <p:cNvCxnSpPr/>
          <p:nvPr/>
        </p:nvCxnSpPr>
        <p:spPr>
          <a:xfrm flipV="1">
            <a:off x="2786050" y="4714884"/>
            <a:ext cx="2143140" cy="64294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單箭頭接點 21"/>
          <p:cNvCxnSpPr/>
          <p:nvPr/>
        </p:nvCxnSpPr>
        <p:spPr>
          <a:xfrm>
            <a:off x="2857488" y="5357826"/>
            <a:ext cx="2857520" cy="71438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ontent Placeholder 1"/>
          <p:cNvSpPr txBox="1">
            <a:spLocks/>
          </p:cNvSpPr>
          <p:nvPr/>
        </p:nvSpPr>
        <p:spPr>
          <a:xfrm>
            <a:off x="2143108" y="2000240"/>
            <a:ext cx="1128165" cy="500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spcBef>
                <a:spcPct val="20000"/>
              </a:spcBef>
              <a:buClr>
                <a:schemeClr val="accent1"/>
              </a:buClr>
              <a:buSzPct val="100000"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CẤP 4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Content Placeholder 1"/>
          <p:cNvSpPr txBox="1">
            <a:spLocks/>
          </p:cNvSpPr>
          <p:nvPr/>
        </p:nvSpPr>
        <p:spPr>
          <a:xfrm>
            <a:off x="4857752" y="2786058"/>
            <a:ext cx="1128165" cy="500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spcBef>
                <a:spcPct val="20000"/>
              </a:spcBef>
              <a:buClr>
                <a:schemeClr val="accent1"/>
              </a:buClr>
              <a:buSzPct val="100000"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CẤP 3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Content Placeholder 1"/>
          <p:cNvSpPr txBox="1">
            <a:spLocks/>
          </p:cNvSpPr>
          <p:nvPr/>
        </p:nvSpPr>
        <p:spPr>
          <a:xfrm>
            <a:off x="6286512" y="4286256"/>
            <a:ext cx="1128165" cy="500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spcBef>
                <a:spcPct val="20000"/>
              </a:spcBef>
              <a:buClr>
                <a:schemeClr val="accent1"/>
              </a:buClr>
              <a:buSzPct val="100000"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CẤP 2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Content Placeholder 1"/>
          <p:cNvSpPr txBox="1">
            <a:spLocks/>
          </p:cNvSpPr>
          <p:nvPr/>
        </p:nvSpPr>
        <p:spPr>
          <a:xfrm>
            <a:off x="7358082" y="6000768"/>
            <a:ext cx="1128165" cy="500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spcBef>
                <a:spcPct val="20000"/>
              </a:spcBef>
              <a:buClr>
                <a:schemeClr val="accent1"/>
              </a:buClr>
              <a:buSzPct val="100000"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CẤP 1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9" name="Picture 1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15074" y="2571744"/>
            <a:ext cx="2934871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3051" y="194465"/>
            <a:ext cx="1266667" cy="1533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440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8596" y="338328"/>
            <a:ext cx="8258203" cy="1252728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 ĐIỀU CẦN NH</a:t>
            </a:r>
            <a:r>
              <a:rPr lang="vi-VN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Ớ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214282" y="3857628"/>
            <a:ext cx="1794162" cy="1676400"/>
          </a:xfrm>
          <a:prstGeom prst="ellipse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vi-VN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ặt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mình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ười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endParaRPr lang="en-US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428860" y="2500306"/>
            <a:ext cx="1714512" cy="1071570"/>
          </a:xfrm>
          <a:prstGeom prst="round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LẮNG  NGHE KHÁCH HÀNG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786314" y="2500306"/>
            <a:ext cx="1714512" cy="1071570"/>
          </a:xfrm>
          <a:prstGeom prst="round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 NHẬN LỖI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285720" y="2500306"/>
            <a:ext cx="1714512" cy="1071570"/>
          </a:xfrm>
          <a:prstGeom prst="round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KHÁCH HÀNG LUÔN ĐÚNG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072330" y="2500306"/>
            <a:ext cx="1714512" cy="1071570"/>
          </a:xfrm>
          <a:prstGeom prst="round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THẤU HIỂU KHÁCH HÀNG</a:t>
            </a:r>
          </a:p>
        </p:txBody>
      </p:sp>
      <p:sp>
        <p:nvSpPr>
          <p:cNvPr id="16" name="Oval 15"/>
          <p:cNvSpPr/>
          <p:nvPr/>
        </p:nvSpPr>
        <p:spPr>
          <a:xfrm>
            <a:off x="2357422" y="3786190"/>
            <a:ext cx="1794162" cy="1676400"/>
          </a:xfrm>
          <a:prstGeom prst="ellipse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vi-VN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ờ</a:t>
            </a:r>
            <a:r>
              <a:rPr lang="en-US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“ KHÔNG”</a:t>
            </a:r>
            <a:endParaRPr lang="en-US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4714876" y="3857628"/>
            <a:ext cx="1794162" cy="1676400"/>
          </a:xfrm>
          <a:prstGeom prst="ellipse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Khéo</a:t>
            </a:r>
            <a:r>
              <a:rPr lang="en-US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vi-VN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ữ</a:t>
            </a:r>
            <a:r>
              <a:rPr lang="en-US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khách</a:t>
            </a:r>
            <a:r>
              <a:rPr lang="en-US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endParaRPr lang="en-US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7000892" y="3857628"/>
            <a:ext cx="1794162" cy="1676400"/>
          </a:xfrm>
          <a:prstGeom prst="ellipse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Tôn trọng </a:t>
            </a:r>
            <a:r>
              <a:rPr lang="en-US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phàn</a:t>
            </a:r>
            <a:r>
              <a:rPr lang="en-US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nàn</a:t>
            </a:r>
            <a:r>
              <a:rPr lang="en-US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của khách</a:t>
            </a:r>
            <a:endParaRPr lang="en-US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2500298" y="5786430"/>
            <a:ext cx="1714512" cy="1071570"/>
          </a:xfrm>
          <a:prstGeom prst="round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Khách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l</a:t>
            </a:r>
            <a:r>
              <a:rPr lang="vi-VN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ực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tối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vi-VN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ượng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786314" y="5786430"/>
            <a:ext cx="1714512" cy="1071570"/>
          </a:xfrm>
          <a:prstGeom prst="round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vi-VN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nghệ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vụ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285720" y="5786430"/>
            <a:ext cx="1714512" cy="1071570"/>
          </a:xfrm>
          <a:prstGeom prst="round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Duy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trì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v</a:t>
            </a:r>
            <a:r>
              <a:rPr lang="vi-VN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ới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khách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7215206" y="5786430"/>
            <a:ext cx="1714512" cy="1071570"/>
          </a:xfrm>
          <a:prstGeom prst="round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vi-VN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3051" y="194465"/>
            <a:ext cx="1266667" cy="1533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440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1" grpId="0" animBg="1"/>
      <p:bldP spid="13" grpId="0" animBg="1"/>
      <p:bldP spid="14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4282" y="2675467"/>
            <a:ext cx="8715435" cy="2825235"/>
          </a:xfrm>
        </p:spPr>
        <p:txBody>
          <a:bodyPr>
            <a:normAutofit fontScale="55000" lnSpcReduction="20000"/>
          </a:bodyPr>
          <a:lstStyle/>
          <a:p>
            <a:pPr marL="914400" indent="-914400">
              <a:buNone/>
            </a:pPr>
            <a:r>
              <a:rPr lang="en-US" sz="4800" b="1" dirty="0">
                <a:latin typeface="Arial" pitchFamily="34" charset="0"/>
                <a:cs typeface="Arial" pitchFamily="34" charset="0"/>
              </a:rPr>
              <a:t>1. Lập </a:t>
            </a:r>
            <a:r>
              <a:rPr lang="en-US" sz="4800" b="1" dirty="0" err="1">
                <a:latin typeface="Arial" pitchFamily="34" charset="0"/>
                <a:cs typeface="Arial" pitchFamily="34" charset="0"/>
              </a:rPr>
              <a:t>danh</a:t>
            </a:r>
            <a:r>
              <a:rPr lang="en-US" sz="4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>
                <a:latin typeface="Arial" pitchFamily="34" charset="0"/>
                <a:cs typeface="Arial" pitchFamily="34" charset="0"/>
              </a:rPr>
              <a:t>sách</a:t>
            </a:r>
            <a:r>
              <a:rPr lang="en-US" sz="48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4800" b="1" dirty="0" err="1">
                <a:latin typeface="Arial" pitchFamily="34" charset="0"/>
                <a:cs typeface="Arial" pitchFamily="34" charset="0"/>
              </a:rPr>
              <a:t>phân</a:t>
            </a:r>
            <a:r>
              <a:rPr lang="en-US" sz="4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>
                <a:latin typeface="Arial" pitchFamily="34" charset="0"/>
                <a:cs typeface="Arial" pitchFamily="34" charset="0"/>
              </a:rPr>
              <a:t>tích</a:t>
            </a:r>
            <a:r>
              <a:rPr lang="en-US" sz="48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4800" b="1" dirty="0" err="1">
                <a:latin typeface="Arial" pitchFamily="34" charset="0"/>
                <a:cs typeface="Arial" pitchFamily="34" charset="0"/>
              </a:rPr>
              <a:t>lên</a:t>
            </a:r>
            <a:r>
              <a:rPr lang="en-US" sz="4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>
                <a:latin typeface="Arial" pitchFamily="34" charset="0"/>
                <a:cs typeface="Arial" pitchFamily="34" charset="0"/>
              </a:rPr>
              <a:t>kế</a:t>
            </a:r>
            <a:r>
              <a:rPr lang="en-US" sz="4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>
                <a:latin typeface="Arial" pitchFamily="34" charset="0"/>
                <a:cs typeface="Arial" pitchFamily="34" charset="0"/>
              </a:rPr>
              <a:t>hoạch</a:t>
            </a:r>
            <a:endParaRPr lang="en-US" sz="4800" b="1" dirty="0">
              <a:latin typeface="Arial" pitchFamily="34" charset="0"/>
              <a:cs typeface="Arial" pitchFamily="34" charset="0"/>
            </a:endParaRPr>
          </a:p>
          <a:p>
            <a:pPr marL="914400" indent="-914400">
              <a:buNone/>
            </a:pPr>
            <a:r>
              <a:rPr lang="en-US" sz="4800" b="1" dirty="0">
                <a:latin typeface="Arial" pitchFamily="34" charset="0"/>
                <a:cs typeface="Arial" pitchFamily="34" charset="0"/>
              </a:rPr>
              <a:t>2.</a:t>
            </a:r>
            <a:r>
              <a:rPr lang="vi-VN" sz="4800" b="1" dirty="0">
                <a:latin typeface="Arial" pitchFamily="34" charset="0"/>
                <a:cs typeface="Arial" pitchFamily="34" charset="0"/>
              </a:rPr>
              <a:t> Đặt</a:t>
            </a:r>
            <a:r>
              <a:rPr lang="en-US" sz="4800" b="1" dirty="0">
                <a:latin typeface="Arial" pitchFamily="34" charset="0"/>
                <a:cs typeface="Arial" pitchFamily="34" charset="0"/>
              </a:rPr>
              <a:t> hẹn: </a:t>
            </a:r>
          </a:p>
          <a:p>
            <a:pPr marL="914400" indent="-914400">
              <a:buNone/>
            </a:pPr>
            <a:r>
              <a:rPr lang="en-US" sz="4800" b="1" dirty="0">
                <a:latin typeface="Arial" pitchFamily="34" charset="0"/>
                <a:cs typeface="Arial" pitchFamily="34" charset="0"/>
              </a:rPr>
              <a:t>                 + Từ thời gian rảnh của mình</a:t>
            </a:r>
          </a:p>
          <a:p>
            <a:pPr marL="914400" indent="-914400">
              <a:buNone/>
            </a:pPr>
            <a:r>
              <a:rPr lang="en-US" sz="4800" b="1" dirty="0">
                <a:latin typeface="Arial" pitchFamily="34" charset="0"/>
                <a:cs typeface="Arial" pitchFamily="34" charset="0"/>
              </a:rPr>
              <a:t>                 + </a:t>
            </a:r>
            <a:r>
              <a:rPr lang="en-US" sz="4800" b="1" dirty="0" err="1">
                <a:latin typeface="Arial" pitchFamily="34" charset="0"/>
                <a:cs typeface="Arial" pitchFamily="34" charset="0"/>
              </a:rPr>
              <a:t>Nguyên</a:t>
            </a:r>
            <a:r>
              <a:rPr lang="en-US" sz="4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>
                <a:latin typeface="Arial" pitchFamily="34" charset="0"/>
                <a:cs typeface="Arial" pitchFamily="34" charset="0"/>
              </a:rPr>
              <a:t>tắc</a:t>
            </a:r>
            <a:r>
              <a:rPr lang="en-US" sz="4800" b="1" dirty="0">
                <a:latin typeface="Arial" pitchFamily="34" charset="0"/>
                <a:cs typeface="Arial" pitchFamily="34" charset="0"/>
              </a:rPr>
              <a:t> 2 </a:t>
            </a:r>
            <a:r>
              <a:rPr lang="en-US" sz="4800" b="1" dirty="0" err="1">
                <a:latin typeface="Arial" pitchFamily="34" charset="0"/>
                <a:cs typeface="Arial" pitchFamily="34" charset="0"/>
              </a:rPr>
              <a:t>trong</a:t>
            </a:r>
            <a:r>
              <a:rPr lang="en-US" sz="4800" b="1" dirty="0">
                <a:latin typeface="Arial" pitchFamily="34" charset="0"/>
                <a:cs typeface="Arial" pitchFamily="34" charset="0"/>
              </a:rPr>
              <a:t> 1 (Thời gian, </a:t>
            </a:r>
            <a:r>
              <a:rPr lang="vi-VN" sz="4800" b="1" dirty="0">
                <a:latin typeface="Arial" pitchFamily="34" charset="0"/>
                <a:cs typeface="Arial" pitchFamily="34" charset="0"/>
              </a:rPr>
              <a:t>địa</a:t>
            </a:r>
            <a:r>
              <a:rPr lang="en-US" sz="4800" b="1" dirty="0">
                <a:latin typeface="Arial" pitchFamily="34" charset="0"/>
                <a:cs typeface="Arial" pitchFamily="34" charset="0"/>
              </a:rPr>
              <a:t> </a:t>
            </a:r>
            <a:r>
              <a:rPr lang="vi-VN" sz="4800" b="1" dirty="0">
                <a:latin typeface="Arial" pitchFamily="34" charset="0"/>
                <a:cs typeface="Arial" pitchFamily="34" charset="0"/>
              </a:rPr>
              <a:t>đ</a:t>
            </a:r>
            <a:r>
              <a:rPr lang="en-US" sz="4800" b="1" dirty="0" err="1">
                <a:latin typeface="Arial" pitchFamily="34" charset="0"/>
                <a:cs typeface="Arial" pitchFamily="34" charset="0"/>
              </a:rPr>
              <a:t>iểm</a:t>
            </a:r>
            <a:r>
              <a:rPr lang="en-US" sz="4800" b="1" dirty="0">
                <a:latin typeface="Arial" pitchFamily="34" charset="0"/>
                <a:cs typeface="Arial" pitchFamily="34" charset="0"/>
              </a:rPr>
              <a:t>)</a:t>
            </a:r>
          </a:p>
          <a:p>
            <a:pPr marL="914400" indent="-914400">
              <a:buNone/>
            </a:pPr>
            <a:r>
              <a:rPr lang="en-US" sz="4800" b="1" dirty="0">
                <a:latin typeface="Arial" pitchFamily="34" charset="0"/>
                <a:cs typeface="Arial" pitchFamily="34" charset="0"/>
              </a:rPr>
              <a:t>3. </a:t>
            </a:r>
            <a:r>
              <a:rPr lang="en-US" sz="4800" b="1" dirty="0" err="1">
                <a:latin typeface="Arial" pitchFamily="34" charset="0"/>
                <a:cs typeface="Arial" pitchFamily="34" charset="0"/>
              </a:rPr>
              <a:t>Xác</a:t>
            </a:r>
            <a:r>
              <a:rPr lang="en-US" sz="4800" b="1" dirty="0">
                <a:latin typeface="Arial" pitchFamily="34" charset="0"/>
                <a:cs typeface="Arial" pitchFamily="34" charset="0"/>
              </a:rPr>
              <a:t> lập </a:t>
            </a:r>
            <a:r>
              <a:rPr lang="en-US" sz="4800" b="1" dirty="0" err="1">
                <a:latin typeface="Arial" pitchFamily="34" charset="0"/>
                <a:cs typeface="Arial" pitchFamily="34" charset="0"/>
              </a:rPr>
              <a:t>cuộc</a:t>
            </a:r>
            <a:r>
              <a:rPr lang="en-US" sz="4800" b="1" dirty="0">
                <a:latin typeface="Arial" pitchFamily="34" charset="0"/>
                <a:cs typeface="Arial" pitchFamily="34" charset="0"/>
              </a:rPr>
              <a:t> hẹn </a:t>
            </a:r>
            <a:r>
              <a:rPr lang="en-US" sz="4800" b="1" dirty="0" err="1">
                <a:latin typeface="Arial" pitchFamily="34" charset="0"/>
                <a:cs typeface="Arial" pitchFamily="34" charset="0"/>
              </a:rPr>
              <a:t>tr</a:t>
            </a:r>
            <a:r>
              <a:rPr lang="vi-VN" sz="4800" b="1" dirty="0">
                <a:latin typeface="Arial" pitchFamily="34" charset="0"/>
                <a:cs typeface="Arial" pitchFamily="34" charset="0"/>
              </a:rPr>
              <a:t>ước</a:t>
            </a:r>
            <a:r>
              <a:rPr lang="en-US" sz="4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>
                <a:latin typeface="Arial" pitchFamily="34" charset="0"/>
                <a:cs typeface="Arial" pitchFamily="34" charset="0"/>
              </a:rPr>
              <a:t>khi</a:t>
            </a:r>
            <a:r>
              <a:rPr lang="en-US" sz="4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>
                <a:latin typeface="Arial" pitchFamily="34" charset="0"/>
                <a:cs typeface="Arial" pitchFamily="34" charset="0"/>
              </a:rPr>
              <a:t>gặp</a:t>
            </a:r>
            <a:endParaRPr lang="en-US" sz="4800" b="1" dirty="0">
              <a:latin typeface="Arial" pitchFamily="34" charset="0"/>
              <a:cs typeface="Arial" pitchFamily="34" charset="0"/>
            </a:endParaRPr>
          </a:p>
          <a:p>
            <a:pPr marL="914400" indent="-914400">
              <a:buNone/>
            </a:pPr>
            <a:r>
              <a:rPr lang="en-US" sz="4800" b="1" dirty="0">
                <a:latin typeface="Arial" pitchFamily="34" charset="0"/>
                <a:cs typeface="Arial" pitchFamily="34" charset="0"/>
              </a:rPr>
              <a:t>4. </a:t>
            </a:r>
            <a:r>
              <a:rPr lang="en-US" sz="4800" b="1" dirty="0" err="1">
                <a:latin typeface="Arial" pitchFamily="34" charset="0"/>
                <a:cs typeface="Arial" pitchFamily="34" charset="0"/>
              </a:rPr>
              <a:t>Tiếp</a:t>
            </a:r>
            <a:r>
              <a:rPr lang="en-US" sz="4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>
                <a:latin typeface="Arial" pitchFamily="34" charset="0"/>
                <a:cs typeface="Arial" pitchFamily="34" charset="0"/>
              </a:rPr>
              <a:t>cận</a:t>
            </a:r>
            <a:r>
              <a:rPr lang="en-US" sz="4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>
                <a:latin typeface="Arial" pitchFamily="34" charset="0"/>
                <a:cs typeface="Arial" pitchFamily="34" charset="0"/>
              </a:rPr>
              <a:t>khách</a:t>
            </a:r>
            <a:r>
              <a:rPr lang="en-US" sz="4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>
                <a:latin typeface="Arial" pitchFamily="34" charset="0"/>
                <a:cs typeface="Arial" pitchFamily="34" charset="0"/>
              </a:rPr>
              <a:t>hàng</a:t>
            </a:r>
            <a:endParaRPr lang="en-US" sz="4800" b="1" dirty="0">
              <a:latin typeface="Arial" pitchFamily="34" charset="0"/>
              <a:cs typeface="Arial" pitchFamily="34" charset="0"/>
            </a:endParaRPr>
          </a:p>
          <a:p>
            <a:pPr marL="914400" indent="-914400">
              <a:buNone/>
            </a:pPr>
            <a:r>
              <a:rPr lang="en-US" sz="4800" b="1" dirty="0">
                <a:latin typeface="Arial" pitchFamily="34" charset="0"/>
                <a:cs typeface="Arial" pitchFamily="34" charset="0"/>
              </a:rPr>
              <a:t>5. </a:t>
            </a:r>
            <a:r>
              <a:rPr lang="en-US" sz="4800" b="1" dirty="0" err="1">
                <a:latin typeface="Arial" pitchFamily="34" charset="0"/>
                <a:cs typeface="Arial" pitchFamily="34" charset="0"/>
              </a:rPr>
              <a:t>Giao</a:t>
            </a:r>
            <a:r>
              <a:rPr lang="en-US" sz="4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>
                <a:latin typeface="Arial" pitchFamily="34" charset="0"/>
                <a:cs typeface="Arial" pitchFamily="34" charset="0"/>
              </a:rPr>
              <a:t>sản</a:t>
            </a:r>
            <a:r>
              <a:rPr lang="en-US" sz="4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>
                <a:latin typeface="Arial" pitchFamily="34" charset="0"/>
                <a:cs typeface="Arial" pitchFamily="34" charset="0"/>
              </a:rPr>
              <a:t>phẩm</a:t>
            </a:r>
            <a:r>
              <a:rPr lang="en-US" sz="4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4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>
                <a:latin typeface="Arial" pitchFamily="34" charset="0"/>
                <a:cs typeface="Arial" pitchFamily="34" charset="0"/>
              </a:rPr>
              <a:t>ch</a:t>
            </a:r>
            <a:r>
              <a:rPr lang="vi-VN" sz="4800" b="1" dirty="0">
                <a:latin typeface="Arial" pitchFamily="34" charset="0"/>
                <a:cs typeface="Arial" pitchFamily="34" charset="0"/>
              </a:rPr>
              <a:t>ă</a:t>
            </a:r>
            <a:r>
              <a:rPr lang="en-US" sz="4800" b="1" dirty="0">
                <a:latin typeface="Arial" pitchFamily="34" charset="0"/>
                <a:cs typeface="Arial" pitchFamily="34" charset="0"/>
              </a:rPr>
              <a:t>m </a:t>
            </a:r>
            <a:r>
              <a:rPr lang="en-US" sz="4800" b="1" dirty="0" err="1">
                <a:latin typeface="Arial" pitchFamily="34" charset="0"/>
                <a:cs typeface="Arial" pitchFamily="34" charset="0"/>
              </a:rPr>
              <a:t>sóc</a:t>
            </a:r>
            <a:r>
              <a:rPr lang="en-US" sz="4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>
                <a:latin typeface="Arial" pitchFamily="34" charset="0"/>
                <a:cs typeface="Arial" pitchFamily="34" charset="0"/>
              </a:rPr>
              <a:t>khách</a:t>
            </a:r>
            <a:r>
              <a:rPr lang="en-US" sz="4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>
                <a:latin typeface="Arial" pitchFamily="34" charset="0"/>
                <a:cs typeface="Arial" pitchFamily="34" charset="0"/>
              </a:rPr>
              <a:t>hàng</a:t>
            </a:r>
            <a:endParaRPr lang="en-US" sz="4800" b="1" dirty="0">
              <a:latin typeface="Arial" pitchFamily="34" charset="0"/>
              <a:cs typeface="Arial" pitchFamily="34" charset="0"/>
            </a:endParaRPr>
          </a:p>
          <a:p>
            <a:pPr marL="914400" indent="-914400">
              <a:buAutoNum type="arabicPeriod"/>
            </a:pPr>
            <a:endParaRPr lang="en-US" sz="4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8596" y="338328"/>
            <a:ext cx="8258203" cy="1252728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 B</a:t>
            </a:r>
            <a:r>
              <a:rPr lang="vi-VN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ƯỚ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 BÁN HÀNG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000768"/>
            <a:ext cx="1179677" cy="85723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3051" y="194465"/>
            <a:ext cx="1266667" cy="1533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4406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072330" y="4786322"/>
            <a:ext cx="2071670" cy="2071678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Từ thời gian rảnh rỗi của mình mà </a:t>
            </a:r>
            <a:r>
              <a:rPr lang="vi-VN" sz="4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đặt</a:t>
            </a:r>
            <a:r>
              <a:rPr lang="en-US" sz="4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hẹn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000768"/>
            <a:ext cx="1179677" cy="857232"/>
          </a:xfrm>
          <a:prstGeom prst="rect">
            <a:avLst/>
          </a:prstGeom>
        </p:spPr>
      </p:pic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252413" y="579438"/>
            <a:ext cx="2454275" cy="52482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533400" indent="-533400">
              <a:buFontTx/>
              <a:buAutoNum type="arabicPeriod"/>
            </a:pPr>
            <a:r>
              <a:rPr lang="en-US" b="1" dirty="0">
                <a:solidFill>
                  <a:srgbClr val="FFFF00"/>
                </a:solidFill>
              </a:rPr>
              <a:t>A</a:t>
            </a:r>
          </a:p>
          <a:p>
            <a:pPr marL="533400" indent="-533400">
              <a:buFontTx/>
              <a:buAutoNum type="arabicPeriod"/>
            </a:pPr>
            <a:r>
              <a:rPr lang="en-US" b="1" dirty="0">
                <a:solidFill>
                  <a:srgbClr val="FFFF00"/>
                </a:solidFill>
              </a:rPr>
              <a:t>B</a:t>
            </a:r>
          </a:p>
          <a:p>
            <a:pPr marL="533400" indent="-533400">
              <a:buFontTx/>
              <a:buAutoNum type="arabicPeriod"/>
            </a:pPr>
            <a:r>
              <a:rPr lang="en-US" b="1" dirty="0">
                <a:solidFill>
                  <a:srgbClr val="FFFF00"/>
                </a:solidFill>
              </a:rPr>
              <a:t>C</a:t>
            </a:r>
          </a:p>
          <a:p>
            <a:pPr marL="533400" indent="-533400">
              <a:buFontTx/>
              <a:buAutoNum type="arabicPeriod"/>
            </a:pPr>
            <a:r>
              <a:rPr lang="en-US" b="1" dirty="0">
                <a:solidFill>
                  <a:srgbClr val="FFFF00"/>
                </a:solidFill>
              </a:rPr>
              <a:t>D</a:t>
            </a:r>
          </a:p>
          <a:p>
            <a:pPr marL="533400" indent="-533400">
              <a:buFontTx/>
              <a:buAutoNum type="arabicPeriod"/>
            </a:pPr>
            <a:r>
              <a:rPr lang="en-US" b="1" dirty="0">
                <a:solidFill>
                  <a:srgbClr val="FFFF00"/>
                </a:solidFill>
              </a:rPr>
              <a:t>E</a:t>
            </a:r>
          </a:p>
          <a:p>
            <a:pPr marL="533400" indent="-533400">
              <a:buFontTx/>
              <a:buAutoNum type="arabicPeriod"/>
            </a:pPr>
            <a:r>
              <a:rPr lang="en-US" b="1" dirty="0">
                <a:solidFill>
                  <a:srgbClr val="FFFF00"/>
                </a:solidFill>
              </a:rPr>
              <a:t>F</a:t>
            </a:r>
          </a:p>
          <a:p>
            <a:pPr marL="533400" indent="-533400">
              <a:buFontTx/>
              <a:buAutoNum type="arabicPeriod"/>
            </a:pPr>
            <a:r>
              <a:rPr lang="en-US" b="1" dirty="0">
                <a:solidFill>
                  <a:srgbClr val="FFFF00"/>
                </a:solidFill>
              </a:rPr>
              <a:t>G</a:t>
            </a:r>
          </a:p>
          <a:p>
            <a:pPr marL="533400" indent="-533400">
              <a:buFontTx/>
              <a:buAutoNum type="arabicPeriod"/>
            </a:pPr>
            <a:r>
              <a:rPr lang="en-US" b="1" dirty="0">
                <a:solidFill>
                  <a:srgbClr val="FFFF00"/>
                </a:solidFill>
              </a:rPr>
              <a:t>H</a:t>
            </a:r>
          </a:p>
          <a:p>
            <a:pPr marL="533400" indent="-533400">
              <a:buFontTx/>
              <a:buAutoNum type="arabicPeriod"/>
            </a:pPr>
            <a:r>
              <a:rPr lang="en-US" b="1" dirty="0">
                <a:solidFill>
                  <a:srgbClr val="FFFF00"/>
                </a:solidFill>
              </a:rPr>
              <a:t>I</a:t>
            </a:r>
          </a:p>
          <a:p>
            <a:pPr marL="533400" indent="-533400">
              <a:buFontTx/>
              <a:buAutoNum type="arabicPeriod"/>
            </a:pPr>
            <a:r>
              <a:rPr lang="en-US" b="1" dirty="0">
                <a:solidFill>
                  <a:srgbClr val="FFFF00"/>
                </a:solidFill>
              </a:rPr>
              <a:t>J</a:t>
            </a:r>
          </a:p>
          <a:p>
            <a:pPr marL="533400" indent="-533400">
              <a:buFontTx/>
              <a:buAutoNum type="arabicPeriod"/>
            </a:pPr>
            <a:r>
              <a:rPr lang="en-US" b="1" dirty="0">
                <a:solidFill>
                  <a:srgbClr val="FFFF00"/>
                </a:solidFill>
              </a:rPr>
              <a:t>K</a:t>
            </a:r>
          </a:p>
          <a:p>
            <a:pPr marL="533400" indent="-533400">
              <a:buFontTx/>
              <a:buAutoNum type="arabicPeriod"/>
            </a:pPr>
            <a:r>
              <a:rPr lang="en-US" b="1" dirty="0">
                <a:solidFill>
                  <a:srgbClr val="FFFF00"/>
                </a:solidFill>
              </a:rPr>
              <a:t>L</a:t>
            </a:r>
          </a:p>
          <a:p>
            <a:pPr marL="533400" indent="-533400">
              <a:buFontTx/>
              <a:buAutoNum type="arabicPeriod"/>
            </a:pPr>
            <a:r>
              <a:rPr lang="en-US" b="1" dirty="0">
                <a:solidFill>
                  <a:srgbClr val="FFFF00"/>
                </a:solidFill>
              </a:rPr>
              <a:t>M</a:t>
            </a:r>
          </a:p>
          <a:p>
            <a:pPr marL="533400" indent="-533400">
              <a:buFontTx/>
              <a:buAutoNum type="arabicPeriod"/>
            </a:pPr>
            <a:r>
              <a:rPr lang="en-US" b="1" dirty="0">
                <a:solidFill>
                  <a:srgbClr val="FFFF00"/>
                </a:solidFill>
              </a:rPr>
              <a:t>…</a:t>
            </a:r>
            <a:endParaRPr lang="th-TH" b="1" dirty="0">
              <a:solidFill>
                <a:srgbClr val="FFFF00"/>
              </a:solidFill>
            </a:endParaRPr>
          </a:p>
        </p:txBody>
      </p:sp>
      <p:sp>
        <p:nvSpPr>
          <p:cNvPr id="8" name="Oval 5"/>
          <p:cNvSpPr>
            <a:spLocks noChangeArrowheads="1"/>
          </p:cNvSpPr>
          <p:nvPr/>
        </p:nvSpPr>
        <p:spPr bwMode="auto">
          <a:xfrm>
            <a:off x="3336925" y="5486400"/>
            <a:ext cx="2133600" cy="1219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008000"/>
                </a:solidFill>
              </a:rPr>
              <a:t>Bạn</a:t>
            </a:r>
            <a:endParaRPr lang="th-TH" sz="3600" b="1">
              <a:solidFill>
                <a:srgbClr val="008000"/>
              </a:solidFill>
            </a:endParaRPr>
          </a:p>
        </p:txBody>
      </p:sp>
      <p:sp>
        <p:nvSpPr>
          <p:cNvPr id="9" name="Line 6"/>
          <p:cNvSpPr>
            <a:spLocks noChangeShapeType="1"/>
          </p:cNvSpPr>
          <p:nvPr/>
        </p:nvSpPr>
        <p:spPr bwMode="auto">
          <a:xfrm flipH="1" flipV="1">
            <a:off x="990600" y="1524000"/>
            <a:ext cx="2727325" cy="411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" name="Line 7"/>
          <p:cNvSpPr>
            <a:spLocks noChangeShapeType="1"/>
          </p:cNvSpPr>
          <p:nvPr/>
        </p:nvSpPr>
        <p:spPr bwMode="auto">
          <a:xfrm flipH="1" flipV="1">
            <a:off x="990600" y="762000"/>
            <a:ext cx="2727325" cy="487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" name="Line 8"/>
          <p:cNvSpPr>
            <a:spLocks noChangeShapeType="1"/>
          </p:cNvSpPr>
          <p:nvPr/>
        </p:nvSpPr>
        <p:spPr bwMode="auto">
          <a:xfrm flipH="1" flipV="1">
            <a:off x="990600" y="1143000"/>
            <a:ext cx="274320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H="1" flipV="1">
            <a:off x="974725" y="1981200"/>
            <a:ext cx="2743200" cy="3657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 rot="19251912">
            <a:off x="-371475" y="2133600"/>
            <a:ext cx="41052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400" b="1">
                <a:solidFill>
                  <a:srgbClr val="CC0000"/>
                </a:solidFill>
                <a:latin typeface="Arial Unicode MS" pitchFamily="34" charset="-128"/>
                <a:ea typeface="Arial Unicode MS" pitchFamily="34" charset="-128"/>
              </a:rPr>
              <a:t>Đừng đợi ai cả !</a:t>
            </a:r>
            <a:endParaRPr lang="th-TH" sz="4400" b="1">
              <a:solidFill>
                <a:srgbClr val="CC0000"/>
              </a:solidFill>
              <a:latin typeface="Arial Unicode MS" pitchFamily="34" charset="-128"/>
              <a:ea typeface="Arial Unicode MS" pitchFamily="34" charset="-128"/>
            </a:endParaRPr>
          </a:p>
        </p:txBody>
      </p:sp>
      <p:graphicFrame>
        <p:nvGraphicFramePr>
          <p:cNvPr id="14" name="Group 9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32954373"/>
              </p:ext>
            </p:extLst>
          </p:nvPr>
        </p:nvGraphicFramePr>
        <p:xfrm>
          <a:off x="3124200" y="1447800"/>
          <a:ext cx="5578475" cy="3624531"/>
        </p:xfrm>
        <a:graphic>
          <a:graphicData uri="http://schemas.openxmlformats.org/drawingml/2006/table">
            <a:tbl>
              <a:tblPr/>
              <a:tblGrid>
                <a:gridCol w="1104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2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40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540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810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9213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6573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T2</a:t>
                      </a:r>
                      <a:endParaRPr kumimoji="0" lang="vi-V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T3</a:t>
                      </a:r>
                      <a:endParaRPr kumimoji="0" lang="vi-VN" sz="1800" b="1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T4</a:t>
                      </a:r>
                      <a:endParaRPr kumimoji="0" lang="vi-VN" sz="1800" b="1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T5</a:t>
                      </a:r>
                      <a:endParaRPr kumimoji="0" lang="vi-VN" sz="1800" b="1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T6</a:t>
                      </a:r>
                      <a:endParaRPr kumimoji="0" lang="vi-VN" sz="1800" b="1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T7</a:t>
                      </a:r>
                      <a:endParaRPr kumimoji="0" lang="vi-VN" sz="1800" b="1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CN</a:t>
                      </a:r>
                      <a:endParaRPr kumimoji="0" lang="vi-VN" sz="1800" b="1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15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7h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Sáng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E</a:t>
                      </a:r>
                      <a:endParaRPr kumimoji="0" lang="vi-V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10h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sáng</a:t>
                      </a:r>
                      <a:r>
                        <a:rPr kumimoji="0" 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A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42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chiều</a:t>
                      </a:r>
                      <a:r>
                        <a:rPr kumimoji="0" 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H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42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7h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tối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M</a:t>
                      </a:r>
                      <a:endParaRPr kumimoji="0" lang="vi-V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580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5" name="Line 75"/>
          <p:cNvSpPr>
            <a:spLocks noChangeShapeType="1"/>
          </p:cNvSpPr>
          <p:nvPr/>
        </p:nvSpPr>
        <p:spPr bwMode="auto">
          <a:xfrm>
            <a:off x="990600" y="762000"/>
            <a:ext cx="60960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Box 80"/>
          <p:cNvSpPr txBox="1">
            <a:spLocks noChangeArrowheads="1"/>
          </p:cNvSpPr>
          <p:nvPr/>
        </p:nvSpPr>
        <p:spPr bwMode="auto">
          <a:xfrm rot="19251912">
            <a:off x="3429000" y="2667000"/>
            <a:ext cx="49101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400" b="1" dirty="0">
                <a:solidFill>
                  <a:srgbClr val="CC0000"/>
                </a:solidFill>
                <a:latin typeface="Arial Unicode MS" pitchFamily="34" charset="-128"/>
                <a:ea typeface="Arial Unicode MS" pitchFamily="34" charset="-128"/>
              </a:rPr>
              <a:t>Làm chủ thời gian !</a:t>
            </a:r>
            <a:endParaRPr lang="th-TH" sz="4400" b="1" dirty="0">
              <a:solidFill>
                <a:srgbClr val="CC0000"/>
              </a:solidFill>
              <a:latin typeface="Arial Unicode MS" pitchFamily="34" charset="-128"/>
              <a:ea typeface="Arial Unicode MS" pitchFamily="34" charset="-128"/>
            </a:endParaRPr>
          </a:p>
        </p:txBody>
      </p:sp>
      <p:pic>
        <p:nvPicPr>
          <p:cNvPr id="17" name="Picture 4" descr="TELE05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86400" y="4724400"/>
            <a:ext cx="1273175" cy="209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xt Box 86"/>
          <p:cNvSpPr txBox="1">
            <a:spLocks noChangeArrowheads="1"/>
          </p:cNvSpPr>
          <p:nvPr/>
        </p:nvSpPr>
        <p:spPr bwMode="auto">
          <a:xfrm>
            <a:off x="319088" y="0"/>
            <a:ext cx="2281237" cy="579438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dirty="0" err="1"/>
              <a:t>Danh</a:t>
            </a:r>
            <a:r>
              <a:rPr lang="en-US" sz="3200" b="1" dirty="0"/>
              <a:t> </a:t>
            </a:r>
            <a:r>
              <a:rPr lang="en-US" sz="3200" b="1" dirty="0" err="1"/>
              <a:t>Sách</a:t>
            </a:r>
            <a:endParaRPr lang="vi-VN" sz="3200" b="1" dirty="0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15506"/>
            <a:ext cx="1266667" cy="1533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440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/>
      <p:bldP spid="15" grpId="0" animBg="1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85720" y="338328"/>
            <a:ext cx="8401079" cy="1252728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NGUYÊN TẮC X</a:t>
            </a:r>
            <a:r>
              <a:rPr lang="vi-VN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Ử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LÝ T</a:t>
            </a:r>
            <a:r>
              <a:rPr lang="vi-VN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Ừ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CHỐI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9915" y="0"/>
            <a:ext cx="954085" cy="1246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000768"/>
            <a:ext cx="1179677" cy="857232"/>
          </a:xfrm>
          <a:prstGeom prst="rect">
            <a:avLst/>
          </a:prstGeom>
        </p:spPr>
      </p:pic>
      <p:sp>
        <p:nvSpPr>
          <p:cNvPr id="14" name="Block Arc 13"/>
          <p:cNvSpPr/>
          <p:nvPr/>
        </p:nvSpPr>
        <p:spPr>
          <a:xfrm>
            <a:off x="2143108" y="1865451"/>
            <a:ext cx="5017606" cy="4673433"/>
          </a:xfrm>
          <a:prstGeom prst="blockArc">
            <a:avLst>
              <a:gd name="adj1" fmla="val 16200000"/>
              <a:gd name="adj2" fmla="val 20520000"/>
              <a:gd name="adj3" fmla="val 4636"/>
            </a:avLst>
          </a:prstGeom>
          <a:scene3d>
            <a:camera prst="orthographicFront"/>
            <a:lightRig rig="flat" dir="t"/>
          </a:scene3d>
          <a:sp3d z="-80000" prstMaterial="plastic">
            <a:bevelT w="50800" h="50800"/>
            <a:bevelB w="25400" h="2540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2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5" name="Block Arc 14"/>
          <p:cNvSpPr/>
          <p:nvPr/>
        </p:nvSpPr>
        <p:spPr>
          <a:xfrm>
            <a:off x="2143108" y="1857364"/>
            <a:ext cx="5017606" cy="4673433"/>
          </a:xfrm>
          <a:prstGeom prst="blockArc">
            <a:avLst>
              <a:gd name="adj1" fmla="val 11880000"/>
              <a:gd name="adj2" fmla="val 16200000"/>
              <a:gd name="adj3" fmla="val 4636"/>
            </a:avLst>
          </a:prstGeom>
          <a:scene3d>
            <a:camera prst="orthographicFront"/>
            <a:lightRig rig="flat" dir="t"/>
          </a:scene3d>
          <a:sp3d z="-80000" prstMaterial="plastic">
            <a:bevelT w="50800" h="50800"/>
            <a:bevelB w="25400" h="2540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-9933876"/>
              <a:satOff val="39811"/>
              <a:lumOff val="8628"/>
              <a:alphaOff val="0"/>
            </a:schemeClr>
          </a:fillRef>
          <a:effectRef idx="2">
            <a:schemeClr val="accent5">
              <a:hueOff val="-9933876"/>
              <a:satOff val="39811"/>
              <a:lumOff val="8628"/>
              <a:alphaOff val="0"/>
            </a:schemeClr>
          </a:effectRef>
          <a:fontRef idx="minor">
            <a:schemeClr val="lt1"/>
          </a:fontRef>
        </p:style>
      </p:sp>
      <p:sp>
        <p:nvSpPr>
          <p:cNvPr id="16" name="Block Arc 15"/>
          <p:cNvSpPr/>
          <p:nvPr/>
        </p:nvSpPr>
        <p:spPr>
          <a:xfrm>
            <a:off x="2143109" y="1785926"/>
            <a:ext cx="5017606" cy="4673433"/>
          </a:xfrm>
          <a:prstGeom prst="blockArc">
            <a:avLst>
              <a:gd name="adj1" fmla="val 7560000"/>
              <a:gd name="adj2" fmla="val 11880000"/>
              <a:gd name="adj3" fmla="val 4636"/>
            </a:avLst>
          </a:prstGeom>
          <a:scene3d>
            <a:camera prst="orthographicFront"/>
            <a:lightRig rig="flat" dir="t"/>
          </a:scene3d>
          <a:sp3d z="-80000" prstMaterial="plastic">
            <a:bevelT w="50800" h="50800"/>
            <a:bevelB w="25400" h="2540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-7450407"/>
              <a:satOff val="29858"/>
              <a:lumOff val="6471"/>
              <a:alphaOff val="0"/>
            </a:schemeClr>
          </a:fillRef>
          <a:effectRef idx="2">
            <a:schemeClr val="accent5">
              <a:hueOff val="-7450407"/>
              <a:satOff val="29858"/>
              <a:lumOff val="6471"/>
              <a:alphaOff val="0"/>
            </a:schemeClr>
          </a:effectRef>
          <a:fontRef idx="minor">
            <a:schemeClr val="lt1"/>
          </a:fontRef>
        </p:style>
      </p:sp>
      <p:sp>
        <p:nvSpPr>
          <p:cNvPr id="17" name="Block Arc 16"/>
          <p:cNvSpPr/>
          <p:nvPr/>
        </p:nvSpPr>
        <p:spPr>
          <a:xfrm>
            <a:off x="2000232" y="1785926"/>
            <a:ext cx="5017606" cy="4673433"/>
          </a:xfrm>
          <a:prstGeom prst="blockArc">
            <a:avLst>
              <a:gd name="adj1" fmla="val 3240000"/>
              <a:gd name="adj2" fmla="val 7560000"/>
              <a:gd name="adj3" fmla="val 4636"/>
            </a:avLst>
          </a:prstGeom>
          <a:scene3d>
            <a:camera prst="orthographicFront"/>
            <a:lightRig rig="flat" dir="t"/>
          </a:scene3d>
          <a:sp3d z="-80000" prstMaterial="plastic">
            <a:bevelT w="50800" h="50800"/>
            <a:bevelB w="25400" h="2540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-4966938"/>
              <a:satOff val="19906"/>
              <a:lumOff val="4314"/>
              <a:alphaOff val="0"/>
            </a:schemeClr>
          </a:fillRef>
          <a:effectRef idx="2">
            <a:schemeClr val="accent5">
              <a:hueOff val="-4966938"/>
              <a:satOff val="19906"/>
              <a:lumOff val="4314"/>
              <a:alphaOff val="0"/>
            </a:schemeClr>
          </a:effectRef>
          <a:fontRef idx="minor">
            <a:schemeClr val="lt1"/>
          </a:fontRef>
        </p:style>
      </p:sp>
      <p:sp>
        <p:nvSpPr>
          <p:cNvPr id="18" name="Block Arc 17"/>
          <p:cNvSpPr/>
          <p:nvPr/>
        </p:nvSpPr>
        <p:spPr>
          <a:xfrm>
            <a:off x="2143109" y="1785926"/>
            <a:ext cx="5017606" cy="4673433"/>
          </a:xfrm>
          <a:prstGeom prst="blockArc">
            <a:avLst>
              <a:gd name="adj1" fmla="val 20520000"/>
              <a:gd name="adj2" fmla="val 3240000"/>
              <a:gd name="adj3" fmla="val 4636"/>
            </a:avLst>
          </a:prstGeom>
          <a:scene3d>
            <a:camera prst="orthographicFront"/>
            <a:lightRig rig="flat" dir="t"/>
          </a:scene3d>
          <a:sp3d z="-80000" prstMaterial="plastic">
            <a:bevelT w="50800" h="50800"/>
            <a:bevelB w="25400" h="2540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-2483469"/>
              <a:satOff val="9953"/>
              <a:lumOff val="2157"/>
              <a:alphaOff val="0"/>
            </a:schemeClr>
          </a:fillRef>
          <a:effectRef idx="2">
            <a:schemeClr val="accent5">
              <a:hueOff val="-2483469"/>
              <a:satOff val="9953"/>
              <a:lumOff val="2157"/>
              <a:alphaOff val="0"/>
            </a:schemeClr>
          </a:effectRef>
          <a:fontRef idx="minor">
            <a:schemeClr val="lt1"/>
          </a:fontRef>
        </p:style>
      </p:sp>
      <p:sp>
        <p:nvSpPr>
          <p:cNvPr id="19" name="橢圓 9"/>
          <p:cNvSpPr/>
          <p:nvPr/>
        </p:nvSpPr>
        <p:spPr>
          <a:xfrm>
            <a:off x="5786446" y="2357430"/>
            <a:ext cx="1928205" cy="1795943"/>
          </a:xfrm>
          <a:prstGeom prst="ellipse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000" b="1" dirty="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2</a:t>
            </a:r>
          </a:p>
          <a:p>
            <a:pPr algn="ctr"/>
            <a:r>
              <a:rPr lang="en-US" altLang="zh-TW" sz="2000" b="1" dirty="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Đồng tình, ghi chép</a:t>
            </a:r>
            <a:endParaRPr lang="zh-TW" altLang="en-US" sz="2000" b="1" dirty="0">
              <a:solidFill>
                <a:srgbClr val="FF0000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20" name="橢圓 5"/>
          <p:cNvSpPr/>
          <p:nvPr/>
        </p:nvSpPr>
        <p:spPr>
          <a:xfrm>
            <a:off x="3714744" y="1214422"/>
            <a:ext cx="1764174" cy="1624730"/>
          </a:xfrm>
          <a:prstGeom prst="ellipse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000" b="1" dirty="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1</a:t>
            </a:r>
          </a:p>
          <a:p>
            <a:pPr algn="ctr"/>
            <a:r>
              <a:rPr lang="en-US" altLang="zh-TW" sz="2000" b="1" dirty="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Mỉm c</a:t>
            </a:r>
            <a:r>
              <a:rPr lang="vi-VN" altLang="zh-TW" sz="2000" b="1" dirty="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ười</a:t>
            </a:r>
            <a:r>
              <a:rPr lang="en-US" altLang="zh-TW" sz="2000" b="1" dirty="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, lắng nghe</a:t>
            </a:r>
            <a:endParaRPr lang="zh-TW" altLang="en-US" sz="2000" b="1" dirty="0">
              <a:solidFill>
                <a:srgbClr val="FF0000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22" name="橢圓 9"/>
          <p:cNvSpPr/>
          <p:nvPr/>
        </p:nvSpPr>
        <p:spPr>
          <a:xfrm>
            <a:off x="5000628" y="4857760"/>
            <a:ext cx="1928205" cy="1795943"/>
          </a:xfrm>
          <a:prstGeom prst="ellipse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000" b="1" dirty="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3</a:t>
            </a:r>
          </a:p>
          <a:p>
            <a:pPr algn="ctr"/>
            <a:r>
              <a:rPr lang="en-US" altLang="zh-TW" sz="2000" b="1" dirty="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Cô lập </a:t>
            </a:r>
          </a:p>
          <a:p>
            <a:pPr algn="ctr"/>
            <a:r>
              <a:rPr lang="en-US" altLang="zh-TW" sz="2000" b="1" dirty="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câu hỏi</a:t>
            </a:r>
            <a:endParaRPr lang="zh-TW" altLang="en-US" sz="2000" dirty="0">
              <a:solidFill>
                <a:srgbClr val="FF0000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23" name="橢圓 9"/>
          <p:cNvSpPr/>
          <p:nvPr/>
        </p:nvSpPr>
        <p:spPr>
          <a:xfrm>
            <a:off x="2071670" y="4857760"/>
            <a:ext cx="1928205" cy="1795943"/>
          </a:xfrm>
          <a:prstGeom prst="ellipse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000" b="1" dirty="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4</a:t>
            </a:r>
          </a:p>
          <a:p>
            <a:pPr algn="ctr"/>
            <a:r>
              <a:rPr lang="en-US" altLang="zh-TW" sz="2000" b="1" dirty="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Dẫn dắt, giải thích</a:t>
            </a:r>
            <a:endParaRPr lang="zh-TW" altLang="en-US" sz="2000" dirty="0">
              <a:solidFill>
                <a:srgbClr val="FF0000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25" name="Curved Left Arrow 24"/>
          <p:cNvSpPr/>
          <p:nvPr/>
        </p:nvSpPr>
        <p:spPr>
          <a:xfrm rot="17465684">
            <a:off x="5756265" y="1519168"/>
            <a:ext cx="480791" cy="1113089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Curved Left Arrow 25"/>
          <p:cNvSpPr/>
          <p:nvPr/>
        </p:nvSpPr>
        <p:spPr>
          <a:xfrm rot="9799591">
            <a:off x="1721178" y="4331830"/>
            <a:ext cx="480791" cy="1113089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7" name="Curved Left Arrow 26"/>
          <p:cNvSpPr/>
          <p:nvPr/>
        </p:nvSpPr>
        <p:spPr>
          <a:xfrm rot="6072962">
            <a:off x="4182251" y="5734176"/>
            <a:ext cx="476620" cy="149026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Curved Left Arrow 27"/>
          <p:cNvSpPr/>
          <p:nvPr/>
        </p:nvSpPr>
        <p:spPr>
          <a:xfrm rot="667572">
            <a:off x="6851462" y="4029670"/>
            <a:ext cx="506788" cy="146223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Curved Left Arrow 28"/>
          <p:cNvSpPr/>
          <p:nvPr/>
        </p:nvSpPr>
        <p:spPr>
          <a:xfrm rot="13773902">
            <a:off x="2851129" y="1518888"/>
            <a:ext cx="480791" cy="145030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0" name="橢圓 6"/>
          <p:cNvSpPr/>
          <p:nvPr/>
        </p:nvSpPr>
        <p:spPr>
          <a:xfrm>
            <a:off x="1795442" y="2867020"/>
            <a:ext cx="1835612" cy="1696134"/>
          </a:xfrm>
          <a:prstGeom prst="ellipse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000" b="1" dirty="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5</a:t>
            </a:r>
          </a:p>
          <a:p>
            <a:pPr algn="ctr"/>
            <a:r>
              <a:rPr lang="en-US" altLang="zh-TW" sz="2000" b="1" dirty="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Thiết lập giá trị</a:t>
            </a:r>
            <a:endParaRPr lang="zh-TW" altLang="en-US" sz="2000" b="1" dirty="0">
              <a:solidFill>
                <a:srgbClr val="FF0000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571736" y="4143380"/>
            <a:ext cx="48577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TW" b="1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VÒNG TRÒN ĐỒNG Ý</a:t>
            </a:r>
          </a:p>
        </p:txBody>
      </p:sp>
    </p:spTree>
    <p:extLst>
      <p:ext uri="{BB962C8B-B14F-4D97-AF65-F5344CB8AC3E}">
        <p14:creationId xmlns:p14="http://schemas.microsoft.com/office/powerpoint/2010/main" val="16914406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2772</TotalTime>
  <Words>934</Words>
  <Application>Microsoft Office PowerPoint</Application>
  <PresentationFormat>On-screen Show (4:3)</PresentationFormat>
  <Paragraphs>217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8" baseType="lpstr">
      <vt:lpstr>.VnArabiaH</vt:lpstr>
      <vt:lpstr>Arial</vt:lpstr>
      <vt:lpstr>Arial Unicode MS</vt:lpstr>
      <vt:lpstr>Bodoni MT</vt:lpstr>
      <vt:lpstr>Broadway</vt:lpstr>
      <vt:lpstr>Calibri</vt:lpstr>
      <vt:lpstr>Candara</vt:lpstr>
      <vt:lpstr>Symbol</vt:lpstr>
      <vt:lpstr>Tahoma</vt:lpstr>
      <vt:lpstr>Times New Roman</vt:lpstr>
      <vt:lpstr>Waveform</vt:lpstr>
      <vt:lpstr>PowerPoint Presentation</vt:lpstr>
      <vt:lpstr>3S TỪ TÂM</vt:lpstr>
      <vt:lpstr>BÁN HÀNG</vt:lpstr>
      <vt:lpstr>BÁN GÌ CHO KHÁCH HÀNG?</vt:lpstr>
      <vt:lpstr>CÁC CẤP ĐỘ  BÁN HÀNG</vt:lpstr>
      <vt:lpstr>12 ĐIỀU CẦN NHỚ</vt:lpstr>
      <vt:lpstr>CÁC BƯỚC BÁN HÀNG</vt:lpstr>
      <vt:lpstr>PowerPoint Presentation</vt:lpstr>
      <vt:lpstr>NGUYÊN TẮC XỬ LÝ TỪ CHỐI</vt:lpstr>
      <vt:lpstr>BẢO TRỢ</vt:lpstr>
      <vt:lpstr>CÁC BƯỚC TUYỂN DỤNG</vt:lpstr>
      <vt:lpstr>CHĂM SÓC KHÁCH HÀNG</vt:lpstr>
      <vt:lpstr>CHĂM SÓC KHÁCH HÀNG</vt:lpstr>
      <vt:lpstr>CHĂM SÓC KHÁCH HÀNG</vt:lpstr>
      <vt:lpstr>CHĂM SÓC KHÁCH HÀNG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HUẤN LUYỆN</dc:title>
  <dc:creator>DELL</dc:creator>
  <cp:lastModifiedBy>Phạm Lê Ngọc Hân</cp:lastModifiedBy>
  <cp:revision>186</cp:revision>
  <dcterms:created xsi:type="dcterms:W3CDTF">2015-08-04T08:13:53Z</dcterms:created>
  <dcterms:modified xsi:type="dcterms:W3CDTF">2022-08-10T13:28:04Z</dcterms:modified>
</cp:coreProperties>
</file>