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 snapToObjects="1">
      <p:cViewPr varScale="1">
        <p:scale>
          <a:sx n="99" d="100"/>
          <a:sy n="99" d="100"/>
        </p:scale>
        <p:origin x="9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7DAE0-CA40-924B-8576-9B25DC5E4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E70A3-ABB9-9642-A425-40ED5B0E6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E1058-A6D0-C849-BD48-707BFE0B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37259-0788-6C41-B074-C4101055F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F58F1-D2D1-5D4F-B65C-5FE37DF7A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74146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DE41A-7568-DA4C-8B59-D37FA8C9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B64CD4-27D0-5A49-86E7-4D68C0040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13416-5FB4-7346-99F3-CCD61FBD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B4182-2049-8D4F-8F16-9712DC81D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DA8AC-2E41-4441-8780-0D7CB54C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925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5E9E27-AE7F-544E-A3F9-1DCBAF3068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F4DF0-3B01-8D4A-9C23-71F5BA8E9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77B80-A2F0-364A-B0E0-6DF2B491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448A5-28D0-2541-8F1B-509822EF9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EB00D-173F-4B49-A024-84BC3EC6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51960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7E461-C8EE-0C47-9948-01FAE5BE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AE8CF-37E6-8645-BBFA-BCA65D5FD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E62E6-BB0A-FA41-B35C-51394BFB5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DB331-2D0C-5C43-BB7C-8BEA8AA42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1EEDE-701A-EF46-BE3E-C46AD2D3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19564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03FF4-DC1D-264D-86BC-52F42DE9A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E848-2E21-0349-A883-3D3253212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D65C7-81C7-EE4B-8A44-AF0E6D2DB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860A3-2E55-434A-B570-C70A6A2C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9AFEB-508C-4A48-885B-5026FA51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08399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ED25-CDDC-8446-B278-E54A02318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D8A16-CECA-0A44-8F99-C7829037F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34A7B-28B5-0242-9D6B-0F6C117B0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EF8EE-4D0F-9B42-8270-789A40CFE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14E20-71D3-664E-95E7-3C77E5ED6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35EC5-0939-154D-96ED-BE8AC89B7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92745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64F2-06E1-3D46-99EB-35879366C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C8A20-0000-124C-A5E8-17C8BE56C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8D2EF-9102-F64C-BB65-8CD799386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AFCF9-5F84-3F45-A34D-89A74F1C9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C97FFB-678B-BE4C-8C93-2EA3CF8C19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179374-CA0F-1041-B353-1EC5B281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3D390A-4AA4-EC4D-BC33-779628DB3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FAA733-AB46-9244-BF36-BF48D2B7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22515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9EC64-54A1-DE4F-AC85-EEE954AE3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4C30E-7485-4F44-8223-9BEC7C9B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E3E7DD-F6C5-5B48-B458-1E0D25ED7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ECF49-218F-664A-A34F-834EA776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448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709645-1603-614B-803F-287A20AC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170F7F-D355-6447-B3C4-9D3A43DDC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8992E-78E0-C242-8746-BEA468FA5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5846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10157-F21C-C24F-9C6A-0EE73C9D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3A846-C155-064C-8A8E-19C041F39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F7244-FB4C-A146-ACA0-818B98C29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38D57-EE0C-8645-82C0-0A3271AD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ACC80-B0B4-E644-9296-26C0495D9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FD546-6F91-A840-8BF0-29B843F2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00709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3F88C-082D-0C4E-8311-F3B54F6BF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A42D7A-D331-6946-974A-46ACE4F04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3C78D-56E3-F64D-9877-53D6C92D3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11F3F-1B75-8F49-8E06-5A57C2C55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7EE967-7350-7F4B-BB1D-3ABC17EA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202E4-CFD6-1D4C-9B2C-53CFD2F79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0791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3AC9AD-8F74-864E-92F6-E3FE42A47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6CEB2-B769-5644-94C7-4042BB685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2B0E2-69DE-EE46-8C7B-713ADC03A2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264B5-4915-F54F-8ED3-2D55C787889A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34629-22BA-8A4A-A86D-48D91CEA6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22DC1-9A3D-7D48-B2EB-4BAE4FE8F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B6FED-C0AB-9440-BCFF-25B71285ABDA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0134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71475-CCCA-4847-B71D-8AE597D52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                       LEADER CAMP.  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75E3A95-2CC6-0545-9851-1BE37F9AD629}"/>
              </a:ext>
            </a:extLst>
          </p:cNvPr>
          <p:cNvSpPr txBox="1">
            <a:spLocks/>
          </p:cNvSpPr>
          <p:nvPr/>
        </p:nvSpPr>
        <p:spPr>
          <a:xfrm>
            <a:off x="-345069" y="2505075"/>
            <a:ext cx="5157787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VN"/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BC3C47A4-975D-464A-9B5D-BDDD6CC0C9C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7441767"/>
              </p:ext>
            </p:extLst>
          </p:nvPr>
        </p:nvGraphicFramePr>
        <p:xfrm>
          <a:off x="836610" y="1690687"/>
          <a:ext cx="9749824" cy="2195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7456">
                  <a:extLst>
                    <a:ext uri="{9D8B030D-6E8A-4147-A177-3AD203B41FA5}">
                      <a16:colId xmlns:a16="http://schemas.microsoft.com/office/drawing/2014/main" val="3473657916"/>
                    </a:ext>
                  </a:extLst>
                </a:gridCol>
                <a:gridCol w="2437456">
                  <a:extLst>
                    <a:ext uri="{9D8B030D-6E8A-4147-A177-3AD203B41FA5}">
                      <a16:colId xmlns:a16="http://schemas.microsoft.com/office/drawing/2014/main" val="1084814189"/>
                    </a:ext>
                  </a:extLst>
                </a:gridCol>
                <a:gridCol w="2437456">
                  <a:extLst>
                    <a:ext uri="{9D8B030D-6E8A-4147-A177-3AD203B41FA5}">
                      <a16:colId xmlns:a16="http://schemas.microsoft.com/office/drawing/2014/main" val="1042665039"/>
                    </a:ext>
                  </a:extLst>
                </a:gridCol>
                <a:gridCol w="2437456">
                  <a:extLst>
                    <a:ext uri="{9D8B030D-6E8A-4147-A177-3AD203B41FA5}">
                      <a16:colId xmlns:a16="http://schemas.microsoft.com/office/drawing/2014/main" val="2231015396"/>
                    </a:ext>
                  </a:extLst>
                </a:gridCol>
              </a:tblGrid>
              <a:tr h="732319">
                <a:tc>
                  <a:txBody>
                    <a:bodyPr/>
                    <a:lstStyle/>
                    <a:p>
                      <a:r>
                        <a:rPr lang="en-VN" dirty="0"/>
                        <a:t>THỜI GIAN CHIA SẺ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VN" dirty="0"/>
                        <a:t>CHUYÊN ĐỀ  CHIA SẺ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VN" dirty="0"/>
                        <a:t>CHỦ GIẢNG CHIA SẺ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GHI CHÚ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4217"/>
                  </a:ext>
                </a:extLst>
              </a:tr>
              <a:tr h="732319">
                <a:tc>
                  <a:txBody>
                    <a:bodyPr/>
                    <a:lstStyle/>
                    <a:p>
                      <a:r>
                        <a:rPr lang="en-VN" dirty="0"/>
                        <a:t>8H30 -12H00</a:t>
                      </a:r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r>
                        <a:rPr lang="en-VN" dirty="0"/>
                        <a:t>13H30- 17H00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CON ĐƯỜNG DOANH NGHIỆP</a:t>
                      </a:r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r>
                        <a:rPr lang="en-VN" dirty="0"/>
                        <a:t>5 ƯU THẾ NEWIAMGE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NGUYỄN THỊ THANH TUYỀN</a:t>
                      </a:r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r>
                        <a:rPr lang="en-VN" dirty="0"/>
                        <a:t>ĐỖ TRUNG HIẾU ANH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17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67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39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                    LEADER CAMP.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LEADER CAMP.  </dc:title>
  <dc:creator>Microsoft Office User</dc:creator>
  <cp:lastModifiedBy>Microsoft Office User</cp:lastModifiedBy>
  <cp:revision>1</cp:revision>
  <dcterms:created xsi:type="dcterms:W3CDTF">2023-04-20T02:38:04Z</dcterms:created>
  <dcterms:modified xsi:type="dcterms:W3CDTF">2023-04-20T02:49:09Z</dcterms:modified>
</cp:coreProperties>
</file>