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1F3C-EDB4-48BB-8621-E9E4328F49B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90152-F409-4F62-A782-E7C9B8D74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531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1F3C-EDB4-48BB-8621-E9E4328F49B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90152-F409-4F62-A782-E7C9B8D74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8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1F3C-EDB4-48BB-8621-E9E4328F49B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90152-F409-4F62-A782-E7C9B8D74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6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1F3C-EDB4-48BB-8621-E9E4328F49B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90152-F409-4F62-A782-E7C9B8D74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368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1F3C-EDB4-48BB-8621-E9E4328F49B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90152-F409-4F62-A782-E7C9B8D74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24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1F3C-EDB4-48BB-8621-E9E4328F49B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90152-F409-4F62-A782-E7C9B8D74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058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1F3C-EDB4-48BB-8621-E9E4328F49B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90152-F409-4F62-A782-E7C9B8D74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43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1F3C-EDB4-48BB-8621-E9E4328F49B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90152-F409-4F62-A782-E7C9B8D74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282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1F3C-EDB4-48BB-8621-E9E4328F49B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90152-F409-4F62-A782-E7C9B8D74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664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1F3C-EDB4-48BB-8621-E9E4328F49B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90152-F409-4F62-A782-E7C9B8D74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39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51F3C-EDB4-48BB-8621-E9E4328F49B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90152-F409-4F62-A782-E7C9B8D74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56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51F3C-EDB4-48BB-8621-E9E4328F49B6}" type="datetimeFigureOut">
              <a:rPr lang="en-US" smtClean="0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90152-F409-4F62-A782-E7C9B8D74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73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37309"/>
            <a:ext cx="9144000" cy="5689600"/>
          </a:xfrm>
        </p:spPr>
        <p:txBody>
          <a:bodyPr>
            <a:normAutofit/>
          </a:bodyPr>
          <a:lstStyle/>
          <a:p>
            <a:r>
              <a:rPr lang="vi-VN" dirty="0"/>
              <a:t>Họ tên: Phùng Thị Hợp SN: 01/5/1982 Tham gia KD cùng Care for: T3/2020 Trước khi KD Care for: Làm kế toán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669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2024-03-20T13:24:25Z</dcterms:created>
  <dcterms:modified xsi:type="dcterms:W3CDTF">2024-03-20T13:27:28Z</dcterms:modified>
</cp:coreProperties>
</file>