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65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D051F3C-EDB4-48BB-8621-E9E4328F49B6}" type="datetimeFigureOut">
              <a:rPr lang="en-US" smtClean="0"/>
              <a:t>3/20/2024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290152-F409-4F62-A782-E7C9B8D74E3A}" type="slidenum">
              <a:rPr lang="en-US" smtClean="0"/>
              <a:t>‹#›</a:t>
            </a:fld>
            <a:endParaRPr lang="en-US"/>
          </a:p>
        </p:txBody>
      </p:sp>
    </p:spTree>
    <p:extLst>
      <p:ext uri="{BB962C8B-B14F-4D97-AF65-F5344CB8AC3E}">
        <p14:creationId xmlns:p14="http://schemas.microsoft.com/office/powerpoint/2010/main" val="1074531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051F3C-EDB4-48BB-8621-E9E4328F49B6}" type="datetimeFigureOut">
              <a:rPr lang="en-US" smtClean="0"/>
              <a:t>3/20/2024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290152-F409-4F62-A782-E7C9B8D74E3A}" type="slidenum">
              <a:rPr lang="en-US" smtClean="0"/>
              <a:t>‹#›</a:t>
            </a:fld>
            <a:endParaRPr lang="en-US"/>
          </a:p>
        </p:txBody>
      </p:sp>
    </p:spTree>
    <p:extLst>
      <p:ext uri="{BB962C8B-B14F-4D97-AF65-F5344CB8AC3E}">
        <p14:creationId xmlns:p14="http://schemas.microsoft.com/office/powerpoint/2010/main" val="23195857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051F3C-EDB4-48BB-8621-E9E4328F49B6}" type="datetimeFigureOut">
              <a:rPr lang="en-US" smtClean="0"/>
              <a:t>3/20/2024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290152-F409-4F62-A782-E7C9B8D74E3A}" type="slidenum">
              <a:rPr lang="en-US" smtClean="0"/>
              <a:t>‹#›</a:t>
            </a:fld>
            <a:endParaRPr lang="en-US"/>
          </a:p>
        </p:txBody>
      </p:sp>
    </p:spTree>
    <p:extLst>
      <p:ext uri="{BB962C8B-B14F-4D97-AF65-F5344CB8AC3E}">
        <p14:creationId xmlns:p14="http://schemas.microsoft.com/office/powerpoint/2010/main" val="803962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051F3C-EDB4-48BB-8621-E9E4328F49B6}" type="datetimeFigureOut">
              <a:rPr lang="en-US" smtClean="0"/>
              <a:t>3/20/2024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290152-F409-4F62-A782-E7C9B8D74E3A}" type="slidenum">
              <a:rPr lang="en-US" smtClean="0"/>
              <a:t>‹#›</a:t>
            </a:fld>
            <a:endParaRPr lang="en-US"/>
          </a:p>
        </p:txBody>
      </p:sp>
    </p:spTree>
    <p:extLst>
      <p:ext uri="{BB962C8B-B14F-4D97-AF65-F5344CB8AC3E}">
        <p14:creationId xmlns:p14="http://schemas.microsoft.com/office/powerpoint/2010/main" val="27183686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D051F3C-EDB4-48BB-8621-E9E4328F49B6}" type="datetimeFigureOut">
              <a:rPr lang="en-US" smtClean="0"/>
              <a:t>3/20/2024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290152-F409-4F62-A782-E7C9B8D74E3A}" type="slidenum">
              <a:rPr lang="en-US" smtClean="0"/>
              <a:t>‹#›</a:t>
            </a:fld>
            <a:endParaRPr lang="en-US"/>
          </a:p>
        </p:txBody>
      </p:sp>
    </p:spTree>
    <p:extLst>
      <p:ext uri="{BB962C8B-B14F-4D97-AF65-F5344CB8AC3E}">
        <p14:creationId xmlns:p14="http://schemas.microsoft.com/office/powerpoint/2010/main" val="2125245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D051F3C-EDB4-48BB-8621-E9E4328F49B6}" type="datetimeFigureOut">
              <a:rPr lang="en-US" smtClean="0"/>
              <a:t>3/20/2024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290152-F409-4F62-A782-E7C9B8D74E3A}" type="slidenum">
              <a:rPr lang="en-US" smtClean="0"/>
              <a:t>‹#›</a:t>
            </a:fld>
            <a:endParaRPr lang="en-US"/>
          </a:p>
        </p:txBody>
      </p:sp>
    </p:spTree>
    <p:extLst>
      <p:ext uri="{BB962C8B-B14F-4D97-AF65-F5344CB8AC3E}">
        <p14:creationId xmlns:p14="http://schemas.microsoft.com/office/powerpoint/2010/main" val="40850580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D051F3C-EDB4-48BB-8621-E9E4328F49B6}" type="datetimeFigureOut">
              <a:rPr lang="en-US" smtClean="0"/>
              <a:t>3/20/2024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290152-F409-4F62-A782-E7C9B8D74E3A}" type="slidenum">
              <a:rPr lang="en-US" smtClean="0"/>
              <a:t>‹#›</a:t>
            </a:fld>
            <a:endParaRPr lang="en-US"/>
          </a:p>
        </p:txBody>
      </p:sp>
    </p:spTree>
    <p:extLst>
      <p:ext uri="{BB962C8B-B14F-4D97-AF65-F5344CB8AC3E}">
        <p14:creationId xmlns:p14="http://schemas.microsoft.com/office/powerpoint/2010/main" val="12253437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D051F3C-EDB4-48BB-8621-E9E4328F49B6}" type="datetimeFigureOut">
              <a:rPr lang="en-US" smtClean="0"/>
              <a:t>3/20/2024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290152-F409-4F62-A782-E7C9B8D74E3A}" type="slidenum">
              <a:rPr lang="en-US" smtClean="0"/>
              <a:t>‹#›</a:t>
            </a:fld>
            <a:endParaRPr lang="en-US"/>
          </a:p>
        </p:txBody>
      </p:sp>
    </p:spTree>
    <p:extLst>
      <p:ext uri="{BB962C8B-B14F-4D97-AF65-F5344CB8AC3E}">
        <p14:creationId xmlns:p14="http://schemas.microsoft.com/office/powerpoint/2010/main" val="2989282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051F3C-EDB4-48BB-8621-E9E4328F49B6}" type="datetimeFigureOut">
              <a:rPr lang="en-US" smtClean="0"/>
              <a:t>3/20/2024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290152-F409-4F62-A782-E7C9B8D74E3A}" type="slidenum">
              <a:rPr lang="en-US" smtClean="0"/>
              <a:t>‹#›</a:t>
            </a:fld>
            <a:endParaRPr lang="en-US"/>
          </a:p>
        </p:txBody>
      </p:sp>
    </p:spTree>
    <p:extLst>
      <p:ext uri="{BB962C8B-B14F-4D97-AF65-F5344CB8AC3E}">
        <p14:creationId xmlns:p14="http://schemas.microsoft.com/office/powerpoint/2010/main" val="42056643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D051F3C-EDB4-48BB-8621-E9E4328F49B6}" type="datetimeFigureOut">
              <a:rPr lang="en-US" smtClean="0"/>
              <a:t>3/20/2024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290152-F409-4F62-A782-E7C9B8D74E3A}" type="slidenum">
              <a:rPr lang="en-US" smtClean="0"/>
              <a:t>‹#›</a:t>
            </a:fld>
            <a:endParaRPr lang="en-US"/>
          </a:p>
        </p:txBody>
      </p:sp>
    </p:spTree>
    <p:extLst>
      <p:ext uri="{BB962C8B-B14F-4D97-AF65-F5344CB8AC3E}">
        <p14:creationId xmlns:p14="http://schemas.microsoft.com/office/powerpoint/2010/main" val="22063996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D051F3C-EDB4-48BB-8621-E9E4328F49B6}" type="datetimeFigureOut">
              <a:rPr lang="en-US" smtClean="0"/>
              <a:t>3/20/2024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290152-F409-4F62-A782-E7C9B8D74E3A}" type="slidenum">
              <a:rPr lang="en-US" smtClean="0"/>
              <a:t>‹#›</a:t>
            </a:fld>
            <a:endParaRPr lang="en-US"/>
          </a:p>
        </p:txBody>
      </p:sp>
    </p:spTree>
    <p:extLst>
      <p:ext uri="{BB962C8B-B14F-4D97-AF65-F5344CB8AC3E}">
        <p14:creationId xmlns:p14="http://schemas.microsoft.com/office/powerpoint/2010/main" val="2215456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051F3C-EDB4-48BB-8621-E9E4328F49B6}" type="datetimeFigureOut">
              <a:rPr lang="en-US" smtClean="0"/>
              <a:t>3/20/2024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290152-F409-4F62-A782-E7C9B8D74E3A}" type="slidenum">
              <a:rPr lang="en-US" smtClean="0"/>
              <a:t>‹#›</a:t>
            </a:fld>
            <a:endParaRPr lang="en-US"/>
          </a:p>
        </p:txBody>
      </p:sp>
    </p:spTree>
    <p:extLst>
      <p:ext uri="{BB962C8B-B14F-4D97-AF65-F5344CB8AC3E}">
        <p14:creationId xmlns:p14="http://schemas.microsoft.com/office/powerpoint/2010/main" val="27688738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637309"/>
            <a:ext cx="9144000" cy="5689600"/>
          </a:xfrm>
        </p:spPr>
        <p:txBody>
          <a:bodyPr>
            <a:normAutofit/>
          </a:bodyPr>
          <a:lstStyle/>
          <a:p>
            <a:r>
              <a:rPr lang="vi-VN" dirty="0"/>
              <a:t>Em Hợp xin phép đc gt bản thân</a:t>
            </a:r>
            <a:r>
              <a:rPr lang="vi-VN" dirty="0" smtClean="0"/>
              <a:t>:</a:t>
            </a:r>
            <a:endParaRPr lang="en-US" dirty="0" smtClean="0"/>
          </a:p>
          <a:p>
            <a:r>
              <a:rPr lang="en-US" dirty="0" err="1"/>
              <a:t>Em</a:t>
            </a:r>
            <a:r>
              <a:rPr lang="en-US" dirty="0"/>
              <a:t> </a:t>
            </a:r>
            <a:r>
              <a:rPr lang="en-US" dirty="0" err="1"/>
              <a:t>tên</a:t>
            </a:r>
            <a:r>
              <a:rPr lang="en-US" dirty="0"/>
              <a:t> </a:t>
            </a:r>
            <a:r>
              <a:rPr lang="en-US" dirty="0" err="1"/>
              <a:t>đầy</a:t>
            </a:r>
            <a:r>
              <a:rPr lang="en-US" dirty="0"/>
              <a:t> </a:t>
            </a:r>
            <a:r>
              <a:rPr lang="en-US" dirty="0" err="1"/>
              <a:t>đủ</a:t>
            </a:r>
            <a:r>
              <a:rPr lang="en-US" dirty="0"/>
              <a:t> </a:t>
            </a:r>
            <a:r>
              <a:rPr lang="en-US" dirty="0" err="1"/>
              <a:t>là</a:t>
            </a:r>
            <a:r>
              <a:rPr lang="en-US" dirty="0"/>
              <a:t> </a:t>
            </a:r>
            <a:r>
              <a:rPr lang="en-US" dirty="0" err="1"/>
              <a:t>Phùng</a:t>
            </a:r>
            <a:r>
              <a:rPr lang="en-US" dirty="0"/>
              <a:t> </a:t>
            </a:r>
            <a:r>
              <a:rPr lang="en-US" dirty="0" err="1"/>
              <a:t>Thị</a:t>
            </a:r>
            <a:r>
              <a:rPr lang="en-US" dirty="0"/>
              <a:t> </a:t>
            </a:r>
            <a:r>
              <a:rPr lang="en-US" dirty="0" err="1"/>
              <a:t>Hợp</a:t>
            </a:r>
            <a:r>
              <a:rPr lang="en-US" dirty="0"/>
              <a:t> </a:t>
            </a:r>
            <a:r>
              <a:rPr lang="en-US" dirty="0" err="1"/>
              <a:t>sn</a:t>
            </a:r>
            <a:r>
              <a:rPr lang="en-US" dirty="0"/>
              <a:t> </a:t>
            </a:r>
            <a:r>
              <a:rPr lang="en-US" dirty="0" smtClean="0"/>
              <a:t>1982</a:t>
            </a:r>
          </a:p>
          <a:p>
            <a:r>
              <a:rPr lang="vi-VN" dirty="0"/>
              <a:t>Nơi ở: Quận Kiến An, TP Hải </a:t>
            </a:r>
            <a:r>
              <a:rPr lang="vi-VN" dirty="0" smtClean="0"/>
              <a:t>Phòng</a:t>
            </a:r>
            <a:endParaRPr lang="en-US" dirty="0" smtClean="0"/>
          </a:p>
          <a:p>
            <a:r>
              <a:rPr lang="vi-VN" dirty="0"/>
              <a:t>Trước khi đến với Carefor em có 12 năm kinh nghiệm trong ngành kế toán. Với em Hợp thì đó là một công việc có thu nhập ổn định, đủ để trang trải cuộc sống</a:t>
            </a:r>
            <a:r>
              <a:rPr lang="vi-VN" dirty="0" smtClean="0"/>
              <a:t>.</a:t>
            </a:r>
            <a:endParaRPr lang="en-US" dirty="0" smtClean="0"/>
          </a:p>
          <a:p>
            <a:r>
              <a:rPr lang="vi-VN" dirty="0"/>
              <a:t>Trước khi đến với Carefor em có 12 năm kinh nghiệm trong ngành kế toán. Với em Hợp thì đó là một công việc có thu nhập ổn định, đủ để trang trải cuộc sống</a:t>
            </a:r>
            <a:r>
              <a:rPr lang="vi-VN" dirty="0" smtClean="0"/>
              <a:t>.</a:t>
            </a:r>
            <a:endParaRPr lang="en-US" dirty="0" smtClean="0"/>
          </a:p>
          <a:p>
            <a:r>
              <a:rPr lang="vi-VN" dirty="0"/>
              <a:t>Trước khi đến với Carefor em có 12 năm kinh nghiệm trong ngành kế toán. Với em Hợp thì đó là một công việc có thu nhập ổn định, đủ để trang trải cuộc sống.</a:t>
            </a:r>
            <a:endParaRPr lang="en-US" dirty="0"/>
          </a:p>
        </p:txBody>
      </p:sp>
    </p:spTree>
    <p:extLst>
      <p:ext uri="{BB962C8B-B14F-4D97-AF65-F5344CB8AC3E}">
        <p14:creationId xmlns:p14="http://schemas.microsoft.com/office/powerpoint/2010/main" val="152966926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143</Words>
  <Application>Microsoft Office PowerPoint</Application>
  <PresentationFormat>Widescreen</PresentationFormat>
  <Paragraphs>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3</cp:revision>
  <dcterms:created xsi:type="dcterms:W3CDTF">2024-03-20T13:24:25Z</dcterms:created>
  <dcterms:modified xsi:type="dcterms:W3CDTF">2024-03-20T13:53:13Z</dcterms:modified>
</cp:coreProperties>
</file>