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D051F3C-EDB4-48BB-8621-E9E4328F49B6}" type="datetimeFigureOut">
              <a:rPr lang="en-US" smtClean="0"/>
              <a:t>3/20/2024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290152-F409-4F62-A782-E7C9B8D74E3A}" type="slidenum">
              <a:rPr lang="en-US" smtClean="0"/>
              <a:t>‹#›</a:t>
            </a:fld>
            <a:endParaRPr lang="en-US"/>
          </a:p>
        </p:txBody>
      </p:sp>
    </p:spTree>
    <p:extLst>
      <p:ext uri="{BB962C8B-B14F-4D97-AF65-F5344CB8AC3E}">
        <p14:creationId xmlns:p14="http://schemas.microsoft.com/office/powerpoint/2010/main" val="1074531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051F3C-EDB4-48BB-8621-E9E4328F49B6}" type="datetimeFigureOut">
              <a:rPr lang="en-US" smtClean="0"/>
              <a:t>3/20/2024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290152-F409-4F62-A782-E7C9B8D74E3A}" type="slidenum">
              <a:rPr lang="en-US" smtClean="0"/>
              <a:t>‹#›</a:t>
            </a:fld>
            <a:endParaRPr lang="en-US"/>
          </a:p>
        </p:txBody>
      </p:sp>
    </p:spTree>
    <p:extLst>
      <p:ext uri="{BB962C8B-B14F-4D97-AF65-F5344CB8AC3E}">
        <p14:creationId xmlns:p14="http://schemas.microsoft.com/office/powerpoint/2010/main" val="2319585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051F3C-EDB4-48BB-8621-E9E4328F49B6}" type="datetimeFigureOut">
              <a:rPr lang="en-US" smtClean="0"/>
              <a:t>3/20/2024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290152-F409-4F62-A782-E7C9B8D74E3A}" type="slidenum">
              <a:rPr lang="en-US" smtClean="0"/>
              <a:t>‹#›</a:t>
            </a:fld>
            <a:endParaRPr lang="en-US"/>
          </a:p>
        </p:txBody>
      </p:sp>
    </p:spTree>
    <p:extLst>
      <p:ext uri="{BB962C8B-B14F-4D97-AF65-F5344CB8AC3E}">
        <p14:creationId xmlns:p14="http://schemas.microsoft.com/office/powerpoint/2010/main" val="803962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051F3C-EDB4-48BB-8621-E9E4328F49B6}" type="datetimeFigureOut">
              <a:rPr lang="en-US" smtClean="0"/>
              <a:t>3/20/2024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290152-F409-4F62-A782-E7C9B8D74E3A}" type="slidenum">
              <a:rPr lang="en-US" smtClean="0"/>
              <a:t>‹#›</a:t>
            </a:fld>
            <a:endParaRPr lang="en-US"/>
          </a:p>
        </p:txBody>
      </p:sp>
    </p:spTree>
    <p:extLst>
      <p:ext uri="{BB962C8B-B14F-4D97-AF65-F5344CB8AC3E}">
        <p14:creationId xmlns:p14="http://schemas.microsoft.com/office/powerpoint/2010/main" val="27183686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D051F3C-EDB4-48BB-8621-E9E4328F49B6}" type="datetimeFigureOut">
              <a:rPr lang="en-US" smtClean="0"/>
              <a:t>3/20/2024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290152-F409-4F62-A782-E7C9B8D74E3A}" type="slidenum">
              <a:rPr lang="en-US" smtClean="0"/>
              <a:t>‹#›</a:t>
            </a:fld>
            <a:endParaRPr lang="en-US"/>
          </a:p>
        </p:txBody>
      </p:sp>
    </p:spTree>
    <p:extLst>
      <p:ext uri="{BB962C8B-B14F-4D97-AF65-F5344CB8AC3E}">
        <p14:creationId xmlns:p14="http://schemas.microsoft.com/office/powerpoint/2010/main" val="212524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D051F3C-EDB4-48BB-8621-E9E4328F49B6}" type="datetimeFigureOut">
              <a:rPr lang="en-US" smtClean="0"/>
              <a:t>3/20/2024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290152-F409-4F62-A782-E7C9B8D74E3A}" type="slidenum">
              <a:rPr lang="en-US" smtClean="0"/>
              <a:t>‹#›</a:t>
            </a:fld>
            <a:endParaRPr lang="en-US"/>
          </a:p>
        </p:txBody>
      </p:sp>
    </p:spTree>
    <p:extLst>
      <p:ext uri="{BB962C8B-B14F-4D97-AF65-F5344CB8AC3E}">
        <p14:creationId xmlns:p14="http://schemas.microsoft.com/office/powerpoint/2010/main" val="4085058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D051F3C-EDB4-48BB-8621-E9E4328F49B6}" type="datetimeFigureOut">
              <a:rPr lang="en-US" smtClean="0"/>
              <a:t>3/20/2024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290152-F409-4F62-A782-E7C9B8D74E3A}" type="slidenum">
              <a:rPr lang="en-US" smtClean="0"/>
              <a:t>‹#›</a:t>
            </a:fld>
            <a:endParaRPr lang="en-US"/>
          </a:p>
        </p:txBody>
      </p:sp>
    </p:spTree>
    <p:extLst>
      <p:ext uri="{BB962C8B-B14F-4D97-AF65-F5344CB8AC3E}">
        <p14:creationId xmlns:p14="http://schemas.microsoft.com/office/powerpoint/2010/main" val="1225343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051F3C-EDB4-48BB-8621-E9E4328F49B6}" type="datetimeFigureOut">
              <a:rPr lang="en-US" smtClean="0"/>
              <a:t>3/20/2024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290152-F409-4F62-A782-E7C9B8D74E3A}" type="slidenum">
              <a:rPr lang="en-US" smtClean="0"/>
              <a:t>‹#›</a:t>
            </a:fld>
            <a:endParaRPr lang="en-US"/>
          </a:p>
        </p:txBody>
      </p:sp>
    </p:spTree>
    <p:extLst>
      <p:ext uri="{BB962C8B-B14F-4D97-AF65-F5344CB8AC3E}">
        <p14:creationId xmlns:p14="http://schemas.microsoft.com/office/powerpoint/2010/main" val="2989282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051F3C-EDB4-48BB-8621-E9E4328F49B6}" type="datetimeFigureOut">
              <a:rPr lang="en-US" smtClean="0"/>
              <a:t>3/20/2024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290152-F409-4F62-A782-E7C9B8D74E3A}" type="slidenum">
              <a:rPr lang="en-US" smtClean="0"/>
              <a:t>‹#›</a:t>
            </a:fld>
            <a:endParaRPr lang="en-US"/>
          </a:p>
        </p:txBody>
      </p:sp>
    </p:spTree>
    <p:extLst>
      <p:ext uri="{BB962C8B-B14F-4D97-AF65-F5344CB8AC3E}">
        <p14:creationId xmlns:p14="http://schemas.microsoft.com/office/powerpoint/2010/main" val="4205664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D051F3C-EDB4-48BB-8621-E9E4328F49B6}" type="datetimeFigureOut">
              <a:rPr lang="en-US" smtClean="0"/>
              <a:t>3/20/2024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290152-F409-4F62-A782-E7C9B8D74E3A}" type="slidenum">
              <a:rPr lang="en-US" smtClean="0"/>
              <a:t>‹#›</a:t>
            </a:fld>
            <a:endParaRPr lang="en-US"/>
          </a:p>
        </p:txBody>
      </p:sp>
    </p:spTree>
    <p:extLst>
      <p:ext uri="{BB962C8B-B14F-4D97-AF65-F5344CB8AC3E}">
        <p14:creationId xmlns:p14="http://schemas.microsoft.com/office/powerpoint/2010/main" val="2206399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D051F3C-EDB4-48BB-8621-E9E4328F49B6}" type="datetimeFigureOut">
              <a:rPr lang="en-US" smtClean="0"/>
              <a:t>3/20/2024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290152-F409-4F62-A782-E7C9B8D74E3A}" type="slidenum">
              <a:rPr lang="en-US" smtClean="0"/>
              <a:t>‹#›</a:t>
            </a:fld>
            <a:endParaRPr lang="en-US"/>
          </a:p>
        </p:txBody>
      </p:sp>
    </p:spTree>
    <p:extLst>
      <p:ext uri="{BB962C8B-B14F-4D97-AF65-F5344CB8AC3E}">
        <p14:creationId xmlns:p14="http://schemas.microsoft.com/office/powerpoint/2010/main" val="2215456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051F3C-EDB4-48BB-8621-E9E4328F49B6}" type="datetimeFigureOut">
              <a:rPr lang="en-US" smtClean="0"/>
              <a:t>3/20/2024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290152-F409-4F62-A782-E7C9B8D74E3A}" type="slidenum">
              <a:rPr lang="en-US" smtClean="0"/>
              <a:t>‹#›</a:t>
            </a:fld>
            <a:endParaRPr lang="en-US"/>
          </a:p>
        </p:txBody>
      </p:sp>
    </p:spTree>
    <p:extLst>
      <p:ext uri="{BB962C8B-B14F-4D97-AF65-F5344CB8AC3E}">
        <p14:creationId xmlns:p14="http://schemas.microsoft.com/office/powerpoint/2010/main" val="2768873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637309"/>
            <a:ext cx="9144000" cy="5689600"/>
          </a:xfrm>
        </p:spPr>
        <p:txBody>
          <a:bodyPr>
            <a:normAutofit/>
          </a:bodyPr>
          <a:lstStyle/>
          <a:p>
            <a:r>
              <a:rPr lang="vi-VN" dirty="0"/>
              <a:t>Ngô Dung xin giới thiệu bản thân Sinh năm 1973 Nôi ở thôn đinh xá ,xã văn tự ,thường Tín hn , trước khi đến với care For Vietnam ngô dung là một người nông dân cấy một mẫu ruộng ,trồng 4, 7 sào bưởi và còn làm thêm quán hát cà phê đi quảng cáo bột giặt sau khi làm nhiều công việc không biết cách chăm sóc sức khỏe của mình dẫn đến gặp nhiều vấn đề của bệnh tật ,Biết Ơn Chị Bùi Ngọc Khá người đã gieo duyên cho ngô dung biết đến sữa non và hiện tại là công ty care For Việt Nam ,khi dùng sản phẩm tốt đồ dùng đi học tập tìm hiểu và biết được đây là công việc tốt sự nghiệp và xây dựng doanh nghiệp xây dựng hệ thống người tiêu dùng ,cơ hội lớn Sản phẩm tốt ,ngô dung Đi Học tập tăng trưởng bản thân &amp; năng lực kỹ năng và liên tục cùng đoàn đội hành động bứt phá hiện tại xây dựng một hệ thống lớn mạnh và chắc chắn trong thời gian tới ngô dung cùng đoàn đội sẽ quyết tâm cán đích 5 sao cùng công ty care For Việt Nam,</a:t>
            </a:r>
            <a:endParaRPr lang="en-US" dirty="0"/>
          </a:p>
        </p:txBody>
      </p:sp>
    </p:spTree>
    <p:extLst>
      <p:ext uri="{BB962C8B-B14F-4D97-AF65-F5344CB8AC3E}">
        <p14:creationId xmlns:p14="http://schemas.microsoft.com/office/powerpoint/2010/main" val="15296692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217</Words>
  <Application>Microsoft Office PowerPoint</Application>
  <PresentationFormat>Widescreen</PresentationFormat>
  <Paragraphs>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cp:revision>
  <dcterms:created xsi:type="dcterms:W3CDTF">2024-03-20T13:24:25Z</dcterms:created>
  <dcterms:modified xsi:type="dcterms:W3CDTF">2024-03-20T13:25:23Z</dcterms:modified>
</cp:coreProperties>
</file>