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1" r:id="rId6"/>
    <p:sldId id="260" r:id="rId7"/>
    <p:sldId id="259"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p:txBody>
          <a:bodyPr>
            <a:normAutofit fontScale="90000"/>
          </a:bodyPr>
          <a:p>
            <a:r>
              <a:rPr lang="en-US"/>
              <a:t>QUY TRÌNH CHĂM SÓC 1</a:t>
            </a:r>
            <a:br>
              <a:rPr lang="en-US"/>
            </a:br>
            <a:r>
              <a:rPr lang="en-US"/>
              <a:t>“KHÁCH HÀNG MỚI -----&gt; NHÀ PHÂN PHỐI CHUẨN”</a:t>
            </a:r>
            <a:endParaRPr lang="en-US"/>
          </a:p>
        </p:txBody>
      </p:sp>
      <p:sp>
        <p:nvSpPr>
          <p:cNvPr id="3" name="Subtitle 2"/>
          <p:cNvSpPr>
            <a:spLocks noGrp="1"/>
          </p:cNvSpPr>
          <p:nvPr>
            <p:ph type="subTitle" idx="1"/>
          </p:nvPr>
        </p:nvSpPr>
        <p:spPr/>
        <p:txBody>
          <a:bodyPr/>
          <a:p>
            <a:endParaRPr lang="en-US"/>
          </a:p>
        </p:txBody>
      </p:sp>
      <p:pic>
        <p:nvPicPr>
          <p:cNvPr id="4" name="Picture 3"/>
          <p:cNvPicPr>
            <a:picLocks noChangeAspect="1"/>
          </p:cNvPicPr>
          <p:nvPr/>
        </p:nvPicPr>
        <p:blipFill>
          <a:blip r:embed="rId1"/>
          <a:stretch>
            <a:fillRect/>
          </a:stretch>
        </p:blipFill>
        <p:spPr>
          <a:xfrm>
            <a:off x="2176145" y="3602355"/>
            <a:ext cx="7477125" cy="153289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fontScale="60000"/>
          </a:bodyPr>
          <a:p>
            <a:r>
              <a:rPr lang="en-US">
                <a:sym typeface="+mn-ea"/>
              </a:rPr>
              <a:t>NPP MỚI CẦN THỰC HÀNH: </a:t>
            </a:r>
            <a:endParaRPr lang="en-US"/>
          </a:p>
          <a:p>
            <a:r>
              <a:rPr lang="en-US">
                <a:sym typeface="+mn-ea"/>
              </a:rPr>
              <a:t>o Trưởng điểm bán kèm cặp NPP mới thực hiện OPP 1: 1 (1 - 4 lần) – Làm mẫu • Tuyến trên hướng dẫn NPP mới chia sẻ lại nội dung HP1 và kỹ năng 3S. • NPP mới tự làm OPP 1:1, trưởng điểm bán bám sát quan sát, rút kinh nghiệm cho NPP mới.</a:t>
            </a:r>
            <a:endParaRPr lang="en-US"/>
          </a:p>
          <a:p>
            <a:r>
              <a:rPr lang="en-US">
                <a:sym typeface="+mn-ea"/>
              </a:rPr>
              <a:t>• NPP mới tự làm OPP - trưởng điểm bán không kèm cặp nữa, chỉ giải đáp thắc mắc.</a:t>
            </a:r>
            <a:endParaRPr lang="en-US"/>
          </a:p>
          <a:p>
            <a:r>
              <a:rPr lang="en-US">
                <a:sym typeface="+mn-ea"/>
              </a:rPr>
              <a:t>NPP MỚI CẦN LÀM: </a:t>
            </a:r>
            <a:endParaRPr lang="en-US"/>
          </a:p>
          <a:p>
            <a:r>
              <a:rPr lang="en-US">
                <a:sym typeface="+mn-ea"/>
              </a:rPr>
              <a:t>o NPP mới cần làm 5 việc tốt mỗi ngày:</a:t>
            </a:r>
            <a:endParaRPr lang="en-US"/>
          </a:p>
          <a:p>
            <a:r>
              <a:rPr lang="en-US">
                <a:sym typeface="+mn-ea"/>
              </a:rPr>
              <a:t>1. Học tập tốt (ít nhất 1 tiếng/ngày)</a:t>
            </a:r>
            <a:endParaRPr lang="en-US"/>
          </a:p>
          <a:p>
            <a:r>
              <a:rPr lang="en-US">
                <a:sym typeface="+mn-ea"/>
              </a:rPr>
              <a:t>2. Chia sẻ tốt (3 người trở lên/ngày)</a:t>
            </a:r>
            <a:endParaRPr lang="en-US"/>
          </a:p>
          <a:p>
            <a:r>
              <a:rPr lang="en-US">
                <a:sym typeface="+mn-ea"/>
              </a:rPr>
              <a:t>3. Chăm sóc tốt (2 người trở lên/ngày)</a:t>
            </a:r>
            <a:endParaRPr lang="en-US"/>
          </a:p>
          <a:p>
            <a:r>
              <a:rPr lang="en-US">
                <a:sym typeface="+mn-ea"/>
              </a:rPr>
              <a:t>4. Bán hàng tốt (1 lon trở lên/ngày)</a:t>
            </a:r>
            <a:endParaRPr lang="en-US"/>
          </a:p>
          <a:p>
            <a:r>
              <a:rPr lang="en-US">
                <a:sym typeface="+mn-ea"/>
              </a:rPr>
              <a:t>5. Lên kế hoạch tốt (mỗi ngày).</a:t>
            </a:r>
            <a:endParaRPr lang="en-US"/>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r>
              <a:rPr lang="en-US"/>
              <a:t>Giai đoạn 1: Sàng lọc ra những khách hàng có kết quả sử dụng sản phẩm tốt, từ đó chăm sóc để họ sử dụng sản phẩm trong sự hiểu biết, để họ tái tiêu dùng hàng tháng, coi sp là 1 phần không thể thiếu hàng ngày, đồng thời chọn lọc ra người muốn kinh doanh. </a:t>
            </a:r>
            <a:endParaRPr lang="en-US"/>
          </a:p>
          <a:p>
            <a:r>
              <a:rPr lang="en-US"/>
              <a:t> Giai đoạn 2: Kèm cặp / bám sát người muốn kinh doanh để xây dựng niềm tin cho họ. </a:t>
            </a:r>
            <a:endParaRPr lang="en-US"/>
          </a:p>
          <a:p>
            <a:r>
              <a:rPr lang="en-US"/>
              <a:t>Giai đoạn 3: Đào tạo/hướng dẫn cho người muốn kinh doanh cách tạo nhóm kinh doanh cho họ.</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r>
              <a:rPr lang="en-US"/>
              <a:t>QUY TRÌNH THỰC HIỆN CHĂM SÓC:</a:t>
            </a:r>
            <a:endParaRPr lang="en-US"/>
          </a:p>
          <a:p>
            <a:r>
              <a:rPr lang="en-US"/>
              <a:t>Giai Đoạn 1: </a:t>
            </a:r>
            <a:r>
              <a:rPr lang="en-US">
                <a:sym typeface="+mn-ea"/>
              </a:rPr>
              <a:t>Sàng lọc ra những khách hàng có kết quả sử dụng sản phẩm tốt, từ đó chăm sóc để họ sử dụng sản phẩm trong sự hiểu biết, để họ tái tiêu dùng hàng tháng, coi sp là 1 phần không thể thiếu hàng ngày, đồng thời chọn lọc ra người muốn kinh doanh.</a:t>
            </a:r>
            <a:endParaRPr lang="en-US">
              <a:sym typeface="+mn-ea"/>
            </a:endParaRPr>
          </a:p>
          <a:p>
            <a:pPr marL="0" indent="0">
              <a:buNone/>
            </a:pPr>
            <a:r>
              <a:rPr lang="en-US"/>
              <a:t>- Đối tượng: Là KH mới mua sp thông qua các hoạt động OPP ( gia đình; 1:1; 2:1) hoặc khách hàng đã dùng sản phẩm hoặc khách hàng tiềm năng được khách hàng cũ giới thiệu.</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lnSpcReduction="20000"/>
          </a:bodyPr>
          <a:p>
            <a:r>
              <a:rPr lang="en-US"/>
              <a:t>Dụng cụ chăm sóc KH: </a:t>
            </a:r>
            <a:endParaRPr lang="en-US"/>
          </a:p>
          <a:p>
            <a:r>
              <a:rPr lang="en-US"/>
              <a:t>Sổ tay CSKH</a:t>
            </a:r>
            <a:endParaRPr lang="en-US"/>
          </a:p>
          <a:p>
            <a:r>
              <a:rPr lang="en-US"/>
              <a:t>Giấy phép ĐKKD</a:t>
            </a:r>
            <a:endParaRPr lang="en-US"/>
          </a:p>
          <a:p>
            <a:r>
              <a:rPr lang="en-US"/>
              <a:t>Chứng nhận sp</a:t>
            </a:r>
            <a:endParaRPr lang="en-US"/>
          </a:p>
          <a:p>
            <a:r>
              <a:rPr lang="en-US"/>
              <a:t>Hồ sơ pháp lý</a:t>
            </a:r>
            <a:endParaRPr lang="en-US"/>
          </a:p>
          <a:p>
            <a:r>
              <a:rPr lang="en-US"/>
              <a:t>Hóa đơn VAT</a:t>
            </a:r>
            <a:endParaRPr lang="en-US"/>
          </a:p>
          <a:p>
            <a:r>
              <a:rPr lang="en-US"/>
              <a:t>Các bài báo</a:t>
            </a:r>
            <a:endParaRPr lang="en-US"/>
          </a:p>
          <a:p>
            <a:r>
              <a:rPr lang="en-US"/>
              <a:t>Các video ngắn trên truyền hình</a:t>
            </a:r>
            <a:endParaRPr lang="en-US"/>
          </a:p>
          <a:p>
            <a:r>
              <a:rPr lang="en-US"/>
              <a:t>Sách sữa non</a:t>
            </a:r>
            <a:endParaRPr lang="en-US"/>
          </a:p>
          <a:p>
            <a:r>
              <a:rPr lang="en-US"/>
              <a:t>Video ngắn về từng thành phần sp</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360680"/>
          </a:xfrm>
        </p:spPr>
        <p:txBody>
          <a:bodyPr>
            <a:normAutofit fontScale="90000"/>
          </a:bodyPr>
          <a:p>
            <a:endParaRPr lang="en-US"/>
          </a:p>
        </p:txBody>
      </p:sp>
      <p:sp>
        <p:nvSpPr>
          <p:cNvPr id="3" name="Content Placeholder 2"/>
          <p:cNvSpPr>
            <a:spLocks noGrp="1"/>
          </p:cNvSpPr>
          <p:nvPr>
            <p:ph idx="1"/>
          </p:nvPr>
        </p:nvSpPr>
        <p:spPr>
          <a:xfrm>
            <a:off x="838200" y="905510"/>
            <a:ext cx="10515600" cy="5603875"/>
          </a:xfrm>
        </p:spPr>
        <p:txBody>
          <a:bodyPr>
            <a:normAutofit fontScale="60000"/>
          </a:bodyPr>
          <a:p>
            <a:r>
              <a:rPr lang="en-US"/>
              <a:t>Cách thực hiện: Phân loại thành 2 đối tượng KH để chăm sóc và cho thông tin phù hợp với từng đối tượng:</a:t>
            </a:r>
            <a:endParaRPr lang="en-US"/>
          </a:p>
          <a:p>
            <a:r>
              <a:rPr lang="en-US"/>
              <a:t>Đối tượng chỉ muốn dùng sản phẩm:</a:t>
            </a:r>
            <a:endParaRPr lang="en-US"/>
          </a:p>
          <a:p>
            <a:r>
              <a:rPr lang="en-US"/>
              <a:t>Cho KH xem nhật ký sổ tay CSKH mà mình đã từng chăm sóc khi họ gặp vấn đề như KH và được cải thiện như thế nào.</a:t>
            </a:r>
            <a:endParaRPr lang="en-US"/>
          </a:p>
          <a:p>
            <a:r>
              <a:rPr lang="en-US"/>
              <a:t>Cài Zoom và quảng bá các buổi Zoom để KH vào nghe có thêm sự hiểu biết và niềm tin về sản phẩm.</a:t>
            </a:r>
            <a:endParaRPr lang="en-US"/>
          </a:p>
          <a:p>
            <a:r>
              <a:rPr lang="en-US"/>
              <a:t>Kết bạn Zalo với KH và XIN PHÉP thỉnh thoảng gửi những thông tin về sản phẩm, về kiến thức dinh dưỡng, các bài báo nói về sản phẩm, video ngắn trên truyền hình, video ngắn từng thành phần, video công nghệ độc quyền sản phẩm, kết quả sử dụng sản phẩm của các KH khác.</a:t>
            </a:r>
            <a:endParaRPr lang="en-US"/>
          </a:p>
          <a:p>
            <a:r>
              <a:rPr lang="en-US"/>
              <a:t>Gửi các lời chúc tới KH (có hình ảnh sản phẩm) nhân ngày lễ Tết, Sinh nhật KH.</a:t>
            </a:r>
            <a:endParaRPr lang="en-US"/>
          </a:p>
          <a:p>
            <a:r>
              <a:rPr lang="en-US"/>
              <a:t>LƯU Ý: Không đưa quá nhiều thông tin liên tục, 2-3 ngày hãy gửi 1 thông tin, và nên XIN PHÉP KH để thỉnh thoảng gửi. Tránh gửi lên tục tràn lan, làm KH khó chịu hoặc không có thời gian xem.</a:t>
            </a:r>
            <a:endParaRPr lang="en-US"/>
          </a:p>
          <a:p>
            <a:r>
              <a:rPr lang="en-US"/>
              <a:t>Tạo thiện cảm, quan tâm, hỏi thăm, tương tác với KH trên mạng XH qua những bài đăng của KH về cuộc sống hay công việc của họ, để có sự gần gũi, thân thiện, mong muốn giúp đỡ KH 1 cách chân thành.</a:t>
            </a:r>
            <a:endParaRPr lang="en-US"/>
          </a:p>
          <a:p>
            <a:r>
              <a:rPr lang="en-US"/>
              <a:t>Thỉnh thoảng có những món quà nhỏ gửi tặng KH và có lý do để gặp lại KH thăm hỏi.</a:t>
            </a:r>
            <a:endParaRPr lang="en-US"/>
          </a:p>
          <a:p>
            <a:r>
              <a:rPr lang="en-US"/>
              <a:t>Mời KH lên cty tham dự các chương trình của công ty như: OPP, đào tạo về sản phẩm. Đưa KH đi tới các điểm 3 ổn gần nhà KH. Đặc biệt khi đưa KH đi cần dẫn dắt chủ động nhờ các NPP đã dùng sản phẩm lâu năm chia sẻ kết quả sử dụng sản phẩm để KH có sự tin tưởng</a:t>
            </a:r>
            <a:r>
              <a:rPr lang="vi-VN" altLang="en-US"/>
              <a:t> và nhận</a:t>
            </a:r>
            <a:r>
              <a:rPr lang="en-US"/>
              <a:t> thấy tầm quan trọng để dùng đều đặn hàng ngày.</a:t>
            </a:r>
            <a:endParaRPr lang="en-US"/>
          </a:p>
          <a:p>
            <a:pPr marL="0" indent="0">
              <a:buNone/>
            </a:pP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lnSpcReduction="20000"/>
          </a:bodyPr>
          <a:p>
            <a:r>
              <a:rPr lang="en-US"/>
              <a:t>Muốn KH tái sử dụng cần chia sẻ quyền lợi làm thẻ thành viên cho KH để giữ chân KH tiêu dùng trung thành. (chia sẻ chính sách hoa hồng).</a:t>
            </a:r>
            <a:endParaRPr lang="en-US"/>
          </a:p>
          <a:p>
            <a:r>
              <a:rPr lang="en-US"/>
              <a:t>Với nhóm KH có nhu cầu hoặc tố chất kinh doanh:</a:t>
            </a:r>
            <a:endParaRPr lang="en-US"/>
          </a:p>
          <a:p>
            <a:r>
              <a:rPr lang="en-US"/>
              <a:t>- Ngoài những thông tin về sản phẩm thì gửi thêm thông tin kinh doanh cho họ như: Video chia sẻ về hoa hồng, về 5 ưu thế, về tầm nhìn dinh dưỡng miễn dịch, câu chuyện thành công, …</a:t>
            </a:r>
            <a:endParaRPr lang="en-US"/>
          </a:p>
          <a:p>
            <a:r>
              <a:rPr lang="en-US"/>
              <a:t> - Kết nối họ với nhân chứng kinh doanh có câu chuyện tương đồng về hoàn cảnh của họ sẽ dễ tác động với họ nhiều hơn, giúp họ dễ ra quyết định kinh doanh sản phẩm sau đó à Nếu họ quyết định kinh doanh thì chuyển sang giai đoạn 2.</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fontScale="60000"/>
          </a:bodyPr>
          <a:p>
            <a:r>
              <a:rPr lang="en-US"/>
              <a:t>Giai đoạn 2: Kèm cặp/ bám sát người muốn kinh doanh để xây dựng niềm tin cho họ.</a:t>
            </a:r>
            <a:endParaRPr lang="en-US"/>
          </a:p>
          <a:p>
            <a:r>
              <a:rPr lang="en-US"/>
              <a:t>Khơi gợi các ước mơ, khát vọng cho NPP để NPP có động lực mạnh mẽ.</a:t>
            </a:r>
            <a:endParaRPr lang="en-US"/>
          </a:p>
          <a:p>
            <a:r>
              <a:rPr lang="en-US"/>
              <a:t>Chia sẻ con đường DN để ứng viên thấy rõ tầm nhìn, giá trị khi làm thì có thu nhập như thế nào? Hỏi ứng viên xem họ muốn có thu nhập bao nhiêu/tháng với công việc NewImage?</a:t>
            </a:r>
            <a:endParaRPr lang="en-US"/>
          </a:p>
          <a:p>
            <a:r>
              <a:rPr lang="en-US"/>
              <a:t>Định hướng để chốt thời gian học tập 1h/ngày hoặc 3h/tuần với NPP mới. (VD: Công việc hiện tại AC đang có TN 10-15tr/tháng, thì AC cần làm việc bao nhiêu giờ/ngày? Vậy AC có thể dành thời gian 1h/ngày, hoặc 3h/tuần để có công cụ, kiến thức, phương pháp, nền tảng giúp AC có thể có thu nh</a:t>
            </a:r>
            <a:r>
              <a:rPr lang="vi-VN" altLang="en-US"/>
              <a:t>ập 10-20-30-50-100tr/tháng ko?</a:t>
            </a:r>
            <a:endParaRPr lang="vi-VN" altLang="en-US"/>
          </a:p>
          <a:p>
            <a:r>
              <a:rPr lang="en-US">
                <a:sym typeface="+mn-ea"/>
              </a:rPr>
              <a:t>Liên tục đồng hành cho thông tin và Xây dựng niềm tin bằng cách mỗi ngày nói chuyện với họ 1h, hoặc tuần 3h (qua Zoom, Zalo/trực tiếp) để cho họ thông tin họ tìm hiểu kỹ về công việc và mô hình kinh doanh này. (Đây cũng chính là cách mình giải đáp thắc mắc và xử lý từ chối mỗi ngày cho NPP mới 1 cách rất hiệu quả).</a:t>
            </a:r>
            <a:endParaRPr lang="en-US"/>
          </a:p>
          <a:p>
            <a:r>
              <a:rPr lang="vi-VN" altLang="en-US"/>
              <a:t>Các chuyên đề nội dung học tập, chia sẻ mỗi ngày 1h cho NPP tùy nhu cầu đối tượng và tư duy ứng viên. (VD: Tiềm năng ngành DDMD, sự khác nhau giữa kinh doanh truyền thống và kinh doanh hệ thống, giá trị khi kinh doanh hệ thống, văn hóa sự biết ơn, tâm thái khi đi chia sẻ sp với KH, con đường DN, hoạch định mục tiêu 3 tháng, 8 khía cạnh bánh xe cuộc đời, 5 ưu thế, quan niệm ngành nghề, XD chuỗi hệ thống bán lẻ...)</a:t>
            </a:r>
            <a:endParaRPr lang="vi-V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vi-VN" altLang="en-US"/>
          </a:p>
        </p:txBody>
      </p:sp>
      <p:sp>
        <p:nvSpPr>
          <p:cNvPr id="3" name="Content Placeholder 2"/>
          <p:cNvSpPr>
            <a:spLocks noGrp="1"/>
          </p:cNvSpPr>
          <p:nvPr>
            <p:ph idx="1"/>
          </p:nvPr>
        </p:nvSpPr>
        <p:spPr/>
        <p:txBody>
          <a:bodyPr>
            <a:normAutofit fontScale="70000"/>
          </a:bodyPr>
          <a:p>
            <a:r>
              <a:rPr lang="vi-VN" altLang="en-US"/>
              <a:t>Để giai đoạn kèm cặp bám sát này hiệu quả, thì yêu cầu NPP cần có kiến thức về 5 ưu thế thì mới giải đáp thắc mắc cho ứng viên hiệu quả, có cơ sở, có sự logic, hiện thực hóa bằng hình ảnh rõ ràng, để ứng viên họ tin, họ nghe và họ hiểu.</a:t>
            </a:r>
            <a:endParaRPr lang="vi-VN" altLang="en-US"/>
          </a:p>
          <a:p>
            <a:r>
              <a:rPr lang="vi-VN" altLang="en-US"/>
              <a:t>Khuyến khích NPP mới nên chủ động gọi điện tương tác với tuyến trên hàng ngày, để tuyến trên hướng dẫn cách chia sẻ, xử lý từ chối từng tình huống cụ thể mà NPP mới thường gặp.</a:t>
            </a:r>
            <a:endParaRPr lang="vi-VN" altLang="en-US"/>
          </a:p>
          <a:p>
            <a:r>
              <a:rPr lang="vi-VN" altLang="en-US"/>
              <a:t>Kết nối với hệ thống bảo trợ tuyến trên của mình 1 tuần vào giao lưu chia sẻ 1 lần cho NPP mới thêm tin tưởng.</a:t>
            </a:r>
            <a:endParaRPr lang="vi-VN" altLang="en-US"/>
          </a:p>
          <a:p>
            <a:r>
              <a:rPr lang="vi-VN" altLang="en-US"/>
              <a:t>Ở giai đoạn này, vừa xây dựng niềm tin &amp; vừa kết hợp với đào tạo. Đào tạo ở giai đoạn 3.</a:t>
            </a:r>
            <a:endParaRPr lang="vi-VN" altLang="en-US"/>
          </a:p>
          <a:p>
            <a:r>
              <a:rPr lang="vi-VN" altLang="en-US"/>
              <a:t>Lưu ý: Tuyến trên luôn trực tiếp bám sát người muốn kinh doanh với sự hỗ trợ của trưởng nhóm </a:t>
            </a:r>
            <a:endParaRPr lang="vi-VN" altLang="en-US"/>
          </a:p>
          <a:p>
            <a:r>
              <a:rPr lang="vi-VN" altLang="en-US"/>
              <a:t>(gọi điện, nhắn tin hướng dẫn và xử lý từ chối liên tục cho họ)</a:t>
            </a:r>
            <a:endParaRPr lang="vi-V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165100"/>
          </a:xfrm>
        </p:spPr>
        <p:txBody>
          <a:bodyPr>
            <a:normAutofit fontScale="90000"/>
          </a:bodyPr>
          <a:p>
            <a:endParaRPr lang="en-US"/>
          </a:p>
        </p:txBody>
      </p:sp>
      <p:sp>
        <p:nvSpPr>
          <p:cNvPr id="3" name="Content Placeholder 2"/>
          <p:cNvSpPr>
            <a:spLocks noGrp="1"/>
          </p:cNvSpPr>
          <p:nvPr>
            <p:ph idx="1"/>
          </p:nvPr>
        </p:nvSpPr>
        <p:spPr>
          <a:xfrm>
            <a:off x="838200" y="680720"/>
            <a:ext cx="10515600" cy="6009640"/>
          </a:xfrm>
        </p:spPr>
        <p:txBody>
          <a:bodyPr>
            <a:normAutofit fontScale="65000"/>
          </a:bodyPr>
          <a:p>
            <a:r>
              <a:rPr lang="en-US"/>
              <a:t>Giai đoạn 3: Đào tạo/hướng dẫn cho người muốn kinh doanh cách thức tạo nhóm kinh doanh </a:t>
            </a:r>
            <a:endParaRPr lang="en-US"/>
          </a:p>
          <a:p>
            <a:r>
              <a:rPr lang="en-US"/>
              <a:t>cho họ.</a:t>
            </a:r>
            <a:endParaRPr lang="en-US"/>
          </a:p>
          <a:p>
            <a:r>
              <a:rPr lang="en-US"/>
              <a:t>NPP MỚI CẦN HỌC: học nội dung các bài trong HP1 (tham khảo các nội dung bên dưới). </a:t>
            </a:r>
            <a:endParaRPr lang="en-US"/>
          </a:p>
          <a:p>
            <a:r>
              <a:rPr lang="en-US"/>
              <a:t>Đưa về các nhóm nhỏ luyện đứng bảng, trao cơ hội cho các NPP đứng lên chia sẻ nội dung HP1.</a:t>
            </a:r>
            <a:endParaRPr lang="en-US"/>
          </a:p>
          <a:p>
            <a:r>
              <a:rPr lang="en-US"/>
              <a:t>Bài 1: 5 bước đi cho NPP mới</a:t>
            </a:r>
            <a:endParaRPr lang="en-US"/>
          </a:p>
          <a:p>
            <a:r>
              <a:rPr lang="en-US"/>
              <a:t>Bài 2: Định hướng tư duy bán lẻ</a:t>
            </a:r>
            <a:endParaRPr lang="en-US"/>
          </a:p>
          <a:p>
            <a:r>
              <a:rPr lang="en-US"/>
              <a:t>Bài 3: Tập đoàn công ty</a:t>
            </a:r>
            <a:endParaRPr lang="en-US"/>
          </a:p>
          <a:p>
            <a:r>
              <a:rPr lang="en-US"/>
              <a:t>Bài 4: Sản phẩm (5 thành phần)</a:t>
            </a:r>
            <a:endParaRPr lang="en-US"/>
          </a:p>
          <a:p>
            <a:r>
              <a:rPr lang="en-US"/>
              <a:t>Bài 5: Thông tin trên lon sản phẩm (3 mặt 1 đáy)</a:t>
            </a:r>
            <a:endParaRPr lang="en-US"/>
          </a:p>
          <a:p>
            <a:r>
              <a:rPr lang="en-US"/>
              <a:t>Bài 6: Hướng dẫn sử dụng minh họa</a:t>
            </a:r>
            <a:endParaRPr lang="en-US"/>
          </a:p>
          <a:p>
            <a:r>
              <a:rPr lang="en-US"/>
              <a:t>Bài 7: Giải đáp thắc mắc</a:t>
            </a:r>
            <a:endParaRPr lang="en-US"/>
          </a:p>
          <a:p>
            <a:r>
              <a:rPr lang="en-US"/>
              <a:t>Bài 8: Quy tắc thành công</a:t>
            </a:r>
            <a:endParaRPr lang="en-US"/>
          </a:p>
          <a:p>
            <a:r>
              <a:rPr lang="en-US"/>
              <a:t>Bài 9: Khách hàng thành viên</a:t>
            </a:r>
            <a:endParaRPr lang="en-US"/>
          </a:p>
          <a:p>
            <a:r>
              <a:rPr lang="en-US"/>
              <a:t>Bài 10: Chăm sóc khách hàng</a:t>
            </a:r>
            <a:endParaRPr lang="en-US"/>
          </a:p>
          <a:p>
            <a:r>
              <a:rPr lang="en-US"/>
              <a:t>Bài 11: Kế hoạch trả thưởng</a:t>
            </a:r>
            <a:endParaRPr lang="en-US"/>
          </a:p>
          <a:p>
            <a:r>
              <a:rPr lang="en-US"/>
              <a:t>Bài 12: Con đường doanh nghiệp</a:t>
            </a:r>
            <a:endParaRPr lang="en-US"/>
          </a:p>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6492</Words>
  <Application>WPS Presentation</Application>
  <PresentationFormat>Widescreen</PresentationFormat>
  <Paragraphs>82</Paragraphs>
  <Slides>10</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Arial</vt:lpstr>
      <vt:lpstr>SimSun</vt:lpstr>
      <vt:lpstr>Wingdings</vt:lpstr>
      <vt:lpstr>Arial Unicode MS</vt:lpstr>
      <vt:lpstr>Calibri Light</vt:lpstr>
      <vt:lpstr>Calibri</vt:lpstr>
      <vt:lpstr>Microsoft YaHei</vt:lpstr>
      <vt:lpstr>Times New Roman</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QUY TRÌNH CHĂM SÓC 1 “KHÁCH HÀNG MỚI -----&gt; NHÀ PHÂN PHỐI CHUẨN”</dc:title>
  <dc:creator>HP</dc:creator>
  <cp:lastModifiedBy>HP</cp:lastModifiedBy>
  <cp:revision>17</cp:revision>
  <dcterms:created xsi:type="dcterms:W3CDTF">2022-12-12T10:55:48Z</dcterms:created>
  <dcterms:modified xsi:type="dcterms:W3CDTF">2022-12-12T12:58:47Z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CB4DF8C1099A43F5B26FE5E10B9E4B09</vt:lpwstr>
  </property>
  <property fmtid="{D5CDD505-2E9C-101B-9397-08002B2CF9AE}" pid="3" name="KSOProductBuildVer">
    <vt:lpwstr>1033-11.2.0.11417</vt:lpwstr>
  </property>
</Properties>
</file>