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1.svg" ContentType="image/svg+xml"/>
  <Override PartName="/ppt/media/image13.svg" ContentType="image/svg+xml"/>
  <Override PartName="/ppt/media/image15.svg" ContentType="image/svg+xml"/>
  <Override PartName="/ppt/media/image16.svg" ContentType="image/svg+xml"/>
  <Override PartName="/ppt/media/image17.svg" ContentType="image/svg+xml"/>
  <Override PartName="/ppt/media/image18.svg" ContentType="image/svg+xml"/>
  <Override PartName="/ppt/media/image19.svg" ContentType="image/svg+xml"/>
  <Override PartName="/ppt/media/image20.svg" ContentType="image/svg+xml"/>
  <Override PartName="/ppt/media/image3.svg" ContentType="image/svg+xml"/>
  <Override PartName="/ppt/media/image5.svg" ContentType="image/svg+xml"/>
  <Override PartName="/ppt/media/image7.svg" ContentType="image/svg+xml"/>
  <Override PartName="/ppt/media/image9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4660"/>
  </p:normalViewPr>
  <p:slideViewPr>
    <p:cSldViewPr snapToGrid="0">
      <p:cViewPr varScale="1">
        <p:scale>
          <a:sx n="90" d="100"/>
          <a:sy n="90" d="100"/>
        </p:scale>
        <p:origin x="208" y="6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png"/><Relationship Id="rId8" Type="http://schemas.openxmlformats.org/officeDocument/2006/relationships/image" Target="../media/image13.svg"/><Relationship Id="rId7" Type="http://schemas.openxmlformats.org/officeDocument/2006/relationships/image" Target="../media/image12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8" Type="http://schemas.openxmlformats.org/officeDocument/2006/relationships/slideLayout" Target="../slideLayouts/slideLayout7.xml"/><Relationship Id="rId17" Type="http://schemas.openxmlformats.org/officeDocument/2006/relationships/image" Target="../media/image1.png"/><Relationship Id="rId16" Type="http://schemas.openxmlformats.org/officeDocument/2006/relationships/image" Target="../media/image21.png"/><Relationship Id="rId15" Type="http://schemas.openxmlformats.org/officeDocument/2006/relationships/image" Target="../media/image20.svg"/><Relationship Id="rId14" Type="http://schemas.openxmlformats.org/officeDocument/2006/relationships/image" Target="../media/image19.svg"/><Relationship Id="rId13" Type="http://schemas.openxmlformats.org/officeDocument/2006/relationships/image" Target="../media/image18.svg"/><Relationship Id="rId12" Type="http://schemas.openxmlformats.org/officeDocument/2006/relationships/image" Target="../media/image17.svg"/><Relationship Id="rId11" Type="http://schemas.openxmlformats.org/officeDocument/2006/relationships/image" Target="../media/image16.svg"/><Relationship Id="rId10" Type="http://schemas.openxmlformats.org/officeDocument/2006/relationships/image" Target="../media/image15.svg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86964" y="286331"/>
            <a:ext cx="1501887" cy="1501887"/>
          </a:xfrm>
          <a:custGeom>
            <a:avLst/>
            <a:gdLst/>
            <a:ahLst/>
            <a:cxnLst/>
            <a:rect l="l" t="t" r="r" b="b"/>
            <a:pathLst>
              <a:path w="2252830" h="2252830">
                <a:moveTo>
                  <a:pt x="0" y="0"/>
                </a:moveTo>
                <a:lnTo>
                  <a:pt x="2252831" y="0"/>
                </a:lnTo>
                <a:lnTo>
                  <a:pt x="2252831" y="2252831"/>
                </a:lnTo>
                <a:lnTo>
                  <a:pt x="0" y="2252831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7232164" y="2061288"/>
            <a:ext cx="605511" cy="1147445"/>
            <a:chOff x="0" y="-161010"/>
            <a:chExt cx="1211021" cy="2294889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1211021" cy="1217097"/>
              <a:chOff x="0" y="0"/>
              <a:chExt cx="812800" cy="816878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812800" cy="816878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6878">
                    <a:moveTo>
                      <a:pt x="406400" y="0"/>
                    </a:moveTo>
                    <a:cubicBezTo>
                      <a:pt x="181951" y="0"/>
                      <a:pt x="0" y="182864"/>
                      <a:pt x="0" y="408439"/>
                    </a:cubicBezTo>
                    <a:cubicBezTo>
                      <a:pt x="0" y="634013"/>
                      <a:pt x="181951" y="816878"/>
                      <a:pt x="406400" y="816878"/>
                    </a:cubicBezTo>
                    <a:cubicBezTo>
                      <a:pt x="630849" y="816878"/>
                      <a:pt x="812800" y="634013"/>
                      <a:pt x="812800" y="408439"/>
                    </a:cubicBezTo>
                    <a:cubicBezTo>
                      <a:pt x="812800" y="182864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9AFA1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76200" y="19432"/>
                <a:ext cx="660400" cy="720863"/>
              </a:xfrm>
              <a:prstGeom prst="rect">
                <a:avLst/>
              </a:prstGeom>
            </p:spPr>
            <p:txBody>
              <a:bodyPr lIns="33866" tIns="33866" rIns="33866" bIns="33866" rtlCol="0" anchor="ctr"/>
              <a:lstStyle/>
              <a:p>
                <a:pPr algn="ctr">
                  <a:lnSpc>
                    <a:spcPts val="3360"/>
                  </a:lnSpc>
                </a:pPr>
                <a:endParaRPr sz="1200"/>
              </a:p>
            </p:txBody>
          </p:sp>
        </p:grpSp>
        <p:sp>
          <p:nvSpPr>
            <p:cNvPr id="7" name="TextBox 7"/>
            <p:cNvSpPr txBox="1"/>
            <p:nvPr/>
          </p:nvSpPr>
          <p:spPr>
            <a:xfrm>
              <a:off x="188931" y="-161010"/>
              <a:ext cx="833159" cy="22948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75"/>
                </a:lnSpc>
                <a:spcBef>
                  <a:spcPct val="0"/>
                </a:spcBef>
              </a:pPr>
              <a:r>
                <a:rPr lang="en-US" sz="2130" spc="159">
                  <a:solidFill>
                    <a:srgbClr val="FFFFFF"/>
                  </a:solidFill>
                  <a:latin typeface="Barlow Bold" panose="00000800000000000000"/>
                </a:rPr>
                <a:t>06</a:t>
              </a:r>
              <a:endParaRPr lang="en-US" sz="2130" spc="159">
                <a:solidFill>
                  <a:srgbClr val="FFFFFF"/>
                </a:solidFill>
                <a:latin typeface="Barlow Bold" panose="00000800000000000000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232164" y="2825211"/>
            <a:ext cx="605511" cy="1147445"/>
            <a:chOff x="0" y="-152120"/>
            <a:chExt cx="1211021" cy="2294889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1211021" cy="1217097"/>
              <a:chOff x="0" y="0"/>
              <a:chExt cx="812800" cy="816878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812800" cy="816878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6878">
                    <a:moveTo>
                      <a:pt x="406400" y="0"/>
                    </a:moveTo>
                    <a:cubicBezTo>
                      <a:pt x="181951" y="0"/>
                      <a:pt x="0" y="182864"/>
                      <a:pt x="0" y="408439"/>
                    </a:cubicBezTo>
                    <a:cubicBezTo>
                      <a:pt x="0" y="634014"/>
                      <a:pt x="181951" y="816878"/>
                      <a:pt x="406400" y="816878"/>
                    </a:cubicBezTo>
                    <a:cubicBezTo>
                      <a:pt x="630849" y="816878"/>
                      <a:pt x="812800" y="634014"/>
                      <a:pt x="812800" y="408439"/>
                    </a:cubicBezTo>
                    <a:cubicBezTo>
                      <a:pt x="812800" y="182864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9AFA1"/>
              </a:solidFill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76200" y="19432"/>
                <a:ext cx="660400" cy="720863"/>
              </a:xfrm>
              <a:prstGeom prst="rect">
                <a:avLst/>
              </a:prstGeom>
            </p:spPr>
            <p:txBody>
              <a:bodyPr lIns="33866" tIns="33866" rIns="33866" bIns="33866" rtlCol="0" anchor="ctr"/>
              <a:lstStyle/>
              <a:p>
                <a:pPr algn="ctr">
                  <a:lnSpc>
                    <a:spcPts val="3360"/>
                  </a:lnSpc>
                </a:pPr>
                <a:endParaRPr sz="1200"/>
              </a:p>
            </p:txBody>
          </p:sp>
        </p:grpSp>
        <p:sp>
          <p:nvSpPr>
            <p:cNvPr id="12" name="TextBox 12"/>
            <p:cNvSpPr txBox="1"/>
            <p:nvPr/>
          </p:nvSpPr>
          <p:spPr>
            <a:xfrm>
              <a:off x="188931" y="-152120"/>
              <a:ext cx="833159" cy="22948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75"/>
                </a:lnSpc>
                <a:spcBef>
                  <a:spcPct val="0"/>
                </a:spcBef>
              </a:pPr>
              <a:r>
                <a:rPr lang="en-US" sz="2130" spc="159">
                  <a:solidFill>
                    <a:srgbClr val="FFFFFF"/>
                  </a:solidFill>
                  <a:latin typeface="Barlow Bold" panose="00000800000000000000"/>
                </a:rPr>
                <a:t>07</a:t>
              </a:r>
              <a:endParaRPr lang="en-US" sz="2130" spc="159">
                <a:solidFill>
                  <a:srgbClr val="FFFFFF"/>
                </a:solidFill>
                <a:latin typeface="Barlow Bold" panose="00000800000000000000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7232164" y="3569419"/>
            <a:ext cx="605511" cy="1147445"/>
            <a:chOff x="0" y="-180060"/>
            <a:chExt cx="1211021" cy="2294889"/>
          </a:xfrm>
        </p:grpSpPr>
        <p:grpSp>
          <p:nvGrpSpPr>
            <p:cNvPr id="14" name="Group 14"/>
            <p:cNvGrpSpPr/>
            <p:nvPr/>
          </p:nvGrpSpPr>
          <p:grpSpPr>
            <a:xfrm>
              <a:off x="0" y="0"/>
              <a:ext cx="1211021" cy="1217097"/>
              <a:chOff x="0" y="0"/>
              <a:chExt cx="812800" cy="816878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812800" cy="816878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6878">
                    <a:moveTo>
                      <a:pt x="406400" y="0"/>
                    </a:moveTo>
                    <a:cubicBezTo>
                      <a:pt x="181951" y="0"/>
                      <a:pt x="0" y="182864"/>
                      <a:pt x="0" y="408439"/>
                    </a:cubicBezTo>
                    <a:cubicBezTo>
                      <a:pt x="0" y="634014"/>
                      <a:pt x="181951" y="816878"/>
                      <a:pt x="406400" y="816878"/>
                    </a:cubicBezTo>
                    <a:cubicBezTo>
                      <a:pt x="630849" y="816878"/>
                      <a:pt x="812800" y="634014"/>
                      <a:pt x="812800" y="408439"/>
                    </a:cubicBezTo>
                    <a:cubicBezTo>
                      <a:pt x="812800" y="182864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9AFA1"/>
              </a:solidFill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76200" y="19432"/>
                <a:ext cx="660400" cy="720863"/>
              </a:xfrm>
              <a:prstGeom prst="rect">
                <a:avLst/>
              </a:prstGeom>
            </p:spPr>
            <p:txBody>
              <a:bodyPr lIns="33866" tIns="33866" rIns="33866" bIns="33866" rtlCol="0" anchor="ctr"/>
              <a:lstStyle/>
              <a:p>
                <a:pPr algn="ctr">
                  <a:lnSpc>
                    <a:spcPts val="3360"/>
                  </a:lnSpc>
                </a:pPr>
                <a:endParaRPr sz="1200"/>
              </a:p>
            </p:txBody>
          </p:sp>
        </p:grpSp>
        <p:sp>
          <p:nvSpPr>
            <p:cNvPr id="17" name="TextBox 17"/>
            <p:cNvSpPr txBox="1"/>
            <p:nvPr/>
          </p:nvSpPr>
          <p:spPr>
            <a:xfrm>
              <a:off x="188931" y="-180060"/>
              <a:ext cx="833159" cy="22948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75"/>
                </a:lnSpc>
                <a:spcBef>
                  <a:spcPct val="0"/>
                </a:spcBef>
              </a:pPr>
              <a:r>
                <a:rPr lang="en-US" sz="2130" spc="159">
                  <a:solidFill>
                    <a:srgbClr val="FFFFFF"/>
                  </a:solidFill>
                  <a:latin typeface="Barlow Bold" panose="00000800000000000000"/>
                </a:rPr>
                <a:t>08</a:t>
              </a:r>
              <a:endParaRPr lang="en-US" sz="2130" spc="159">
                <a:solidFill>
                  <a:srgbClr val="FFFFFF"/>
                </a:solidFill>
                <a:latin typeface="Barlow Bold" panose="00000800000000000000"/>
              </a:endParaRP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7232164" y="4376061"/>
            <a:ext cx="605511" cy="1147445"/>
            <a:chOff x="0" y="-214350"/>
            <a:chExt cx="1211021" cy="2294889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1211021" cy="1217097"/>
              <a:chOff x="0" y="0"/>
              <a:chExt cx="812800" cy="816878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812800" cy="816878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6878">
                    <a:moveTo>
                      <a:pt x="406400" y="0"/>
                    </a:moveTo>
                    <a:cubicBezTo>
                      <a:pt x="181951" y="0"/>
                      <a:pt x="0" y="182864"/>
                      <a:pt x="0" y="408439"/>
                    </a:cubicBezTo>
                    <a:cubicBezTo>
                      <a:pt x="0" y="634014"/>
                      <a:pt x="181951" y="816878"/>
                      <a:pt x="406400" y="816878"/>
                    </a:cubicBezTo>
                    <a:cubicBezTo>
                      <a:pt x="630849" y="816878"/>
                      <a:pt x="812800" y="634014"/>
                      <a:pt x="812800" y="408439"/>
                    </a:cubicBezTo>
                    <a:cubicBezTo>
                      <a:pt x="812800" y="182864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9AFA1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76200" y="19432"/>
                <a:ext cx="660400" cy="720863"/>
              </a:xfrm>
              <a:prstGeom prst="rect">
                <a:avLst/>
              </a:prstGeom>
            </p:spPr>
            <p:txBody>
              <a:bodyPr lIns="33866" tIns="33866" rIns="33866" bIns="33866" rtlCol="0" anchor="ctr"/>
              <a:lstStyle/>
              <a:p>
                <a:pPr algn="ctr">
                  <a:lnSpc>
                    <a:spcPts val="3360"/>
                  </a:lnSpc>
                </a:pPr>
                <a:endParaRPr sz="1200"/>
              </a:p>
            </p:txBody>
          </p:sp>
        </p:grpSp>
        <p:sp>
          <p:nvSpPr>
            <p:cNvPr id="22" name="TextBox 22"/>
            <p:cNvSpPr txBox="1"/>
            <p:nvPr/>
          </p:nvSpPr>
          <p:spPr>
            <a:xfrm>
              <a:off x="188931" y="-214350"/>
              <a:ext cx="833159" cy="22948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75"/>
                </a:lnSpc>
                <a:spcBef>
                  <a:spcPct val="0"/>
                </a:spcBef>
              </a:pPr>
              <a:r>
                <a:rPr lang="en-US" sz="2130" spc="159">
                  <a:solidFill>
                    <a:srgbClr val="FFFFFF"/>
                  </a:solidFill>
                  <a:latin typeface="Barlow Bold" panose="00000800000000000000"/>
                </a:rPr>
                <a:t>09</a:t>
              </a:r>
              <a:endParaRPr lang="en-US" sz="2130" spc="159">
                <a:solidFill>
                  <a:srgbClr val="FFFFFF"/>
                </a:solidFill>
                <a:latin typeface="Barlow Bold" panose="00000800000000000000"/>
              </a:endParaRP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7232164" y="5215014"/>
            <a:ext cx="605511" cy="1147445"/>
            <a:chOff x="0" y="-56870"/>
            <a:chExt cx="1211021" cy="2294889"/>
          </a:xfrm>
        </p:grpSpPr>
        <p:grpSp>
          <p:nvGrpSpPr>
            <p:cNvPr id="24" name="Group 24"/>
            <p:cNvGrpSpPr/>
            <p:nvPr/>
          </p:nvGrpSpPr>
          <p:grpSpPr>
            <a:xfrm>
              <a:off x="0" y="0"/>
              <a:ext cx="1211021" cy="1218601"/>
              <a:chOff x="0" y="0"/>
              <a:chExt cx="812800" cy="817888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812800" cy="817888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7888">
                    <a:moveTo>
                      <a:pt x="406400" y="0"/>
                    </a:moveTo>
                    <a:cubicBezTo>
                      <a:pt x="181951" y="0"/>
                      <a:pt x="0" y="183090"/>
                      <a:pt x="0" y="408944"/>
                    </a:cubicBezTo>
                    <a:cubicBezTo>
                      <a:pt x="0" y="634797"/>
                      <a:pt x="181951" y="817888"/>
                      <a:pt x="406400" y="817888"/>
                    </a:cubicBezTo>
                    <a:cubicBezTo>
                      <a:pt x="630849" y="817888"/>
                      <a:pt x="812800" y="634797"/>
                      <a:pt x="812800" y="408944"/>
                    </a:cubicBezTo>
                    <a:cubicBezTo>
                      <a:pt x="812800" y="183090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9AFA1"/>
              </a:solidFill>
            </p:spPr>
          </p:sp>
          <p:sp>
            <p:nvSpPr>
              <p:cNvPr id="26" name="TextBox 26"/>
              <p:cNvSpPr txBox="1"/>
              <p:nvPr/>
            </p:nvSpPr>
            <p:spPr>
              <a:xfrm>
                <a:off x="76200" y="19527"/>
                <a:ext cx="660400" cy="721684"/>
              </a:xfrm>
              <a:prstGeom prst="rect">
                <a:avLst/>
              </a:prstGeom>
            </p:spPr>
            <p:txBody>
              <a:bodyPr lIns="33866" tIns="33866" rIns="33866" bIns="33866" rtlCol="0" anchor="ctr"/>
              <a:lstStyle/>
              <a:p>
                <a:pPr algn="ctr">
                  <a:lnSpc>
                    <a:spcPts val="3360"/>
                  </a:lnSpc>
                </a:pPr>
                <a:endParaRPr sz="1200"/>
              </a:p>
            </p:txBody>
          </p:sp>
        </p:grpSp>
        <p:sp>
          <p:nvSpPr>
            <p:cNvPr id="27" name="TextBox 27"/>
            <p:cNvSpPr txBox="1"/>
            <p:nvPr/>
          </p:nvSpPr>
          <p:spPr>
            <a:xfrm>
              <a:off x="188931" y="-56870"/>
              <a:ext cx="833159" cy="22948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75"/>
                </a:lnSpc>
                <a:spcBef>
                  <a:spcPct val="0"/>
                </a:spcBef>
              </a:pPr>
              <a:r>
                <a:rPr lang="en-US" sz="2130" spc="159">
                  <a:solidFill>
                    <a:srgbClr val="FFFFFF"/>
                  </a:solidFill>
                  <a:latin typeface="Barlow Bold" panose="00000800000000000000"/>
                </a:rPr>
                <a:t>10</a:t>
              </a:r>
              <a:endParaRPr lang="en-US" sz="2130" spc="159">
                <a:solidFill>
                  <a:srgbClr val="FFFFFF"/>
                </a:solidFill>
                <a:latin typeface="Barlow Bold" panose="00000800000000000000"/>
              </a:endParaRP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4354004" y="2060934"/>
            <a:ext cx="605511" cy="687070"/>
            <a:chOff x="0" y="-105410"/>
            <a:chExt cx="1211021" cy="1374139"/>
          </a:xfrm>
        </p:grpSpPr>
        <p:grpSp>
          <p:nvGrpSpPr>
            <p:cNvPr id="29" name="Group 29"/>
            <p:cNvGrpSpPr/>
            <p:nvPr/>
          </p:nvGrpSpPr>
          <p:grpSpPr>
            <a:xfrm>
              <a:off x="0" y="0"/>
              <a:ext cx="1211021" cy="1211021"/>
              <a:chOff x="0" y="0"/>
              <a:chExt cx="812800" cy="812800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9AFA1"/>
              </a:solidFill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33866" tIns="33866" rIns="33866" bIns="33866" rtlCol="0" anchor="ctr"/>
              <a:lstStyle/>
              <a:p>
                <a:pPr algn="ctr">
                  <a:lnSpc>
                    <a:spcPts val="3360"/>
                  </a:lnSpc>
                </a:pPr>
                <a:endParaRPr sz="1200"/>
              </a:p>
            </p:txBody>
          </p:sp>
        </p:grpSp>
        <p:sp>
          <p:nvSpPr>
            <p:cNvPr id="32" name="TextBox 32"/>
            <p:cNvSpPr txBox="1"/>
            <p:nvPr/>
          </p:nvSpPr>
          <p:spPr>
            <a:xfrm>
              <a:off x="189230" y="-105410"/>
              <a:ext cx="833119" cy="1374139"/>
            </a:xfrm>
            <a:prstGeom prst="rect">
              <a:avLst/>
            </a:prstGeom>
          </p:spPr>
          <p:txBody>
            <a:bodyPr lIns="0" tIns="0" rIns="0" bIns="0" rtlCol="0" anchor="t">
              <a:noAutofit/>
            </a:bodyPr>
            <a:lstStyle/>
            <a:p>
              <a:pPr algn="ctr">
                <a:lnSpc>
                  <a:spcPts val="4475"/>
                </a:lnSpc>
                <a:spcBef>
                  <a:spcPct val="0"/>
                </a:spcBef>
              </a:pPr>
              <a:r>
                <a:rPr lang="en-US" sz="2130" spc="159">
                  <a:solidFill>
                    <a:srgbClr val="FFFFFF"/>
                  </a:solidFill>
                  <a:latin typeface="Barlow Bold" panose="00000800000000000000"/>
                </a:rPr>
                <a:t>01</a:t>
              </a:r>
              <a:endParaRPr lang="en-US" sz="2130" spc="159">
                <a:solidFill>
                  <a:srgbClr val="FFFFFF"/>
                </a:solidFill>
                <a:latin typeface="Barlow Bold" panose="00000800000000000000"/>
              </a:endParaRPr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4354004" y="2824997"/>
            <a:ext cx="605511" cy="657421"/>
            <a:chOff x="0" y="-96240"/>
            <a:chExt cx="1211021" cy="1314841"/>
          </a:xfrm>
        </p:grpSpPr>
        <p:grpSp>
          <p:nvGrpSpPr>
            <p:cNvPr id="34" name="Group 34"/>
            <p:cNvGrpSpPr/>
            <p:nvPr/>
          </p:nvGrpSpPr>
          <p:grpSpPr>
            <a:xfrm>
              <a:off x="0" y="0"/>
              <a:ext cx="1211021" cy="1218601"/>
              <a:chOff x="0" y="0"/>
              <a:chExt cx="812800" cy="817888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812800" cy="817888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7888">
                    <a:moveTo>
                      <a:pt x="406400" y="0"/>
                    </a:moveTo>
                    <a:cubicBezTo>
                      <a:pt x="181951" y="0"/>
                      <a:pt x="0" y="183090"/>
                      <a:pt x="0" y="408944"/>
                    </a:cubicBezTo>
                    <a:cubicBezTo>
                      <a:pt x="0" y="634797"/>
                      <a:pt x="181951" y="817888"/>
                      <a:pt x="406400" y="817888"/>
                    </a:cubicBezTo>
                    <a:cubicBezTo>
                      <a:pt x="630849" y="817888"/>
                      <a:pt x="812800" y="634797"/>
                      <a:pt x="812800" y="408944"/>
                    </a:cubicBezTo>
                    <a:cubicBezTo>
                      <a:pt x="812800" y="183090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9AFA1"/>
              </a:solidFill>
            </p:spPr>
          </p:sp>
          <p:sp>
            <p:nvSpPr>
              <p:cNvPr id="36" name="TextBox 36"/>
              <p:cNvSpPr txBox="1"/>
              <p:nvPr/>
            </p:nvSpPr>
            <p:spPr>
              <a:xfrm>
                <a:off x="76200" y="19527"/>
                <a:ext cx="660400" cy="721684"/>
              </a:xfrm>
              <a:prstGeom prst="rect">
                <a:avLst/>
              </a:prstGeom>
            </p:spPr>
            <p:txBody>
              <a:bodyPr lIns="33866" tIns="33866" rIns="33866" bIns="33866" rtlCol="0" anchor="ctr"/>
              <a:lstStyle/>
              <a:p>
                <a:pPr algn="ctr">
                  <a:lnSpc>
                    <a:spcPts val="3360"/>
                  </a:lnSpc>
                </a:pPr>
                <a:endParaRPr sz="1200"/>
              </a:p>
            </p:txBody>
          </p:sp>
        </p:grpSp>
        <p:sp>
          <p:nvSpPr>
            <p:cNvPr id="37" name="TextBox 37"/>
            <p:cNvSpPr txBox="1"/>
            <p:nvPr/>
          </p:nvSpPr>
          <p:spPr>
            <a:xfrm>
              <a:off x="189230" y="-96240"/>
              <a:ext cx="833119" cy="114681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475"/>
                </a:lnSpc>
                <a:spcBef>
                  <a:spcPct val="0"/>
                </a:spcBef>
              </a:pPr>
              <a:r>
                <a:rPr lang="en-US" sz="2130" spc="159">
                  <a:solidFill>
                    <a:srgbClr val="FFFFFF"/>
                  </a:solidFill>
                  <a:latin typeface="Barlow Bold" panose="00000800000000000000"/>
                </a:rPr>
                <a:t>02</a:t>
              </a:r>
              <a:endParaRPr lang="en-US" sz="2130" spc="159">
                <a:solidFill>
                  <a:srgbClr val="FFFFFF"/>
                </a:solidFill>
                <a:latin typeface="Barlow Bold" panose="00000800000000000000"/>
              </a:endParaRPr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4354004" y="3569205"/>
            <a:ext cx="605511" cy="1147445"/>
            <a:chOff x="0" y="-124180"/>
            <a:chExt cx="1211021" cy="2294889"/>
          </a:xfrm>
        </p:grpSpPr>
        <p:grpSp>
          <p:nvGrpSpPr>
            <p:cNvPr id="39" name="Group 39"/>
            <p:cNvGrpSpPr/>
            <p:nvPr/>
          </p:nvGrpSpPr>
          <p:grpSpPr>
            <a:xfrm>
              <a:off x="0" y="0"/>
              <a:ext cx="1211021" cy="1218601"/>
              <a:chOff x="0" y="0"/>
              <a:chExt cx="812800" cy="817888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812800" cy="817888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7888">
                    <a:moveTo>
                      <a:pt x="406400" y="0"/>
                    </a:moveTo>
                    <a:cubicBezTo>
                      <a:pt x="181951" y="0"/>
                      <a:pt x="0" y="183090"/>
                      <a:pt x="0" y="408944"/>
                    </a:cubicBezTo>
                    <a:cubicBezTo>
                      <a:pt x="0" y="634797"/>
                      <a:pt x="181951" y="817888"/>
                      <a:pt x="406400" y="817888"/>
                    </a:cubicBezTo>
                    <a:cubicBezTo>
                      <a:pt x="630849" y="817888"/>
                      <a:pt x="812800" y="634797"/>
                      <a:pt x="812800" y="408944"/>
                    </a:cubicBezTo>
                    <a:cubicBezTo>
                      <a:pt x="812800" y="183090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9AFA1"/>
              </a:solidFill>
            </p:spPr>
          </p:sp>
          <p:sp>
            <p:nvSpPr>
              <p:cNvPr id="41" name="TextBox 41"/>
              <p:cNvSpPr txBox="1"/>
              <p:nvPr/>
            </p:nvSpPr>
            <p:spPr>
              <a:xfrm>
                <a:off x="76200" y="19527"/>
                <a:ext cx="660400" cy="721684"/>
              </a:xfrm>
              <a:prstGeom prst="rect">
                <a:avLst/>
              </a:prstGeom>
            </p:spPr>
            <p:txBody>
              <a:bodyPr lIns="33866" tIns="33866" rIns="33866" bIns="33866" rtlCol="0" anchor="ctr"/>
              <a:lstStyle/>
              <a:p>
                <a:pPr algn="ctr">
                  <a:lnSpc>
                    <a:spcPts val="3360"/>
                  </a:lnSpc>
                </a:pPr>
                <a:endParaRPr sz="1200"/>
              </a:p>
            </p:txBody>
          </p:sp>
        </p:grpSp>
        <p:sp>
          <p:nvSpPr>
            <p:cNvPr id="42" name="TextBox 42"/>
            <p:cNvSpPr txBox="1"/>
            <p:nvPr/>
          </p:nvSpPr>
          <p:spPr>
            <a:xfrm>
              <a:off x="188931" y="-124180"/>
              <a:ext cx="833159" cy="22948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75"/>
                </a:lnSpc>
                <a:spcBef>
                  <a:spcPct val="0"/>
                </a:spcBef>
              </a:pPr>
              <a:r>
                <a:rPr lang="en-US" sz="2130" spc="159">
                  <a:solidFill>
                    <a:srgbClr val="FFFFFF"/>
                  </a:solidFill>
                  <a:latin typeface="Barlow Bold" panose="00000800000000000000"/>
                </a:rPr>
                <a:t>03</a:t>
              </a:r>
              <a:endParaRPr lang="en-US" sz="2130" spc="159">
                <a:solidFill>
                  <a:srgbClr val="FFFFFF"/>
                </a:solidFill>
                <a:latin typeface="Barlow Bold" panose="00000800000000000000"/>
              </a:endParaRPr>
            </a:p>
          </p:txBody>
        </p:sp>
      </p:grpSp>
      <p:grpSp>
        <p:nvGrpSpPr>
          <p:cNvPr id="43" name="Group 43"/>
          <p:cNvGrpSpPr/>
          <p:nvPr/>
        </p:nvGrpSpPr>
        <p:grpSpPr>
          <a:xfrm>
            <a:off x="4354004" y="4375847"/>
            <a:ext cx="605511" cy="1147445"/>
            <a:chOff x="0" y="-158470"/>
            <a:chExt cx="1211021" cy="2294889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1211021" cy="1218601"/>
              <a:chOff x="0" y="0"/>
              <a:chExt cx="812800" cy="817888"/>
            </a:xfrm>
          </p:grpSpPr>
          <p:sp>
            <p:nvSpPr>
              <p:cNvPr id="45" name="Freeform 45"/>
              <p:cNvSpPr/>
              <p:nvPr/>
            </p:nvSpPr>
            <p:spPr>
              <a:xfrm>
                <a:off x="0" y="0"/>
                <a:ext cx="812800" cy="817888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7888">
                    <a:moveTo>
                      <a:pt x="406400" y="0"/>
                    </a:moveTo>
                    <a:cubicBezTo>
                      <a:pt x="181951" y="0"/>
                      <a:pt x="0" y="183090"/>
                      <a:pt x="0" y="408944"/>
                    </a:cubicBezTo>
                    <a:cubicBezTo>
                      <a:pt x="0" y="634797"/>
                      <a:pt x="181951" y="817888"/>
                      <a:pt x="406400" y="817888"/>
                    </a:cubicBezTo>
                    <a:cubicBezTo>
                      <a:pt x="630849" y="817888"/>
                      <a:pt x="812800" y="634797"/>
                      <a:pt x="812800" y="408944"/>
                    </a:cubicBezTo>
                    <a:cubicBezTo>
                      <a:pt x="812800" y="183090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9AFA1"/>
              </a:solidFill>
            </p:spPr>
          </p:sp>
          <p:sp>
            <p:nvSpPr>
              <p:cNvPr id="46" name="TextBox 46"/>
              <p:cNvSpPr txBox="1"/>
              <p:nvPr/>
            </p:nvSpPr>
            <p:spPr>
              <a:xfrm>
                <a:off x="76200" y="19527"/>
                <a:ext cx="660400" cy="721684"/>
              </a:xfrm>
              <a:prstGeom prst="rect">
                <a:avLst/>
              </a:prstGeom>
            </p:spPr>
            <p:txBody>
              <a:bodyPr lIns="33866" tIns="33866" rIns="33866" bIns="33866" rtlCol="0" anchor="ctr"/>
              <a:lstStyle/>
              <a:p>
                <a:pPr algn="ctr">
                  <a:lnSpc>
                    <a:spcPts val="3360"/>
                  </a:lnSpc>
                </a:pPr>
                <a:endParaRPr sz="1200"/>
              </a:p>
            </p:txBody>
          </p:sp>
        </p:grpSp>
        <p:sp>
          <p:nvSpPr>
            <p:cNvPr id="47" name="TextBox 47"/>
            <p:cNvSpPr txBox="1"/>
            <p:nvPr/>
          </p:nvSpPr>
          <p:spPr>
            <a:xfrm>
              <a:off x="190201" y="-158470"/>
              <a:ext cx="833159" cy="22948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75"/>
                </a:lnSpc>
                <a:spcBef>
                  <a:spcPct val="0"/>
                </a:spcBef>
              </a:pPr>
              <a:r>
                <a:rPr lang="en-US" sz="2130" spc="159">
                  <a:solidFill>
                    <a:srgbClr val="FFFFFF"/>
                  </a:solidFill>
                  <a:latin typeface="Barlow Bold" panose="00000800000000000000"/>
                </a:rPr>
                <a:t>04</a:t>
              </a:r>
              <a:endParaRPr lang="en-US" sz="2130" spc="159">
                <a:solidFill>
                  <a:srgbClr val="FFFFFF"/>
                </a:solidFill>
                <a:latin typeface="Barlow Bold" panose="00000800000000000000"/>
              </a:endParaRPr>
            </a:p>
          </p:txBody>
        </p:sp>
      </p:grpSp>
      <p:grpSp>
        <p:nvGrpSpPr>
          <p:cNvPr id="48" name="Group 48"/>
          <p:cNvGrpSpPr/>
          <p:nvPr/>
        </p:nvGrpSpPr>
        <p:grpSpPr>
          <a:xfrm>
            <a:off x="4354004" y="5137965"/>
            <a:ext cx="605511" cy="1147445"/>
            <a:chOff x="0" y="-154660"/>
            <a:chExt cx="1211021" cy="2294889"/>
          </a:xfrm>
        </p:grpSpPr>
        <p:grpSp>
          <p:nvGrpSpPr>
            <p:cNvPr id="49" name="Group 49"/>
            <p:cNvGrpSpPr/>
            <p:nvPr/>
          </p:nvGrpSpPr>
          <p:grpSpPr>
            <a:xfrm>
              <a:off x="0" y="0"/>
              <a:ext cx="1211021" cy="1218601"/>
              <a:chOff x="0" y="0"/>
              <a:chExt cx="812800" cy="817888"/>
            </a:xfrm>
          </p:grpSpPr>
          <p:sp>
            <p:nvSpPr>
              <p:cNvPr id="50" name="Freeform 50"/>
              <p:cNvSpPr/>
              <p:nvPr/>
            </p:nvSpPr>
            <p:spPr>
              <a:xfrm>
                <a:off x="0" y="0"/>
                <a:ext cx="812800" cy="817888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7888">
                    <a:moveTo>
                      <a:pt x="406400" y="0"/>
                    </a:moveTo>
                    <a:cubicBezTo>
                      <a:pt x="181951" y="0"/>
                      <a:pt x="0" y="183090"/>
                      <a:pt x="0" y="408944"/>
                    </a:cubicBezTo>
                    <a:cubicBezTo>
                      <a:pt x="0" y="634797"/>
                      <a:pt x="181951" y="817888"/>
                      <a:pt x="406400" y="817888"/>
                    </a:cubicBezTo>
                    <a:cubicBezTo>
                      <a:pt x="630849" y="817888"/>
                      <a:pt x="812800" y="634797"/>
                      <a:pt x="812800" y="408944"/>
                    </a:cubicBezTo>
                    <a:cubicBezTo>
                      <a:pt x="812800" y="183090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9AFA1"/>
              </a:solidFill>
            </p:spPr>
          </p:sp>
          <p:sp>
            <p:nvSpPr>
              <p:cNvPr id="51" name="TextBox 51"/>
              <p:cNvSpPr txBox="1"/>
              <p:nvPr/>
            </p:nvSpPr>
            <p:spPr>
              <a:xfrm>
                <a:off x="76200" y="19527"/>
                <a:ext cx="660400" cy="721684"/>
              </a:xfrm>
              <a:prstGeom prst="rect">
                <a:avLst/>
              </a:prstGeom>
            </p:spPr>
            <p:txBody>
              <a:bodyPr lIns="33866" tIns="33866" rIns="33866" bIns="33866" rtlCol="0" anchor="ctr"/>
              <a:lstStyle/>
              <a:p>
                <a:pPr algn="ctr">
                  <a:lnSpc>
                    <a:spcPts val="3360"/>
                  </a:lnSpc>
                </a:pPr>
                <a:endParaRPr sz="1200"/>
              </a:p>
            </p:txBody>
          </p:sp>
        </p:grpSp>
        <p:sp>
          <p:nvSpPr>
            <p:cNvPr id="52" name="TextBox 52"/>
            <p:cNvSpPr txBox="1"/>
            <p:nvPr/>
          </p:nvSpPr>
          <p:spPr>
            <a:xfrm>
              <a:off x="188931" y="-154660"/>
              <a:ext cx="833159" cy="22948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75"/>
                </a:lnSpc>
                <a:spcBef>
                  <a:spcPct val="0"/>
                </a:spcBef>
              </a:pPr>
              <a:r>
                <a:rPr lang="en-US" sz="2130" spc="159">
                  <a:solidFill>
                    <a:srgbClr val="FFFFFF"/>
                  </a:solidFill>
                  <a:latin typeface="Barlow Bold" panose="00000800000000000000"/>
                </a:rPr>
                <a:t>05</a:t>
              </a:r>
              <a:endParaRPr lang="en-US" sz="2130" spc="159">
                <a:solidFill>
                  <a:srgbClr val="FFFFFF"/>
                </a:solidFill>
                <a:latin typeface="Barlow Bold" panose="00000800000000000000"/>
              </a:endParaRPr>
            </a:p>
          </p:txBody>
        </p:sp>
      </p:grpSp>
      <p:sp>
        <p:nvSpPr>
          <p:cNvPr id="53" name="Freeform 53"/>
          <p:cNvSpPr/>
          <p:nvPr/>
        </p:nvSpPr>
        <p:spPr>
          <a:xfrm>
            <a:off x="5351321" y="2975144"/>
            <a:ext cx="1713968" cy="2815553"/>
          </a:xfrm>
          <a:custGeom>
            <a:avLst/>
            <a:gdLst/>
            <a:ahLst/>
            <a:cxnLst/>
            <a:rect l="l" t="t" r="r" b="b"/>
            <a:pathLst>
              <a:path w="2570952" h="4223330">
                <a:moveTo>
                  <a:pt x="0" y="0"/>
                </a:moveTo>
                <a:lnTo>
                  <a:pt x="2570952" y="0"/>
                </a:lnTo>
                <a:lnTo>
                  <a:pt x="2570952" y="4223330"/>
                </a:lnTo>
                <a:lnTo>
                  <a:pt x="0" y="42233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4" name="Freeform 54"/>
          <p:cNvSpPr/>
          <p:nvPr/>
        </p:nvSpPr>
        <p:spPr>
          <a:xfrm>
            <a:off x="5588595" y="2384187"/>
            <a:ext cx="1239420" cy="525204"/>
          </a:xfrm>
          <a:custGeom>
            <a:avLst/>
            <a:gdLst/>
            <a:ahLst/>
            <a:cxnLst/>
            <a:rect l="l" t="t" r="r" b="b"/>
            <a:pathLst>
              <a:path w="1859130" h="787806">
                <a:moveTo>
                  <a:pt x="0" y="0"/>
                </a:moveTo>
                <a:lnTo>
                  <a:pt x="1859131" y="0"/>
                </a:lnTo>
                <a:lnTo>
                  <a:pt x="1859131" y="787807"/>
                </a:lnTo>
                <a:lnTo>
                  <a:pt x="0" y="78780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5" name="TextBox 55"/>
          <p:cNvSpPr txBox="1"/>
          <p:nvPr/>
        </p:nvSpPr>
        <p:spPr>
          <a:xfrm>
            <a:off x="2935605" y="104140"/>
            <a:ext cx="6799580" cy="18669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7280"/>
              </a:lnSpc>
              <a:spcBef>
                <a:spcPct val="0"/>
              </a:spcBef>
            </a:pPr>
            <a:r>
              <a:rPr lang="en-US" sz="3465" u="none" strike="noStrike" spc="166" dirty="0">
                <a:solidFill>
                  <a:srgbClr val="3B75BD"/>
                </a:solidFill>
                <a:latin typeface="Arial Bold" panose="020B0802020202020204"/>
              </a:rPr>
              <a:t>10 ĐIỀU CẦN LÀM</a:t>
            </a:r>
            <a:endParaRPr lang="en-US" sz="3465" u="none" strike="noStrike" spc="166" dirty="0">
              <a:solidFill>
                <a:srgbClr val="3B75BD"/>
              </a:solidFill>
              <a:latin typeface="Arial Bold" panose="020B0802020202020204"/>
            </a:endParaRPr>
          </a:p>
          <a:p>
            <a:pPr marL="0" lvl="0" indent="0" algn="ctr">
              <a:lnSpc>
                <a:spcPts val="7280"/>
              </a:lnSpc>
              <a:spcBef>
                <a:spcPct val="0"/>
              </a:spcBef>
            </a:pPr>
            <a:r>
              <a:rPr lang="en-US" sz="3465" u="none" strike="noStrike" spc="166" dirty="0">
                <a:solidFill>
                  <a:srgbClr val="3B75BD"/>
                </a:solidFill>
                <a:latin typeface="Arial Bold" panose="020B0802020202020204"/>
              </a:rPr>
              <a:t>ĐỂ GIA TĂNG SỰ TỰ TIN</a:t>
            </a:r>
            <a:endParaRPr lang="en-US" sz="3465" u="none" strike="noStrike" spc="166" dirty="0">
              <a:solidFill>
                <a:srgbClr val="3B75BD"/>
              </a:solidFill>
              <a:latin typeface="Arial Bold" panose="020B0802020202020204"/>
            </a:endParaRPr>
          </a:p>
        </p:txBody>
      </p:sp>
      <p:sp>
        <p:nvSpPr>
          <p:cNvPr id="56" name="TextBox 56"/>
          <p:cNvSpPr txBox="1"/>
          <p:nvPr/>
        </p:nvSpPr>
        <p:spPr>
          <a:xfrm>
            <a:off x="8091803" y="2056489"/>
            <a:ext cx="5078980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085"/>
              </a:lnSpc>
            </a:pPr>
            <a:r>
              <a:rPr lang="en-US" sz="2115" spc="158">
                <a:solidFill>
                  <a:srgbClr val="191919"/>
                </a:solidFill>
                <a:latin typeface="Arial Bold" panose="020B0802020202020204"/>
              </a:rPr>
              <a:t>Không so sánh bản thân</a:t>
            </a:r>
            <a:endParaRPr lang="en-US" sz="2115" spc="158">
              <a:solidFill>
                <a:srgbClr val="191919"/>
              </a:solidFill>
              <a:latin typeface="Arial Bold" panose="020B0802020202020204"/>
            </a:endParaRPr>
          </a:p>
          <a:p>
            <a:pPr marL="0" lvl="0" indent="0" algn="just">
              <a:lnSpc>
                <a:spcPts val="4085"/>
              </a:lnSpc>
              <a:spcBef>
                <a:spcPct val="0"/>
              </a:spcBef>
            </a:pPr>
            <a:r>
              <a:rPr lang="en-US" sz="2115" spc="158">
                <a:solidFill>
                  <a:srgbClr val="191919"/>
                </a:solidFill>
                <a:latin typeface="Arial Bold" panose="020B0802020202020204"/>
              </a:rPr>
              <a:t>với người khác </a:t>
            </a:r>
            <a:endParaRPr lang="en-US" sz="2115" spc="158">
              <a:solidFill>
                <a:srgbClr val="191919"/>
              </a:solidFill>
              <a:latin typeface="Arial Bold" panose="020B0802020202020204"/>
            </a:endParaRPr>
          </a:p>
        </p:txBody>
      </p:sp>
      <p:sp>
        <p:nvSpPr>
          <p:cNvPr id="57" name="TextBox 57"/>
          <p:cNvSpPr txBox="1"/>
          <p:nvPr/>
        </p:nvSpPr>
        <p:spPr>
          <a:xfrm>
            <a:off x="8091803" y="2957147"/>
            <a:ext cx="6274655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085"/>
              </a:lnSpc>
              <a:spcBef>
                <a:spcPct val="0"/>
              </a:spcBef>
            </a:pPr>
            <a:r>
              <a:rPr lang="en-US" sz="2115" spc="158">
                <a:solidFill>
                  <a:srgbClr val="191919"/>
                </a:solidFill>
                <a:latin typeface="Arial Bold" panose="020B0802020202020204"/>
              </a:rPr>
              <a:t>Tự coach cho chính mình</a:t>
            </a:r>
            <a:endParaRPr lang="en-US" sz="2115" spc="158">
              <a:solidFill>
                <a:srgbClr val="191919"/>
              </a:solidFill>
              <a:latin typeface="Arial Bold" panose="020B0802020202020204"/>
            </a:endParaRPr>
          </a:p>
        </p:txBody>
      </p:sp>
      <p:sp>
        <p:nvSpPr>
          <p:cNvPr id="58" name="TextBox 58"/>
          <p:cNvSpPr txBox="1"/>
          <p:nvPr/>
        </p:nvSpPr>
        <p:spPr>
          <a:xfrm>
            <a:off x="8091803" y="3715325"/>
            <a:ext cx="6274655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085"/>
              </a:lnSpc>
              <a:spcBef>
                <a:spcPct val="0"/>
              </a:spcBef>
            </a:pPr>
            <a:r>
              <a:rPr lang="en-US" sz="2115" spc="158">
                <a:solidFill>
                  <a:srgbClr val="191919"/>
                </a:solidFill>
                <a:latin typeface="Arial Bold" panose="020B0802020202020204"/>
              </a:rPr>
              <a:t>Thay đổi trạng thái cơ thể</a:t>
            </a:r>
            <a:endParaRPr lang="en-US" sz="2115" spc="158">
              <a:solidFill>
                <a:srgbClr val="191919"/>
              </a:solidFill>
              <a:latin typeface="Arial Bold" panose="020B0802020202020204"/>
            </a:endParaRPr>
          </a:p>
        </p:txBody>
      </p:sp>
      <p:sp>
        <p:nvSpPr>
          <p:cNvPr id="59" name="TextBox 59"/>
          <p:cNvSpPr txBox="1"/>
          <p:nvPr/>
        </p:nvSpPr>
        <p:spPr>
          <a:xfrm>
            <a:off x="8091803" y="4426086"/>
            <a:ext cx="6274655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85"/>
              </a:lnSpc>
            </a:pPr>
            <a:r>
              <a:rPr lang="en-US" sz="2115" spc="158">
                <a:solidFill>
                  <a:srgbClr val="191919"/>
                </a:solidFill>
                <a:latin typeface="Arial Bold" panose="020B0802020202020204"/>
              </a:rPr>
              <a:t>Ngôn từ, câu chuyện kể </a:t>
            </a:r>
            <a:endParaRPr lang="en-US" sz="2115" spc="158">
              <a:solidFill>
                <a:srgbClr val="191919"/>
              </a:solidFill>
              <a:latin typeface="Arial Bold" panose="020B0802020202020204"/>
            </a:endParaRPr>
          </a:p>
          <a:p>
            <a:pPr marL="0" lvl="0" indent="0">
              <a:lnSpc>
                <a:spcPts val="4085"/>
              </a:lnSpc>
              <a:spcBef>
                <a:spcPct val="0"/>
              </a:spcBef>
            </a:pPr>
            <a:r>
              <a:rPr lang="en-US" sz="2115" spc="158">
                <a:solidFill>
                  <a:srgbClr val="191919"/>
                </a:solidFill>
                <a:latin typeface="Arial Bold" panose="020B0802020202020204"/>
              </a:rPr>
              <a:t>giao tiếp với chính mình </a:t>
            </a:r>
            <a:endParaRPr lang="en-US" sz="2115" spc="158">
              <a:solidFill>
                <a:srgbClr val="191919"/>
              </a:solidFill>
              <a:latin typeface="Arial Bold" panose="020B0802020202020204"/>
            </a:endParaRPr>
          </a:p>
        </p:txBody>
      </p:sp>
      <p:sp>
        <p:nvSpPr>
          <p:cNvPr id="60" name="TextBox 60"/>
          <p:cNvSpPr txBox="1"/>
          <p:nvPr/>
        </p:nvSpPr>
        <p:spPr>
          <a:xfrm>
            <a:off x="8091803" y="5331531"/>
            <a:ext cx="6274655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085"/>
              </a:lnSpc>
              <a:spcBef>
                <a:spcPct val="0"/>
              </a:spcBef>
            </a:pPr>
            <a:r>
              <a:rPr lang="en-US" sz="2115" spc="158">
                <a:solidFill>
                  <a:srgbClr val="191919"/>
                </a:solidFill>
                <a:latin typeface="Arial Bold" panose="020B0802020202020204"/>
              </a:rPr>
              <a:t>Điều mình tập trung</a:t>
            </a:r>
            <a:endParaRPr lang="en-US" sz="2115" spc="158">
              <a:solidFill>
                <a:srgbClr val="191919"/>
              </a:solidFill>
              <a:latin typeface="Arial Bold" panose="020B0802020202020204"/>
            </a:endParaRPr>
          </a:p>
        </p:txBody>
      </p:sp>
      <p:sp>
        <p:nvSpPr>
          <p:cNvPr id="61" name="TextBox 61"/>
          <p:cNvSpPr txBox="1"/>
          <p:nvPr/>
        </p:nvSpPr>
        <p:spPr>
          <a:xfrm>
            <a:off x="-2174459" y="2167619"/>
            <a:ext cx="6274655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085"/>
              </a:lnSpc>
            </a:pPr>
            <a:r>
              <a:rPr lang="en-US" sz="2115" spc="158">
                <a:solidFill>
                  <a:srgbClr val="191919"/>
                </a:solidFill>
                <a:latin typeface="Arial Bold" panose="020B0802020202020204"/>
              </a:rPr>
              <a:t>Giữ cam kết</a:t>
            </a:r>
            <a:endParaRPr lang="en-US" sz="2115" spc="158">
              <a:solidFill>
                <a:srgbClr val="191919"/>
              </a:solidFill>
              <a:latin typeface="Arial Bold" panose="020B0802020202020204"/>
            </a:endParaRPr>
          </a:p>
        </p:txBody>
      </p:sp>
      <p:sp>
        <p:nvSpPr>
          <p:cNvPr id="62" name="TextBox 62"/>
          <p:cNvSpPr txBox="1"/>
          <p:nvPr/>
        </p:nvSpPr>
        <p:spPr>
          <a:xfrm>
            <a:off x="-2174459" y="2928993"/>
            <a:ext cx="6274655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085"/>
              </a:lnSpc>
            </a:pPr>
            <a:r>
              <a:rPr lang="en-US" sz="2115" spc="158">
                <a:solidFill>
                  <a:srgbClr val="191919"/>
                </a:solidFill>
                <a:latin typeface="Arial Bold" panose="020B0802020202020204"/>
              </a:rPr>
              <a:t> Thói quen tốt </a:t>
            </a:r>
            <a:endParaRPr lang="en-US" sz="2115" spc="158">
              <a:solidFill>
                <a:srgbClr val="191919"/>
              </a:solidFill>
              <a:latin typeface="Arial Bold" panose="020B0802020202020204"/>
            </a:endParaRPr>
          </a:p>
        </p:txBody>
      </p:sp>
      <p:sp>
        <p:nvSpPr>
          <p:cNvPr id="63" name="TextBox 63"/>
          <p:cNvSpPr txBox="1"/>
          <p:nvPr/>
        </p:nvSpPr>
        <p:spPr>
          <a:xfrm>
            <a:off x="-2174459" y="3687170"/>
            <a:ext cx="6274655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085"/>
              </a:lnSpc>
            </a:pPr>
            <a:r>
              <a:rPr lang="en-US" sz="2115" spc="158">
                <a:solidFill>
                  <a:srgbClr val="191919"/>
                </a:solidFill>
                <a:latin typeface="Arial Bold" panose="020B0802020202020204"/>
              </a:rPr>
              <a:t>Chuyên môn</a:t>
            </a:r>
            <a:endParaRPr lang="en-US" sz="2115" spc="158">
              <a:solidFill>
                <a:srgbClr val="191919"/>
              </a:solidFill>
              <a:latin typeface="Arial Bold" panose="020B0802020202020204"/>
            </a:endParaRPr>
          </a:p>
        </p:txBody>
      </p:sp>
      <p:sp>
        <p:nvSpPr>
          <p:cNvPr id="64" name="TextBox 64"/>
          <p:cNvSpPr txBox="1"/>
          <p:nvPr/>
        </p:nvSpPr>
        <p:spPr>
          <a:xfrm>
            <a:off x="-2174459" y="4477533"/>
            <a:ext cx="6274655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085"/>
              </a:lnSpc>
            </a:pPr>
            <a:r>
              <a:rPr lang="en-US" sz="2115" spc="158">
                <a:solidFill>
                  <a:srgbClr val="191919"/>
                </a:solidFill>
                <a:latin typeface="Arial Bold" panose="020B0802020202020204"/>
              </a:rPr>
              <a:t>Hành động lặp đi lặp lại</a:t>
            </a:r>
            <a:endParaRPr lang="en-US" sz="2115" spc="158">
              <a:solidFill>
                <a:srgbClr val="191919"/>
              </a:solidFill>
              <a:latin typeface="Arial Bold" panose="020B0802020202020204"/>
            </a:endParaRPr>
          </a:p>
        </p:txBody>
      </p:sp>
      <p:sp>
        <p:nvSpPr>
          <p:cNvPr id="65" name="TextBox 65"/>
          <p:cNvSpPr txBox="1"/>
          <p:nvPr/>
        </p:nvSpPr>
        <p:spPr>
          <a:xfrm>
            <a:off x="-2174459" y="5237746"/>
            <a:ext cx="6274655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085"/>
              </a:lnSpc>
            </a:pPr>
            <a:r>
              <a:rPr lang="en-US" sz="2115" spc="158">
                <a:solidFill>
                  <a:srgbClr val="191919"/>
                </a:solidFill>
                <a:latin typeface="Arial Bold" panose="020B0802020202020204"/>
              </a:rPr>
              <a:t>Chọn người đồng hành</a:t>
            </a:r>
            <a:endParaRPr lang="en-US" sz="2115" spc="158">
              <a:solidFill>
                <a:srgbClr val="191919"/>
              </a:solidFill>
              <a:latin typeface="Arial Bold" panose="020B0802020202020204"/>
            </a:endParaRPr>
          </a:p>
          <a:p>
            <a:pPr algn="r">
              <a:lnSpc>
                <a:spcPts val="4085"/>
              </a:lnSpc>
            </a:pPr>
            <a:r>
              <a:rPr lang="en-US" sz="2115" spc="158">
                <a:solidFill>
                  <a:srgbClr val="191919"/>
                </a:solidFill>
                <a:latin typeface="Arial Bold" panose="020B0802020202020204"/>
              </a:rPr>
              <a:t>phù hợp (môi trường) </a:t>
            </a:r>
            <a:endParaRPr lang="en-US" sz="2115" spc="158">
              <a:solidFill>
                <a:srgbClr val="191919"/>
              </a:solidFill>
              <a:latin typeface="Arial Bold" panose="020B0802020202020204"/>
            </a:endParaRPr>
          </a:p>
        </p:txBody>
      </p:sp>
      <p:sp>
        <p:nvSpPr>
          <p:cNvPr id="66" name="TextBox 66"/>
          <p:cNvSpPr txBox="1"/>
          <p:nvPr/>
        </p:nvSpPr>
        <p:spPr>
          <a:xfrm>
            <a:off x="2135293" y="6158230"/>
            <a:ext cx="8539480" cy="5575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50"/>
              </a:lnSpc>
              <a:spcBef>
                <a:spcPct val="0"/>
              </a:spcBef>
            </a:pPr>
            <a:r>
              <a:rPr lang="en-US" sz="2070">
                <a:solidFill>
                  <a:srgbClr val="000000"/>
                </a:solidFill>
                <a:latin typeface="Arial Italics" panose="020B0502020202090204"/>
              </a:rPr>
              <a:t>(*) Quy trình thực hành: Quan sát - Nhận ra - Chấp nhận - Phát triển</a:t>
            </a:r>
            <a:endParaRPr lang="en-US" sz="2070">
              <a:solidFill>
                <a:srgbClr val="000000"/>
              </a:solidFill>
              <a:latin typeface="Arial Italics" panose="020B05020202020902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918493" y="-3762940"/>
            <a:ext cx="17368005" cy="14035347"/>
            <a:chOff x="0" y="0"/>
            <a:chExt cx="34736010" cy="28070693"/>
          </a:xfrm>
        </p:grpSpPr>
        <p:sp>
          <p:nvSpPr>
            <p:cNvPr id="3" name="Freeform 3"/>
            <p:cNvSpPr/>
            <p:nvPr/>
          </p:nvSpPr>
          <p:spPr>
            <a:xfrm flipV="1">
              <a:off x="19232349" y="12567033"/>
              <a:ext cx="15503660" cy="15503660"/>
            </a:xfrm>
            <a:custGeom>
              <a:avLst/>
              <a:gdLst/>
              <a:ahLst/>
              <a:cxnLst/>
              <a:rect l="l" t="t" r="r" b="b"/>
              <a:pathLst>
                <a:path w="15503660" h="15503660">
                  <a:moveTo>
                    <a:pt x="0" y="15503660"/>
                  </a:moveTo>
                  <a:lnTo>
                    <a:pt x="15503661" y="15503660"/>
                  </a:lnTo>
                  <a:lnTo>
                    <a:pt x="15503661" y="0"/>
                  </a:lnTo>
                  <a:lnTo>
                    <a:pt x="0" y="0"/>
                  </a:lnTo>
                  <a:lnTo>
                    <a:pt x="0" y="15503660"/>
                  </a:lnTo>
                  <a:close/>
                </a:path>
              </a:pathLst>
            </a:custGeom>
            <a:blipFill>
              <a:blip r:embed="rId1">
                <a:alphaModFix amt="34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Freeform 4"/>
            <p:cNvSpPr/>
            <p:nvPr/>
          </p:nvSpPr>
          <p:spPr>
            <a:xfrm flipV="1">
              <a:off x="20466173" y="12169559"/>
              <a:ext cx="13036014" cy="13036014"/>
            </a:xfrm>
            <a:custGeom>
              <a:avLst/>
              <a:gdLst/>
              <a:ahLst/>
              <a:cxnLst/>
              <a:rect l="l" t="t" r="r" b="b"/>
              <a:pathLst>
                <a:path w="13036014" h="13036014">
                  <a:moveTo>
                    <a:pt x="0" y="13036014"/>
                  </a:moveTo>
                  <a:lnTo>
                    <a:pt x="13036013" y="13036014"/>
                  </a:lnTo>
                  <a:lnTo>
                    <a:pt x="13036013" y="0"/>
                  </a:lnTo>
                  <a:lnTo>
                    <a:pt x="0" y="0"/>
                  </a:lnTo>
                  <a:lnTo>
                    <a:pt x="0" y="13036014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5" name="Freeform 5"/>
            <p:cNvSpPr/>
            <p:nvPr/>
          </p:nvSpPr>
          <p:spPr>
            <a:xfrm rot="2943469" flipH="1">
              <a:off x="15918994" y="2833955"/>
              <a:ext cx="11926874" cy="9693296"/>
            </a:xfrm>
            <a:custGeom>
              <a:avLst/>
              <a:gdLst/>
              <a:ahLst/>
              <a:cxnLst/>
              <a:rect l="l" t="t" r="r" b="b"/>
              <a:pathLst>
                <a:path w="11926874" h="9693296">
                  <a:moveTo>
                    <a:pt x="11926875" y="0"/>
                  </a:moveTo>
                  <a:lnTo>
                    <a:pt x="0" y="0"/>
                  </a:lnTo>
                  <a:lnTo>
                    <a:pt x="0" y="9693296"/>
                  </a:lnTo>
                  <a:lnTo>
                    <a:pt x="11926875" y="9693296"/>
                  </a:lnTo>
                  <a:lnTo>
                    <a:pt x="11926875" y="0"/>
                  </a:lnTo>
                  <a:close/>
                </a:path>
              </a:pathLst>
            </a:custGeom>
            <a:blipFill>
              <a:blip r:embed="rId5">
                <a:alphaModFix amt="28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6" name="Freeform 6"/>
            <p:cNvSpPr/>
            <p:nvPr/>
          </p:nvSpPr>
          <p:spPr>
            <a:xfrm rot="-47963" flipH="1">
              <a:off x="42146" y="17096579"/>
              <a:ext cx="7498310" cy="6094081"/>
            </a:xfrm>
            <a:custGeom>
              <a:avLst/>
              <a:gdLst/>
              <a:ahLst/>
              <a:cxnLst/>
              <a:rect l="l" t="t" r="r" b="b"/>
              <a:pathLst>
                <a:path w="7498310" h="6094081">
                  <a:moveTo>
                    <a:pt x="7498310" y="0"/>
                  </a:moveTo>
                  <a:lnTo>
                    <a:pt x="0" y="0"/>
                  </a:lnTo>
                  <a:lnTo>
                    <a:pt x="0" y="6094081"/>
                  </a:lnTo>
                  <a:lnTo>
                    <a:pt x="7498310" y="6094081"/>
                  </a:lnTo>
                  <a:lnTo>
                    <a:pt x="7498310" y="0"/>
                  </a:lnTo>
                  <a:close/>
                </a:path>
              </a:pathLst>
            </a:custGeom>
            <a:blipFill>
              <a:blip r:embed="rId5">
                <a:alphaModFix amt="3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7" name="Freeform 7"/>
            <p:cNvSpPr/>
            <p:nvPr/>
          </p:nvSpPr>
          <p:spPr>
            <a:xfrm rot="7726660">
              <a:off x="2614239" y="5676615"/>
              <a:ext cx="6035324" cy="6035324"/>
            </a:xfrm>
            <a:custGeom>
              <a:avLst/>
              <a:gdLst/>
              <a:ahLst/>
              <a:cxnLst/>
              <a:rect l="l" t="t" r="r" b="b"/>
              <a:pathLst>
                <a:path w="6035324" h="6035324">
                  <a:moveTo>
                    <a:pt x="0" y="0"/>
                  </a:moveTo>
                  <a:lnTo>
                    <a:pt x="6035325" y="0"/>
                  </a:lnTo>
                  <a:lnTo>
                    <a:pt x="6035325" y="6035325"/>
                  </a:lnTo>
                  <a:lnTo>
                    <a:pt x="0" y="60353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">
                <a:alphaModFix amt="35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8" name="Freeform 8"/>
            <p:cNvSpPr/>
            <p:nvPr/>
          </p:nvSpPr>
          <p:spPr>
            <a:xfrm rot="7726660">
              <a:off x="2556868" y="6477366"/>
              <a:ext cx="4890447" cy="4890447"/>
            </a:xfrm>
            <a:custGeom>
              <a:avLst/>
              <a:gdLst/>
              <a:ahLst/>
              <a:cxnLst/>
              <a:rect l="l" t="t" r="r" b="b"/>
              <a:pathLst>
                <a:path w="4890447" h="4890447">
                  <a:moveTo>
                    <a:pt x="0" y="0"/>
                  </a:moveTo>
                  <a:lnTo>
                    <a:pt x="4890447" y="0"/>
                  </a:lnTo>
                  <a:lnTo>
                    <a:pt x="4890447" y="4890448"/>
                  </a:lnTo>
                  <a:lnTo>
                    <a:pt x="0" y="48904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alphaModFix amt="3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9" name="Freeform 9"/>
          <p:cNvSpPr/>
          <p:nvPr/>
        </p:nvSpPr>
        <p:spPr>
          <a:xfrm>
            <a:off x="822176" y="2846048"/>
            <a:ext cx="10796573" cy="37117"/>
          </a:xfrm>
          <a:custGeom>
            <a:avLst/>
            <a:gdLst/>
            <a:ahLst/>
            <a:cxnLst/>
            <a:rect l="l" t="t" r="r" b="b"/>
            <a:pathLst>
              <a:path w="16194859" h="55676">
                <a:moveTo>
                  <a:pt x="0" y="0"/>
                </a:moveTo>
                <a:lnTo>
                  <a:pt x="16194858" y="0"/>
                </a:lnTo>
                <a:lnTo>
                  <a:pt x="16194858" y="55676"/>
                </a:lnTo>
                <a:lnTo>
                  <a:pt x="0" y="5567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0" name="Freeform 10"/>
          <p:cNvSpPr/>
          <p:nvPr/>
        </p:nvSpPr>
        <p:spPr>
          <a:xfrm>
            <a:off x="822176" y="3254734"/>
            <a:ext cx="10796573" cy="37117"/>
          </a:xfrm>
          <a:custGeom>
            <a:avLst/>
            <a:gdLst/>
            <a:ahLst/>
            <a:cxnLst/>
            <a:rect l="l" t="t" r="r" b="b"/>
            <a:pathLst>
              <a:path w="16194859" h="55676">
                <a:moveTo>
                  <a:pt x="0" y="0"/>
                </a:moveTo>
                <a:lnTo>
                  <a:pt x="16194858" y="0"/>
                </a:lnTo>
                <a:lnTo>
                  <a:pt x="16194858" y="55676"/>
                </a:lnTo>
                <a:lnTo>
                  <a:pt x="0" y="5567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1" name="Freeform 11"/>
          <p:cNvSpPr/>
          <p:nvPr/>
        </p:nvSpPr>
        <p:spPr>
          <a:xfrm>
            <a:off x="822176" y="5951445"/>
            <a:ext cx="10796573" cy="37127"/>
          </a:xfrm>
          <a:custGeom>
            <a:avLst/>
            <a:gdLst/>
            <a:ahLst/>
            <a:cxnLst/>
            <a:rect l="l" t="t" r="r" b="b"/>
            <a:pathLst>
              <a:path w="16194859" h="55691">
                <a:moveTo>
                  <a:pt x="0" y="0"/>
                </a:moveTo>
                <a:lnTo>
                  <a:pt x="16194858" y="0"/>
                </a:lnTo>
                <a:lnTo>
                  <a:pt x="16194858" y="55690"/>
                </a:lnTo>
                <a:lnTo>
                  <a:pt x="0" y="5569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2" name="Freeform 12"/>
          <p:cNvSpPr/>
          <p:nvPr/>
        </p:nvSpPr>
        <p:spPr>
          <a:xfrm>
            <a:off x="822176" y="6360132"/>
            <a:ext cx="10796573" cy="37127"/>
          </a:xfrm>
          <a:custGeom>
            <a:avLst/>
            <a:gdLst/>
            <a:ahLst/>
            <a:cxnLst/>
            <a:rect l="l" t="t" r="r" b="b"/>
            <a:pathLst>
              <a:path w="16194859" h="55691">
                <a:moveTo>
                  <a:pt x="0" y="0"/>
                </a:moveTo>
                <a:lnTo>
                  <a:pt x="16194858" y="0"/>
                </a:lnTo>
                <a:lnTo>
                  <a:pt x="16194858" y="55691"/>
                </a:lnTo>
                <a:lnTo>
                  <a:pt x="0" y="5569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3" name="Freeform 13"/>
          <p:cNvSpPr/>
          <p:nvPr/>
        </p:nvSpPr>
        <p:spPr>
          <a:xfrm>
            <a:off x="822176" y="4399314"/>
            <a:ext cx="10796573" cy="37117"/>
          </a:xfrm>
          <a:custGeom>
            <a:avLst/>
            <a:gdLst/>
            <a:ahLst/>
            <a:cxnLst/>
            <a:rect l="l" t="t" r="r" b="b"/>
            <a:pathLst>
              <a:path w="16194859" h="55676">
                <a:moveTo>
                  <a:pt x="0" y="0"/>
                </a:moveTo>
                <a:lnTo>
                  <a:pt x="16194858" y="0"/>
                </a:lnTo>
                <a:lnTo>
                  <a:pt x="16194858" y="55675"/>
                </a:lnTo>
                <a:lnTo>
                  <a:pt x="0" y="5567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4" name="Freeform 14"/>
          <p:cNvSpPr/>
          <p:nvPr/>
        </p:nvSpPr>
        <p:spPr>
          <a:xfrm>
            <a:off x="822176" y="4808000"/>
            <a:ext cx="10796573" cy="37117"/>
          </a:xfrm>
          <a:custGeom>
            <a:avLst/>
            <a:gdLst/>
            <a:ahLst/>
            <a:cxnLst/>
            <a:rect l="l" t="t" r="r" b="b"/>
            <a:pathLst>
              <a:path w="16194859" h="55676">
                <a:moveTo>
                  <a:pt x="0" y="0"/>
                </a:moveTo>
                <a:lnTo>
                  <a:pt x="16194858" y="0"/>
                </a:lnTo>
                <a:lnTo>
                  <a:pt x="16194858" y="55675"/>
                </a:lnTo>
                <a:lnTo>
                  <a:pt x="0" y="5567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5" name="TextBox 15"/>
          <p:cNvSpPr txBox="1"/>
          <p:nvPr/>
        </p:nvSpPr>
        <p:spPr>
          <a:xfrm>
            <a:off x="1454097" y="1955878"/>
            <a:ext cx="7163192" cy="467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45"/>
              </a:lnSpc>
              <a:spcBef>
                <a:spcPct val="0"/>
              </a:spcBef>
            </a:pPr>
            <a:r>
              <a:rPr lang="en-US" sz="2605" spc="-39">
                <a:solidFill>
                  <a:srgbClr val="000000"/>
                </a:solidFill>
                <a:latin typeface="Arial" panose="020B0604020202020204"/>
              </a:rPr>
              <a:t>Viết xuống những giá trị của bản thân?</a:t>
            </a:r>
            <a:endParaRPr lang="en-US" sz="2605" spc="-39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671627" y="5197178"/>
            <a:ext cx="9947121" cy="467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45"/>
              </a:lnSpc>
              <a:spcBef>
                <a:spcPct val="0"/>
              </a:spcBef>
            </a:pPr>
            <a:r>
              <a:rPr lang="en-US" sz="2605" spc="-39">
                <a:solidFill>
                  <a:srgbClr val="000000"/>
                </a:solidFill>
                <a:latin typeface="Arial" panose="020B0604020202020204"/>
              </a:rPr>
              <a:t>Viết xuống những giá trị của công ty?</a:t>
            </a:r>
            <a:endParaRPr lang="en-US" sz="2605" spc="-39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553399" y="3610279"/>
            <a:ext cx="10068300" cy="467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45"/>
              </a:lnSpc>
              <a:spcBef>
                <a:spcPct val="0"/>
              </a:spcBef>
            </a:pPr>
            <a:r>
              <a:rPr lang="en-US" sz="2605" spc="-39">
                <a:solidFill>
                  <a:srgbClr val="000000"/>
                </a:solidFill>
                <a:latin typeface="Arial" panose="020B0604020202020204"/>
              </a:rPr>
              <a:t>Viết xuống những giá trị của hệ thống? </a:t>
            </a:r>
            <a:endParaRPr lang="en-US" sz="2605" spc="-39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8" name="Freeform 18"/>
          <p:cNvSpPr/>
          <p:nvPr/>
        </p:nvSpPr>
        <p:spPr>
          <a:xfrm>
            <a:off x="685800" y="2013276"/>
            <a:ext cx="731225" cy="513527"/>
          </a:xfrm>
          <a:custGeom>
            <a:avLst/>
            <a:gdLst/>
            <a:ahLst/>
            <a:cxnLst/>
            <a:rect l="l" t="t" r="r" b="b"/>
            <a:pathLst>
              <a:path w="1096837" h="770290">
                <a:moveTo>
                  <a:pt x="0" y="0"/>
                </a:moveTo>
                <a:lnTo>
                  <a:pt x="1096837" y="0"/>
                </a:lnTo>
                <a:lnTo>
                  <a:pt x="1096837" y="770290"/>
                </a:lnTo>
                <a:lnTo>
                  <a:pt x="0" y="770290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9" name="Freeform 19"/>
          <p:cNvSpPr/>
          <p:nvPr/>
        </p:nvSpPr>
        <p:spPr>
          <a:xfrm>
            <a:off x="822176" y="3591182"/>
            <a:ext cx="731225" cy="513527"/>
          </a:xfrm>
          <a:custGeom>
            <a:avLst/>
            <a:gdLst/>
            <a:ahLst/>
            <a:cxnLst/>
            <a:rect l="l" t="t" r="r" b="b"/>
            <a:pathLst>
              <a:path w="1096837" h="770290">
                <a:moveTo>
                  <a:pt x="0" y="0"/>
                </a:moveTo>
                <a:lnTo>
                  <a:pt x="1096836" y="0"/>
                </a:lnTo>
                <a:lnTo>
                  <a:pt x="1096836" y="770290"/>
                </a:lnTo>
                <a:lnTo>
                  <a:pt x="0" y="770290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20" name="Freeform 20"/>
          <p:cNvSpPr/>
          <p:nvPr/>
        </p:nvSpPr>
        <p:spPr>
          <a:xfrm>
            <a:off x="822176" y="5264181"/>
            <a:ext cx="731225" cy="513527"/>
          </a:xfrm>
          <a:custGeom>
            <a:avLst/>
            <a:gdLst/>
            <a:ahLst/>
            <a:cxnLst/>
            <a:rect l="l" t="t" r="r" b="b"/>
            <a:pathLst>
              <a:path w="1096837" h="770290">
                <a:moveTo>
                  <a:pt x="0" y="0"/>
                </a:moveTo>
                <a:lnTo>
                  <a:pt x="1096836" y="0"/>
                </a:lnTo>
                <a:lnTo>
                  <a:pt x="1096836" y="770290"/>
                </a:lnTo>
                <a:lnTo>
                  <a:pt x="0" y="770290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21" name="TextBox 21"/>
          <p:cNvSpPr txBox="1"/>
          <p:nvPr/>
        </p:nvSpPr>
        <p:spPr>
          <a:xfrm>
            <a:off x="1988852" y="552450"/>
            <a:ext cx="9553315" cy="622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55"/>
              </a:lnSpc>
              <a:spcBef>
                <a:spcPct val="0"/>
              </a:spcBef>
            </a:pPr>
            <a:r>
              <a:rPr lang="en-US" sz="3465" spc="111">
                <a:solidFill>
                  <a:srgbClr val="3B75BD"/>
                </a:solidFill>
                <a:latin typeface="Arial Bold" panose="020B0802020202020204"/>
              </a:rPr>
              <a:t>BÀI TẬP </a:t>
            </a:r>
            <a:endParaRPr lang="en-US" sz="3465" spc="111">
              <a:solidFill>
                <a:srgbClr val="3B75BD"/>
              </a:solidFill>
              <a:latin typeface="Arial Bold" panose="020B0802020202020204"/>
            </a:endParaRPr>
          </a:p>
        </p:txBody>
      </p:sp>
      <p:sp>
        <p:nvSpPr>
          <p:cNvPr id="22" name="Freeform 22"/>
          <p:cNvSpPr/>
          <p:nvPr/>
        </p:nvSpPr>
        <p:spPr>
          <a:xfrm>
            <a:off x="486964" y="286331"/>
            <a:ext cx="1501887" cy="1501887"/>
          </a:xfrm>
          <a:custGeom>
            <a:avLst/>
            <a:gdLst/>
            <a:ahLst/>
            <a:cxnLst/>
            <a:rect l="l" t="t" r="r" b="b"/>
            <a:pathLst>
              <a:path w="2252830" h="2252830">
                <a:moveTo>
                  <a:pt x="0" y="0"/>
                </a:moveTo>
                <a:lnTo>
                  <a:pt x="2252831" y="0"/>
                </a:lnTo>
                <a:lnTo>
                  <a:pt x="2252831" y="2252831"/>
                </a:lnTo>
                <a:lnTo>
                  <a:pt x="0" y="2252831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500</Words>
  <Application>WPS Presentation</Application>
  <PresentationFormat>Widescreen</PresentationFormat>
  <Paragraphs>56</Paragraphs>
  <Slides>2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15" baseType="lpstr">
      <vt:lpstr>Arial</vt:lpstr>
      <vt:lpstr>SimSun</vt:lpstr>
      <vt:lpstr>Wingdings</vt:lpstr>
      <vt:lpstr>Barlow Bold</vt:lpstr>
      <vt:lpstr>Chivo Mono</vt:lpstr>
      <vt:lpstr>Arial Bold</vt:lpstr>
      <vt:lpstr>Arial Italics</vt:lpstr>
      <vt:lpstr>Arial</vt:lpstr>
      <vt:lpstr>Microsoft YaHei</vt:lpstr>
      <vt:lpstr>Arial Unicode MS</vt:lpstr>
      <vt:lpstr>Calibri Light</vt:lpstr>
      <vt:lpstr>Calibri</vt:lpstr>
      <vt:lpstr>Office Theme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yenhu</dc:creator>
  <cp:lastModifiedBy>HP</cp:lastModifiedBy>
  <cp:revision>5</cp:revision>
  <dcterms:created xsi:type="dcterms:W3CDTF">2024-03-01T08:31:00Z</dcterms:created>
  <dcterms:modified xsi:type="dcterms:W3CDTF">2024-04-20T03:06:03Z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5D0E83645F164AB3B3AD38EF3C7B86DF_13</vt:lpwstr>
  </property>
  <property fmtid="{D5CDD505-2E9C-101B-9397-08002B2CF9AE}" pid="3" name="KSOProductBuildVer">
    <vt:lpwstr>1033-12.2.0.16731</vt:lpwstr>
  </property>
</Properties>
</file>