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681" y="3284890"/>
            <a:ext cx="10014501" cy="1655762"/>
          </a:xfrm>
        </p:spPr>
        <p:txBody>
          <a:bodyPr>
            <a:noAutofit/>
          </a:bodyPr>
          <a:lstStyle/>
          <a:p>
            <a:r>
              <a:rPr lang="en-US" altLang="en-GB" sz="4400" b="1" i="1">
                <a:latin typeface="Times New Roman" panose="02020603050405020304" charset="0"/>
                <a:cs typeface="Times New Roman" panose="02020603050405020304" charset="0"/>
              </a:rPr>
              <a:t>TÂM THẾ XÂY DỰNG </a:t>
            </a:r>
          </a:p>
          <a:p>
            <a:r>
              <a:rPr lang="en-US" altLang="en-GB" sz="4400" b="1" i="1">
                <a:latin typeface="Times New Roman" panose="02020603050405020304" charset="0"/>
                <a:cs typeface="Times New Roman" panose="02020603050405020304" charset="0"/>
              </a:rPr>
              <a:t>DOANH NGHIỆP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b="16136"/>
          <a:stretch>
            <a:fillRect/>
          </a:stretch>
        </p:blipFill>
        <p:spPr>
          <a:xfrm>
            <a:off x="5125582" y="214741"/>
            <a:ext cx="2465039" cy="2629531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056571" y="5164397"/>
            <a:ext cx="28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GB" altLang="en-US" sz="32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/>
              <a:t>I/ MỤC TIÊU</a:t>
            </a:r>
            <a:br>
              <a:rPr lang="en-GB" altLang="en-US"/>
            </a:br>
            <a:r>
              <a:rPr lang="en-GB" altLang="en-US"/>
              <a:t>II/ TRÁCH NHIỆM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120" y="1691005"/>
            <a:ext cx="8493760" cy="4993640"/>
          </a:xfrm>
          <a:prstGeom prst="rect">
            <a:avLst/>
          </a:prstGeom>
        </p:spPr>
      </p:pic>
      <p:pic>
        <p:nvPicPr>
          <p:cNvPr id="31" name="Picture 30" descr="logo__2_-removebg-preview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0" y="3115310"/>
            <a:ext cx="1325880" cy="1685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altLang="en-US" sz="5400" b="1" i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I/ MỤC TIÊU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7720" y="1425575"/>
            <a:ext cx="8308975" cy="4846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2EA5-6B17-49A7-97C4-6F286B16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09" y="1182544"/>
            <a:ext cx="9843655" cy="3943639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MỤC TIÊU DÀI HẠN: 3- 5-10 NĂM NỮA – BẠN LÀ AI TRONG SỰ NGHIỆP KD NÀY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MỤC TIÊU TRUNG HẠN: 1- 3 NĂM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MỤC TIÊU NGẮN HẠN: 1- 6 THÁNG</a:t>
            </a: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0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" y="0"/>
            <a:ext cx="12192000" cy="6567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5306695" y="1005840"/>
            <a:ext cx="15786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0000" b="1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714355" y="1018540"/>
            <a:ext cx="1499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BẢN THÂN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714355" y="1597025"/>
            <a:ext cx="1638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/>
              <a:t>GIA ĐÌNH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714355" y="2175510"/>
            <a:ext cx="105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XÃ HỘI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714355" y="2753995"/>
            <a:ext cx="178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/>
              <a:t>ĐỘI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11353800" cy="1325880"/>
          </a:xfrm>
        </p:spPr>
        <p:txBody>
          <a:bodyPr>
            <a:noAutofit/>
          </a:bodyPr>
          <a:lstStyle/>
          <a:p>
            <a:pPr algn="ctr"/>
            <a:r>
              <a:rPr lang="en-GB" altLang="en-US" sz="4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BIỂU HIỆN CỦA NGƯỜI SỐNG CÓ TRÁCH NHIỆM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24775" y="1056640"/>
            <a:ext cx="3610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BIẾT COI TRỌNG THỜI GIAN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724775" y="1769745"/>
            <a:ext cx="23863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CHỊU GHÁNH VÁC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724775" y="2482850"/>
            <a:ext cx="20046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LẬP KẾ HOẠCH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24775" y="3195955"/>
            <a:ext cx="4652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/>
              <a:t>BIẾT CÁCH TẬP TRUNG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394450" y="3909060"/>
            <a:ext cx="56495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KHÔNG ĐỖ LỖI VÀ COI TRỌNG NGƯỜI KHÁC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724775" y="4622165"/>
            <a:ext cx="40259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/>
              <a:t>KHÔNG THAN THỞ VÀ BIỆN CỚ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724775" y="53352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/>
              <a:t>THỪA NHẬN CÁI SAI CỦA MÌNH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" y="1640205"/>
            <a:ext cx="5384800" cy="494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220980"/>
            <a:ext cx="1188847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LÀM THẾ NÀO ĐỂ TRỞ THÀNH</a:t>
            </a:r>
            <a:br>
              <a:rPr lang="en-GB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</a:br>
            <a:r>
              <a:rPr lang="en-GB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NGƯỜI CÓ TRÁCH NHIỆM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96620" y="1314450"/>
            <a:ext cx="36036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/>
              <a:t>1/ THỰC HÀNH KỸ LUẬT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3385" y="2106930"/>
            <a:ext cx="45707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2800"/>
              <a:t>2/ HỌC CÁCH GIẢI QUYẾT VẤN</a:t>
            </a:r>
          </a:p>
          <a:p>
            <a:pPr algn="ctr"/>
            <a:r>
              <a:rPr lang="en-GB" altLang="en-US" sz="2800"/>
              <a:t> ĐỀ KHI GẶP KHÓ KHĂN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96620" y="3320415"/>
            <a:ext cx="4274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/>
              <a:t>3/ NÂNG CẤP CHUYÊN MÔN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-163830" y="4102735"/>
            <a:ext cx="6742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/>
              <a:t>4/ NHẬN PHẢN HỒI - PHÊ BÌNH </a:t>
            </a:r>
          </a:p>
          <a:p>
            <a:pPr algn="ctr"/>
            <a:r>
              <a:rPr lang="en-GB" altLang="en-US" sz="2800"/>
              <a:t>NGHIÊM TÚC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91285" y="5326380"/>
            <a:ext cx="3108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/>
              <a:t>5/ TRÁNH TRÌ HOÃN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4245" y="2192020"/>
            <a:ext cx="5937885" cy="4267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595" y="697230"/>
            <a:ext cx="8782050" cy="4986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I/ MỤC TIÊU II/ TRÁCH NHIỆM</vt:lpstr>
      <vt:lpstr>I/ MỤC TIÊU</vt:lpstr>
      <vt:lpstr>- MỤC TIÊU DÀI HẠN: 3- 5-10 NĂM NỮA – BẠN LÀ AI TRONG SỰ NGHIỆP KD NÀY  - MỤC TIÊU TRUNG HẠN: 1- 3 NĂM  - MỤC TIÊU NGẮN HẠN: 1- 6 THÁNG</vt:lpstr>
      <vt:lpstr>PowerPoint Presentation</vt:lpstr>
      <vt:lpstr>BIỂU HIỆN CỦA NGƯỜI SỐNG CÓ TRÁCH NHIỆM</vt:lpstr>
      <vt:lpstr>LÀM THẾ NÀO ĐỂ TRỞ THÀNH  NGƯỜI CÓ TRÁCH NHIỆM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10</cp:revision>
  <dcterms:created xsi:type="dcterms:W3CDTF">2021-10-15T10:35:00Z</dcterms:created>
  <dcterms:modified xsi:type="dcterms:W3CDTF">2023-04-03T08:42:26Z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42080B3AC43B41B29AD398C857A70C25</vt:lpwstr>
  </property>
  <property fmtid="{D5CDD505-2E9C-101B-9397-08002B2CF9AE}" pid="3" name="KSOProductBuildVer">
    <vt:lpwstr>2057-11.2.0.11486</vt:lpwstr>
  </property>
</Properties>
</file>