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3" d="100"/>
          <a:sy n="103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7258-93A2-DE4E-B753-BB4A3A75B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B2809-BF99-4B41-A76F-D1C30BA67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01D8F-7967-0347-B1CD-B7F71F21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5CF16-B236-E148-87C9-AA6C30A9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329C1-4714-8C48-8751-ACE1DDDB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6840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0725-423D-6E46-85F0-AF6545455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415C1-4EA7-F649-A40F-752F090F1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8159-7049-8946-9575-4FB6DBE39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9CD7E-E91B-FE41-BE6A-5F0F0B791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3ADDE-3234-2E4D-9279-106782CC7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8494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262822-5564-9C43-98B4-4D817649B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F066F-2239-CF41-BD4D-3AFCCA815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A916A-45B4-E040-96C5-A7524F73E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E3987-82CD-FA4E-AF1C-8C97C42FA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10A5F-5BA4-754B-B74A-EC2CEFDE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65783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E03C7-85EE-2249-A310-3F83203FC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B8E0A-26EB-394C-9AA5-FC4FE3FDA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92EA7-86DE-584A-AF6B-E2E489610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6D38F-B402-524B-9E5A-8A510BB7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69650-D983-1C47-824D-B2EE8B8C9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8663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96CD6-C316-1846-88C8-9490CEBD1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90DB5-D717-774A-998E-C11628274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AF4F2-14B5-6B40-B622-12921BE51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B18BF-200C-1A4C-ACC7-136B3744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A8AF4-D358-6C4A-B587-E28550B6D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9079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6B18B-12A8-AB49-9F48-7D008744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153E-79DD-264F-A620-37F14B728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504DD-14F3-0D4F-AF44-1CBDEA8F0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09D87-D4F3-FB4B-8F5C-B9BFDF7B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9C517-3F6A-E241-A8B6-666BBCB17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B518A-3353-474B-8466-F0F4B8742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0037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3D5A-E03B-8345-95CF-2AD714B04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3D9362-1D6B-444D-886F-4925A3F12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ADE51-A292-924C-8D6B-E4209610E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032D05-2244-9146-8A39-B6E18D68A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4FB66-2CC9-6C4E-98A7-AAA51CAD1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768B99-B6E3-0C4B-BEE2-208CECDCE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3A7912-4CF3-B046-8CFE-2AF47925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B2738E-9BB9-214C-AD33-EE68F0005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9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250F9-A298-F846-A59F-E44552E04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A51D6-68C4-314B-AC24-2FCFE1E74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89EBE1-1645-0B45-A6AA-80A1B584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EC79A5-E6A1-8C48-95F9-7805621B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9956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1EE4FF-495D-7044-8DC0-D82EE6731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94CD3D-9468-D346-8460-C52308BCA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E03D3-72A2-FD4E-B1FE-2BAFB8665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56796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5D26B-FA96-4045-AF58-08D25AF0C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B1FE6-193C-DF44-8508-D52BB0E8E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7684C-E2BB-7143-9792-6DE391778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BE466-DA3A-5C42-89DD-4E8ECDD12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FDC6B-1EF0-884A-8EA5-3217306B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DB857-152B-6048-9220-B51BFC184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653573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51D62-0FC0-554A-8F0B-2FD28A189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399CB6-39C3-FD4D-A3A3-38C0CCB83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E7F1C-9C3D-3D4E-A922-736415F4E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2FD1F-60B1-4345-A57D-F94E5192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7D2E6-5A6C-AF4A-8913-B157E87D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95A6B-51C3-3243-B012-BC994198D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16672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97B1AB-E73D-3546-B688-1CB5ED892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0A2D2-0D86-1341-9D03-F87BEB10C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9841B-92D9-7046-864A-748933183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56F8A-D310-064D-A908-56BCECCF390F}" type="datetimeFigureOut">
              <a:rPr lang="en-VN" smtClean="0"/>
              <a:t>4/20/23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AF90F-4DAC-4048-B87F-06326992E7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3EE60-1E26-7C45-A60A-F6D212826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15B8D-509C-2246-8683-1D77F90227E3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6201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1619CAE-3418-5340-A35E-96BA14CD4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262167"/>
              </p:ext>
            </p:extLst>
          </p:nvPr>
        </p:nvGraphicFramePr>
        <p:xfrm>
          <a:off x="1343454" y="2276616"/>
          <a:ext cx="9505092" cy="400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64">
                  <a:extLst>
                    <a:ext uri="{9D8B030D-6E8A-4147-A177-3AD203B41FA5}">
                      <a16:colId xmlns:a16="http://schemas.microsoft.com/office/drawing/2014/main" val="603941916"/>
                    </a:ext>
                  </a:extLst>
                </a:gridCol>
                <a:gridCol w="3168364">
                  <a:extLst>
                    <a:ext uri="{9D8B030D-6E8A-4147-A177-3AD203B41FA5}">
                      <a16:colId xmlns:a16="http://schemas.microsoft.com/office/drawing/2014/main" val="31050222"/>
                    </a:ext>
                  </a:extLst>
                </a:gridCol>
                <a:gridCol w="3168364">
                  <a:extLst>
                    <a:ext uri="{9D8B030D-6E8A-4147-A177-3AD203B41FA5}">
                      <a16:colId xmlns:a16="http://schemas.microsoft.com/office/drawing/2014/main" val="1901389641"/>
                    </a:ext>
                  </a:extLst>
                </a:gridCol>
              </a:tblGrid>
              <a:tr h="1000154">
                <a:tc>
                  <a:txBody>
                    <a:bodyPr/>
                    <a:lstStyle/>
                    <a:p>
                      <a:r>
                        <a:rPr lang="en-VN" dirty="0"/>
                        <a:t>NGÀY 01//06/2023</a:t>
                      </a:r>
                    </a:p>
                    <a:p>
                      <a:r>
                        <a:rPr lang="en-VN" dirty="0"/>
                        <a:t>8H30– 11H30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ĐÀO TẠO HỌC PHẦN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NGUYỄN  VĂN ĐÔ</a:t>
                      </a:r>
                    </a:p>
                    <a:p>
                      <a:endParaRPr lang="en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802882"/>
                  </a:ext>
                </a:extLst>
              </a:tr>
              <a:tr h="1000154">
                <a:tc>
                  <a:txBody>
                    <a:bodyPr/>
                    <a:lstStyle/>
                    <a:p>
                      <a:r>
                        <a:rPr lang="en-VN" dirty="0"/>
                        <a:t>13H30 – 16H30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5 ƯU THẾ NEWIMAGE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ĐỖ TRUNG HIẾU ANH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908349"/>
                  </a:ext>
                </a:extLst>
              </a:tr>
              <a:tr h="1000154">
                <a:tc>
                  <a:txBody>
                    <a:bodyPr/>
                    <a:lstStyle/>
                    <a:p>
                      <a:r>
                        <a:rPr lang="en-VN" dirty="0"/>
                        <a:t>NGÀY02/06/2023</a:t>
                      </a:r>
                    </a:p>
                    <a:p>
                      <a:r>
                        <a:rPr lang="en-VN" dirty="0"/>
                        <a:t>8H30 – 11H30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ĐÀO TẠO HỌC PHẦN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LÊ THỊ NƯƠNG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299484"/>
                  </a:ext>
                </a:extLst>
              </a:tr>
              <a:tr h="1000154">
                <a:tc>
                  <a:txBody>
                    <a:bodyPr/>
                    <a:lstStyle/>
                    <a:p>
                      <a:r>
                        <a:rPr lang="en-VN" dirty="0"/>
                        <a:t>13H30 – 16H30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CON ĐƯỜNG DOANH NGHIỆP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VN" dirty="0"/>
                        <a:t>NGUYỄN THỊ THANH TUYỀN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99026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C20940-7E48-BD4B-97C2-E63FC8F6C942}"/>
              </a:ext>
            </a:extLst>
          </p:cNvPr>
          <p:cNvSpPr txBox="1"/>
          <p:nvPr/>
        </p:nvSpPr>
        <p:spPr>
          <a:xfrm>
            <a:off x="1343455" y="630195"/>
            <a:ext cx="9011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600" dirty="0"/>
              <a:t>    </a:t>
            </a:r>
            <a:r>
              <a:rPr lang="en-VN" sz="3600" dirty="0">
                <a:solidFill>
                  <a:srgbClr val="00B0F0"/>
                </a:solidFill>
              </a:rPr>
              <a:t>LƯU TRÌNH CHUYỂN GIAO HỌC PHẦN 1 &amp; 2</a:t>
            </a:r>
          </a:p>
        </p:txBody>
      </p:sp>
    </p:spTree>
    <p:extLst>
      <p:ext uri="{BB962C8B-B14F-4D97-AF65-F5344CB8AC3E}">
        <p14:creationId xmlns:p14="http://schemas.microsoft.com/office/powerpoint/2010/main" val="3224072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59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2023-04-20T03:35:35Z</dcterms:created>
  <dcterms:modified xsi:type="dcterms:W3CDTF">2023-04-20T03:46:44Z</dcterms:modified>
</cp:coreProperties>
</file>